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diagrams/data5.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rawing5.xml" ContentType="application/vnd.ms-office.drawingml.diagramDrawing+xml"/>
  <Override PartName="/ppt/diagrams/layout4.xml" ContentType="application/vnd.openxmlformats-officedocument.drawingml.diagramLayout+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layout2.xml" ContentType="application/vnd.openxmlformats-officedocument.drawingml.diagramLayout+xml"/>
  <Override PartName="/ppt/diagrams/quickStyle3.xml" ContentType="application/vnd.openxmlformats-officedocument.drawingml.diagramStyle+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drawing1.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27"/>
  </p:notesMasterIdLst>
  <p:sldIdLst>
    <p:sldId id="256" r:id="rId3"/>
    <p:sldId id="2147308482" r:id="rId4"/>
    <p:sldId id="258" r:id="rId5"/>
    <p:sldId id="259" r:id="rId6"/>
    <p:sldId id="260" r:id="rId7"/>
    <p:sldId id="261" r:id="rId8"/>
    <p:sldId id="262" r:id="rId9"/>
    <p:sldId id="263" r:id="rId10"/>
    <p:sldId id="264" r:id="rId11"/>
    <p:sldId id="265" r:id="rId12"/>
    <p:sldId id="266" r:id="rId13"/>
    <p:sldId id="267" r:id="rId14"/>
    <p:sldId id="268" r:id="rId15"/>
    <p:sldId id="279" r:id="rId16"/>
    <p:sldId id="270" r:id="rId17"/>
    <p:sldId id="271" r:id="rId18"/>
    <p:sldId id="272" r:id="rId19"/>
    <p:sldId id="273" r:id="rId20"/>
    <p:sldId id="274" r:id="rId21"/>
    <p:sldId id="2147308483" r:id="rId22"/>
    <p:sldId id="281" r:id="rId23"/>
    <p:sldId id="282" r:id="rId24"/>
    <p:sldId id="277" r:id="rId25"/>
    <p:sldId id="2147308484" r:id="rId2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84">
          <p15:clr>
            <a:srgbClr val="A4A3A4"/>
          </p15:clr>
        </p15:guide>
        <p15:guide id="2" orient="horz" pos="2579">
          <p15:clr>
            <a:srgbClr val="A4A3A4"/>
          </p15:clr>
        </p15:guide>
        <p15:guide id="3" orient="horz" pos="1763">
          <p15:clr>
            <a:srgbClr val="A4A3A4"/>
          </p15:clr>
        </p15:guide>
        <p15:guide id="4" orient="horz" pos="1331">
          <p15:clr>
            <a:srgbClr val="A4A3A4"/>
          </p15:clr>
        </p15:guide>
        <p15:guide id="5" pos="3520">
          <p15:clr>
            <a:srgbClr val="A4A3A4"/>
          </p15:clr>
        </p15:guide>
        <p15:guide id="6" pos="5568">
          <p15:clr>
            <a:srgbClr val="A4A3A4"/>
          </p15:clr>
        </p15:guide>
        <p15:guide id="7" pos="38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5UJ7BS3mqpBZ8URYGRrQUs8+4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1EE722-B806-4D59-9479-F8C596C498EC}">
  <a:tblStyle styleId="{C21EE722-B806-4D59-9479-F8C596C498E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7"/>
          </a:solidFill>
        </a:fill>
      </a:tcStyle>
    </a:wholeTbl>
    <a:band1H>
      <a:tcTxStyle b="off" i="off"/>
      <a:tcStyle>
        <a:tcBdr/>
        <a:fill>
          <a:solidFill>
            <a:srgbClr val="FBD8CB"/>
          </a:solidFill>
        </a:fill>
      </a:tcStyle>
    </a:band1H>
    <a:band2H>
      <a:tcTxStyle b="off" i="off"/>
      <a:tcStyle>
        <a:tcBdr/>
      </a:tcStyle>
    </a:band2H>
    <a:band1V>
      <a:tcTxStyle b="off" i="off"/>
      <a:tcStyle>
        <a:tcBdr/>
        <a:fill>
          <a:solidFill>
            <a:srgbClr val="FBD8CB"/>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guide orient="horz" pos="784"/>
        <p:guide orient="horz" pos="2579"/>
        <p:guide orient="horz" pos="1763"/>
        <p:guide orient="horz" pos="1331"/>
        <p:guide pos="3520"/>
        <p:guide pos="5568"/>
        <p:guide pos="38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29C47-735A-472B-B422-B67CF580CCF0}" type="doc">
      <dgm:prSet loTypeId="urn:microsoft.com/office/officeart/2005/8/layout/arrow2" loCatId="process" qsTypeId="urn:microsoft.com/office/officeart/2005/8/quickstyle/simple1" qsCatId="simple" csTypeId="urn:microsoft.com/office/officeart/2005/8/colors/colorful4" csCatId="colorful" phldr="1"/>
      <dgm:spPr/>
    </dgm:pt>
    <dgm:pt modelId="{7A74F105-F275-4811-AEE5-595CFA6248D1}">
      <dgm:prSet phldrT="[Text]" custT="1"/>
      <dgm:spPr/>
      <dgm:t>
        <a:bodyPr/>
        <a:lstStyle/>
        <a:p>
          <a:r>
            <a:rPr lang="en-US" sz="1800" b="0" dirty="0">
              <a:solidFill>
                <a:srgbClr val="002060"/>
              </a:solidFill>
            </a:rPr>
            <a:t>Initial Host Homes / Family Teaching Model</a:t>
          </a:r>
        </a:p>
      </dgm:t>
    </dgm:pt>
    <dgm:pt modelId="{C42BE888-F1F4-4EA3-B6E5-E52DB0EF3270}" type="parTrans" cxnId="{C1DEA496-36A5-4165-AB67-BA350928D5E3}">
      <dgm:prSet/>
      <dgm:spPr/>
      <dgm:t>
        <a:bodyPr/>
        <a:lstStyle/>
        <a:p>
          <a:endParaRPr lang="en-US"/>
        </a:p>
      </dgm:t>
    </dgm:pt>
    <dgm:pt modelId="{B0086F0E-80B0-4334-95A6-CA9E96E0F2E7}" type="sibTrans" cxnId="{C1DEA496-36A5-4165-AB67-BA350928D5E3}">
      <dgm:prSet/>
      <dgm:spPr/>
      <dgm:t>
        <a:bodyPr/>
        <a:lstStyle/>
        <a:p>
          <a:endParaRPr lang="en-US"/>
        </a:p>
      </dgm:t>
    </dgm:pt>
    <dgm:pt modelId="{0A55E1AF-EC65-4729-9EDD-63C1D1A3CFBB}">
      <dgm:prSet phldrT="[Text]" custT="1"/>
      <dgm:spPr/>
      <dgm:t>
        <a:bodyPr/>
        <a:lstStyle/>
        <a:p>
          <a:r>
            <a:rPr lang="en-US" sz="1800" b="0" dirty="0">
              <a:solidFill>
                <a:srgbClr val="002060"/>
              </a:solidFill>
            </a:rPr>
            <a:t>Interim Guidance Created  May 24, 2016</a:t>
          </a:r>
        </a:p>
      </dgm:t>
    </dgm:pt>
    <dgm:pt modelId="{D47867A6-2413-454C-A5C5-248D77724FD6}" type="parTrans" cxnId="{97025028-E418-4F65-8F55-F6E226E7BB16}">
      <dgm:prSet/>
      <dgm:spPr/>
      <dgm:t>
        <a:bodyPr/>
        <a:lstStyle/>
        <a:p>
          <a:endParaRPr lang="en-US"/>
        </a:p>
      </dgm:t>
    </dgm:pt>
    <dgm:pt modelId="{992544F7-F26E-4B89-8479-B6AB8D72B1D4}" type="sibTrans" cxnId="{97025028-E418-4F65-8F55-F6E226E7BB16}">
      <dgm:prSet/>
      <dgm:spPr/>
      <dgm:t>
        <a:bodyPr/>
        <a:lstStyle/>
        <a:p>
          <a:endParaRPr lang="en-US"/>
        </a:p>
      </dgm:t>
    </dgm:pt>
    <dgm:pt modelId="{3961F082-7471-4BEC-BE8E-4D0D7B8CFC7A}">
      <dgm:prSet phldrT="[Text]" custT="1"/>
      <dgm:spPr/>
      <dgm:t>
        <a:bodyPr/>
        <a:lstStyle/>
        <a:p>
          <a:r>
            <a:rPr lang="en-US" sz="1800" dirty="0">
              <a:solidFill>
                <a:srgbClr val="002060"/>
              </a:solidFill>
            </a:rPr>
            <a:t>Hold on new applicants</a:t>
          </a:r>
        </a:p>
      </dgm:t>
    </dgm:pt>
    <dgm:pt modelId="{37575E1D-A61E-414D-8200-0D17C2DD71ED}" type="parTrans" cxnId="{41D7CAFF-F1B4-49B9-88A9-6F11BDBE7487}">
      <dgm:prSet/>
      <dgm:spPr/>
      <dgm:t>
        <a:bodyPr/>
        <a:lstStyle/>
        <a:p>
          <a:endParaRPr lang="en-US"/>
        </a:p>
      </dgm:t>
    </dgm:pt>
    <dgm:pt modelId="{18A3D0FA-4A3D-4A59-8000-4F8720D0C1A9}" type="sibTrans" cxnId="{41D7CAFF-F1B4-49B9-88A9-6F11BDBE7487}">
      <dgm:prSet/>
      <dgm:spPr/>
      <dgm:t>
        <a:bodyPr/>
        <a:lstStyle/>
        <a:p>
          <a:endParaRPr lang="en-US"/>
        </a:p>
      </dgm:t>
    </dgm:pt>
    <dgm:pt modelId="{D474688E-CDDD-403E-AD8E-39DEEC19C502}">
      <dgm:prSet phldrT="[Text]" custT="1"/>
      <dgm:spPr/>
      <dgm:t>
        <a:bodyPr/>
        <a:lstStyle/>
        <a:p>
          <a:r>
            <a:rPr lang="en-US" sz="1800" dirty="0">
              <a:solidFill>
                <a:srgbClr val="002060"/>
              </a:solidFill>
            </a:rPr>
            <a:t>Re-Opening &amp; New Manual Development July 1, 2023</a:t>
          </a:r>
        </a:p>
      </dgm:t>
    </dgm:pt>
    <dgm:pt modelId="{D01514C3-FE49-4E59-8D0E-52D29B1CA4A1}" type="parTrans" cxnId="{548A91F5-4036-4070-83BD-BB5CA5AB072F}">
      <dgm:prSet/>
      <dgm:spPr/>
      <dgm:t>
        <a:bodyPr/>
        <a:lstStyle/>
        <a:p>
          <a:endParaRPr lang="en-US"/>
        </a:p>
      </dgm:t>
    </dgm:pt>
    <dgm:pt modelId="{D379A118-6B9D-4D03-B531-9070FDDBAFCD}" type="sibTrans" cxnId="{548A91F5-4036-4070-83BD-BB5CA5AB072F}">
      <dgm:prSet/>
      <dgm:spPr/>
      <dgm:t>
        <a:bodyPr/>
        <a:lstStyle/>
        <a:p>
          <a:endParaRPr lang="en-US"/>
        </a:p>
      </dgm:t>
    </dgm:pt>
    <dgm:pt modelId="{5C6BCFA2-0EB1-486B-8B57-DB1066214A4D}" type="pres">
      <dgm:prSet presAssocID="{9DD29C47-735A-472B-B422-B67CF580CCF0}" presName="arrowDiagram" presStyleCnt="0">
        <dgm:presLayoutVars>
          <dgm:chMax val="5"/>
          <dgm:dir/>
          <dgm:resizeHandles val="exact"/>
        </dgm:presLayoutVars>
      </dgm:prSet>
      <dgm:spPr/>
    </dgm:pt>
    <dgm:pt modelId="{EFC70930-ABD9-4822-ACDE-2C14A170DC47}" type="pres">
      <dgm:prSet presAssocID="{9DD29C47-735A-472B-B422-B67CF580CCF0}" presName="arrow" presStyleLbl="bgShp" presStyleIdx="0" presStyleCnt="1" custLinFactNeighborX="-369"/>
      <dgm:spPr/>
    </dgm:pt>
    <dgm:pt modelId="{3ACAF626-1718-45C6-A737-18CFE15CDEEE}" type="pres">
      <dgm:prSet presAssocID="{9DD29C47-735A-472B-B422-B67CF580CCF0}" presName="arrowDiagram4" presStyleCnt="0"/>
      <dgm:spPr/>
    </dgm:pt>
    <dgm:pt modelId="{A6D965F7-D221-4855-86EF-CD26F45CDDB1}" type="pres">
      <dgm:prSet presAssocID="{7A74F105-F275-4811-AEE5-595CFA6248D1}" presName="bullet4a" presStyleLbl="node1" presStyleIdx="0" presStyleCnt="4"/>
      <dgm:spPr/>
    </dgm:pt>
    <dgm:pt modelId="{D72AF31A-24E4-4743-B486-7677D12B3BDE}" type="pres">
      <dgm:prSet presAssocID="{7A74F105-F275-4811-AEE5-595CFA6248D1}" presName="textBox4a" presStyleLbl="revTx" presStyleIdx="0" presStyleCnt="4" custLinFactNeighborX="2446" custLinFactNeighborY="937">
        <dgm:presLayoutVars>
          <dgm:bulletEnabled val="1"/>
        </dgm:presLayoutVars>
      </dgm:prSet>
      <dgm:spPr/>
    </dgm:pt>
    <dgm:pt modelId="{602D9CA0-574A-46C4-BF78-82BBC906F1E3}" type="pres">
      <dgm:prSet presAssocID="{0A55E1AF-EC65-4729-9EDD-63C1D1A3CFBB}" presName="bullet4b" presStyleLbl="node1" presStyleIdx="1" presStyleCnt="4"/>
      <dgm:spPr/>
    </dgm:pt>
    <dgm:pt modelId="{311AF385-4C30-400F-AD36-3EB1406A663B}" type="pres">
      <dgm:prSet presAssocID="{0A55E1AF-EC65-4729-9EDD-63C1D1A3CFBB}" presName="textBox4b" presStyleLbl="revTx" presStyleIdx="1" presStyleCnt="4" custScaleY="82709" custLinFactNeighborX="3984" custLinFactNeighborY="-4881">
        <dgm:presLayoutVars>
          <dgm:bulletEnabled val="1"/>
        </dgm:presLayoutVars>
      </dgm:prSet>
      <dgm:spPr/>
    </dgm:pt>
    <dgm:pt modelId="{2B04DAF9-432F-447B-82E9-7EA341CA6208}" type="pres">
      <dgm:prSet presAssocID="{3961F082-7471-4BEC-BE8E-4D0D7B8CFC7A}" presName="bullet4c" presStyleLbl="node1" presStyleIdx="2" presStyleCnt="4"/>
      <dgm:spPr/>
    </dgm:pt>
    <dgm:pt modelId="{5EE430E4-E862-4FB7-A37A-ABD2192BFD3C}" type="pres">
      <dgm:prSet presAssocID="{3961F082-7471-4BEC-BE8E-4D0D7B8CFC7A}" presName="textBox4c" presStyleLbl="revTx" presStyleIdx="2" presStyleCnt="4" custScaleY="74818" custLinFactNeighborX="3386" custLinFactNeighborY="-7693">
        <dgm:presLayoutVars>
          <dgm:bulletEnabled val="1"/>
        </dgm:presLayoutVars>
      </dgm:prSet>
      <dgm:spPr/>
    </dgm:pt>
    <dgm:pt modelId="{CCC17FC7-9EC4-4F78-A791-2EB674BE487F}" type="pres">
      <dgm:prSet presAssocID="{D474688E-CDDD-403E-AD8E-39DEEC19C502}" presName="bullet4d" presStyleLbl="node1" presStyleIdx="3" presStyleCnt="4"/>
      <dgm:spPr/>
    </dgm:pt>
    <dgm:pt modelId="{A78F6CB2-062B-42B0-9C9E-DEAE826C4BB6}" type="pres">
      <dgm:prSet presAssocID="{D474688E-CDDD-403E-AD8E-39DEEC19C502}" presName="textBox4d" presStyleLbl="revTx" presStyleIdx="3" presStyleCnt="4" custScaleX="109620" custScaleY="48261" custLinFactNeighborX="4648" custLinFactNeighborY="-21917">
        <dgm:presLayoutVars>
          <dgm:bulletEnabled val="1"/>
        </dgm:presLayoutVars>
      </dgm:prSet>
      <dgm:spPr/>
    </dgm:pt>
  </dgm:ptLst>
  <dgm:cxnLst>
    <dgm:cxn modelId="{97025028-E418-4F65-8F55-F6E226E7BB16}" srcId="{9DD29C47-735A-472B-B422-B67CF580CCF0}" destId="{0A55E1AF-EC65-4729-9EDD-63C1D1A3CFBB}" srcOrd="1" destOrd="0" parTransId="{D47867A6-2413-454C-A5C5-248D77724FD6}" sibTransId="{992544F7-F26E-4B89-8479-B6AB8D72B1D4}"/>
    <dgm:cxn modelId="{BAA8CE87-1B2E-46DD-85F2-56ECEAD5FE23}" type="presOf" srcId="{7A74F105-F275-4811-AEE5-595CFA6248D1}" destId="{D72AF31A-24E4-4743-B486-7677D12B3BDE}" srcOrd="0" destOrd="0" presId="urn:microsoft.com/office/officeart/2005/8/layout/arrow2"/>
    <dgm:cxn modelId="{B1130F8F-4454-4BDC-A101-992FF6D3CE92}" type="presOf" srcId="{0A55E1AF-EC65-4729-9EDD-63C1D1A3CFBB}" destId="{311AF385-4C30-400F-AD36-3EB1406A663B}" srcOrd="0" destOrd="0" presId="urn:microsoft.com/office/officeart/2005/8/layout/arrow2"/>
    <dgm:cxn modelId="{C1DEA496-36A5-4165-AB67-BA350928D5E3}" srcId="{9DD29C47-735A-472B-B422-B67CF580CCF0}" destId="{7A74F105-F275-4811-AEE5-595CFA6248D1}" srcOrd="0" destOrd="0" parTransId="{C42BE888-F1F4-4EA3-B6E5-E52DB0EF3270}" sibTransId="{B0086F0E-80B0-4334-95A6-CA9E96E0F2E7}"/>
    <dgm:cxn modelId="{8D8C17D0-B08D-47F6-9071-47F14DAB6B75}" type="presOf" srcId="{D474688E-CDDD-403E-AD8E-39DEEC19C502}" destId="{A78F6CB2-062B-42B0-9C9E-DEAE826C4BB6}" srcOrd="0" destOrd="0" presId="urn:microsoft.com/office/officeart/2005/8/layout/arrow2"/>
    <dgm:cxn modelId="{02DCF9DA-3AC9-47AA-9494-29937CF1DC3C}" type="presOf" srcId="{3961F082-7471-4BEC-BE8E-4D0D7B8CFC7A}" destId="{5EE430E4-E862-4FB7-A37A-ABD2192BFD3C}" srcOrd="0" destOrd="0" presId="urn:microsoft.com/office/officeart/2005/8/layout/arrow2"/>
    <dgm:cxn modelId="{205E8AE1-09CE-4F0E-BDF1-A743A8994E9C}" type="presOf" srcId="{9DD29C47-735A-472B-B422-B67CF580CCF0}" destId="{5C6BCFA2-0EB1-486B-8B57-DB1066214A4D}" srcOrd="0" destOrd="0" presId="urn:microsoft.com/office/officeart/2005/8/layout/arrow2"/>
    <dgm:cxn modelId="{548A91F5-4036-4070-83BD-BB5CA5AB072F}" srcId="{9DD29C47-735A-472B-B422-B67CF580CCF0}" destId="{D474688E-CDDD-403E-AD8E-39DEEC19C502}" srcOrd="3" destOrd="0" parTransId="{D01514C3-FE49-4E59-8D0E-52D29B1CA4A1}" sibTransId="{D379A118-6B9D-4D03-B531-9070FDDBAFCD}"/>
    <dgm:cxn modelId="{41D7CAFF-F1B4-49B9-88A9-6F11BDBE7487}" srcId="{9DD29C47-735A-472B-B422-B67CF580CCF0}" destId="{3961F082-7471-4BEC-BE8E-4D0D7B8CFC7A}" srcOrd="2" destOrd="0" parTransId="{37575E1D-A61E-414D-8200-0D17C2DD71ED}" sibTransId="{18A3D0FA-4A3D-4A59-8000-4F8720D0C1A9}"/>
    <dgm:cxn modelId="{4D163DF8-C90E-44D4-9D00-2908DB114677}" type="presParOf" srcId="{5C6BCFA2-0EB1-486B-8B57-DB1066214A4D}" destId="{EFC70930-ABD9-4822-ACDE-2C14A170DC47}" srcOrd="0" destOrd="0" presId="urn:microsoft.com/office/officeart/2005/8/layout/arrow2"/>
    <dgm:cxn modelId="{6ED1B275-E50E-4E46-B9CA-88836E0D2261}" type="presParOf" srcId="{5C6BCFA2-0EB1-486B-8B57-DB1066214A4D}" destId="{3ACAF626-1718-45C6-A737-18CFE15CDEEE}" srcOrd="1" destOrd="0" presId="urn:microsoft.com/office/officeart/2005/8/layout/arrow2"/>
    <dgm:cxn modelId="{85B9B448-24C7-4DEA-83A3-BA618362CCE7}" type="presParOf" srcId="{3ACAF626-1718-45C6-A737-18CFE15CDEEE}" destId="{A6D965F7-D221-4855-86EF-CD26F45CDDB1}" srcOrd="0" destOrd="0" presId="urn:microsoft.com/office/officeart/2005/8/layout/arrow2"/>
    <dgm:cxn modelId="{CC725CF7-8756-4905-B197-1CE3DFBAF0A7}" type="presParOf" srcId="{3ACAF626-1718-45C6-A737-18CFE15CDEEE}" destId="{D72AF31A-24E4-4743-B486-7677D12B3BDE}" srcOrd="1" destOrd="0" presId="urn:microsoft.com/office/officeart/2005/8/layout/arrow2"/>
    <dgm:cxn modelId="{1DBD650E-EC7C-42FD-A864-88186804505A}" type="presParOf" srcId="{3ACAF626-1718-45C6-A737-18CFE15CDEEE}" destId="{602D9CA0-574A-46C4-BF78-82BBC906F1E3}" srcOrd="2" destOrd="0" presId="urn:microsoft.com/office/officeart/2005/8/layout/arrow2"/>
    <dgm:cxn modelId="{8BC9DF3D-6864-4CF9-BCFC-705D1842A609}" type="presParOf" srcId="{3ACAF626-1718-45C6-A737-18CFE15CDEEE}" destId="{311AF385-4C30-400F-AD36-3EB1406A663B}" srcOrd="3" destOrd="0" presId="urn:microsoft.com/office/officeart/2005/8/layout/arrow2"/>
    <dgm:cxn modelId="{8EE3D701-FE0D-4897-BB85-04492DCB2559}" type="presParOf" srcId="{3ACAF626-1718-45C6-A737-18CFE15CDEEE}" destId="{2B04DAF9-432F-447B-82E9-7EA341CA6208}" srcOrd="4" destOrd="0" presId="urn:microsoft.com/office/officeart/2005/8/layout/arrow2"/>
    <dgm:cxn modelId="{DAD4BD6D-5BB6-4794-9230-929A96307A7E}" type="presParOf" srcId="{3ACAF626-1718-45C6-A737-18CFE15CDEEE}" destId="{5EE430E4-E862-4FB7-A37A-ABD2192BFD3C}" srcOrd="5" destOrd="0" presId="urn:microsoft.com/office/officeart/2005/8/layout/arrow2"/>
    <dgm:cxn modelId="{513908BD-5995-4C34-B9ED-D3AB1A8EC46D}" type="presParOf" srcId="{3ACAF626-1718-45C6-A737-18CFE15CDEEE}" destId="{CCC17FC7-9EC4-4F78-A791-2EB674BE487F}" srcOrd="6" destOrd="0" presId="urn:microsoft.com/office/officeart/2005/8/layout/arrow2"/>
    <dgm:cxn modelId="{8D1858CF-E03E-4FF7-BACA-213C190489BB}" type="presParOf" srcId="{3ACAF626-1718-45C6-A737-18CFE15CDEEE}" destId="{A78F6CB2-062B-42B0-9C9E-DEAE826C4BB6}"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B600E-E0CF-41DE-835F-89122A6A8F29}" type="doc">
      <dgm:prSet loTypeId="urn:microsoft.com/office/officeart/2005/8/layout/radial6" loCatId="cycle" qsTypeId="urn:microsoft.com/office/officeart/2005/8/quickstyle/simple2" qsCatId="simple" csTypeId="urn:microsoft.com/office/officeart/2005/8/colors/colorful4" csCatId="colorful" phldr="1"/>
      <dgm:spPr/>
      <dgm:t>
        <a:bodyPr/>
        <a:lstStyle/>
        <a:p>
          <a:endParaRPr lang="en-US"/>
        </a:p>
      </dgm:t>
    </dgm:pt>
    <dgm:pt modelId="{EFBFEDBF-67D4-41AC-B438-DEA60C45517B}">
      <dgm:prSet phldrT="[Text]" custT="1"/>
      <dgm:spPr/>
      <dgm:t>
        <a:bodyPr/>
        <a:lstStyle/>
        <a:p>
          <a:r>
            <a:rPr lang="en-US" sz="2400" dirty="0"/>
            <a:t>Individual</a:t>
          </a:r>
        </a:p>
      </dgm:t>
    </dgm:pt>
    <dgm:pt modelId="{BBC45485-C252-461A-A926-AD930B01E9D6}" type="parTrans" cxnId="{FAFD1EB8-1825-4F3E-BF15-42723A6E3D91}">
      <dgm:prSet/>
      <dgm:spPr/>
      <dgm:t>
        <a:bodyPr/>
        <a:lstStyle/>
        <a:p>
          <a:endParaRPr lang="en-US"/>
        </a:p>
      </dgm:t>
    </dgm:pt>
    <dgm:pt modelId="{13A4EE2E-8F80-4EA8-81B2-4C3910F8F801}" type="sibTrans" cxnId="{FAFD1EB8-1825-4F3E-BF15-42723A6E3D91}">
      <dgm:prSet/>
      <dgm:spPr/>
      <dgm:t>
        <a:bodyPr/>
        <a:lstStyle/>
        <a:p>
          <a:endParaRPr lang="en-US"/>
        </a:p>
      </dgm:t>
    </dgm:pt>
    <dgm:pt modelId="{1F0B5BB2-4635-49B9-8C47-2123773108F0}">
      <dgm:prSet phldrT="[Text]" custT="1"/>
      <dgm:spPr/>
      <dgm:t>
        <a:bodyPr/>
        <a:lstStyle/>
        <a:p>
          <a:r>
            <a:rPr lang="en-US" sz="1600" dirty="0"/>
            <a:t>Guardian/Trusted Adults</a:t>
          </a:r>
        </a:p>
      </dgm:t>
    </dgm:pt>
    <dgm:pt modelId="{EDE5B776-29C4-41E4-A208-AFFCA6504A34}" type="parTrans" cxnId="{7468C8D9-C210-4CC0-A2F0-860A588A5D18}">
      <dgm:prSet/>
      <dgm:spPr/>
      <dgm:t>
        <a:bodyPr/>
        <a:lstStyle/>
        <a:p>
          <a:endParaRPr lang="en-US"/>
        </a:p>
      </dgm:t>
    </dgm:pt>
    <dgm:pt modelId="{23A7F741-CF67-4424-BC02-20FDF71FAD38}" type="sibTrans" cxnId="{7468C8D9-C210-4CC0-A2F0-860A588A5D18}">
      <dgm:prSet/>
      <dgm:spPr/>
      <dgm:t>
        <a:bodyPr/>
        <a:lstStyle/>
        <a:p>
          <a:endParaRPr lang="en-US"/>
        </a:p>
      </dgm:t>
    </dgm:pt>
    <dgm:pt modelId="{06B8B50D-4958-4039-8CD4-1547250010E4}">
      <dgm:prSet phldrT="[Text]" custT="1"/>
      <dgm:spPr/>
      <dgm:t>
        <a:bodyPr/>
        <a:lstStyle/>
        <a:p>
          <a:r>
            <a:rPr lang="en-US" sz="1600" dirty="0"/>
            <a:t>TCM</a:t>
          </a:r>
        </a:p>
      </dgm:t>
    </dgm:pt>
    <dgm:pt modelId="{EFEFCDB6-BCF7-4B1B-A3FF-D07AD1E5D3DB}" type="parTrans" cxnId="{D2B6432C-8544-480D-A26A-A150909F97CA}">
      <dgm:prSet/>
      <dgm:spPr/>
      <dgm:t>
        <a:bodyPr/>
        <a:lstStyle/>
        <a:p>
          <a:endParaRPr lang="en-US"/>
        </a:p>
      </dgm:t>
    </dgm:pt>
    <dgm:pt modelId="{08AF41E8-00C4-4B29-A7B6-99A45BFA05B2}" type="sibTrans" cxnId="{D2B6432C-8544-480D-A26A-A150909F97CA}">
      <dgm:prSet/>
      <dgm:spPr/>
      <dgm:t>
        <a:bodyPr/>
        <a:lstStyle/>
        <a:p>
          <a:endParaRPr lang="en-US"/>
        </a:p>
      </dgm:t>
    </dgm:pt>
    <dgm:pt modelId="{CF08F0DA-97B0-4B10-9140-03CCEC665242}">
      <dgm:prSet phldrT="[Text]" custT="1"/>
      <dgm:spPr/>
      <dgm:t>
        <a:bodyPr/>
        <a:lstStyle/>
        <a:p>
          <a:r>
            <a:rPr lang="en-US" sz="1600" dirty="0"/>
            <a:t>Day Services</a:t>
          </a:r>
        </a:p>
      </dgm:t>
    </dgm:pt>
    <dgm:pt modelId="{2FA861E6-157A-498E-94FB-96473F844161}" type="parTrans" cxnId="{182AF31C-9986-4D27-95B7-8AFA44B67B3F}">
      <dgm:prSet/>
      <dgm:spPr/>
      <dgm:t>
        <a:bodyPr/>
        <a:lstStyle/>
        <a:p>
          <a:endParaRPr lang="en-US"/>
        </a:p>
      </dgm:t>
    </dgm:pt>
    <dgm:pt modelId="{CE9696F1-8336-42C6-BE9E-E191913A5763}" type="sibTrans" cxnId="{182AF31C-9986-4D27-95B7-8AFA44B67B3F}">
      <dgm:prSet/>
      <dgm:spPr/>
      <dgm:t>
        <a:bodyPr/>
        <a:lstStyle/>
        <a:p>
          <a:endParaRPr lang="en-US"/>
        </a:p>
      </dgm:t>
    </dgm:pt>
    <dgm:pt modelId="{846F60D3-8D95-4CE2-9B23-6DA239B88E06}">
      <dgm:prSet phldrT="[Text]" custT="1"/>
      <dgm:spPr/>
      <dgm:t>
        <a:bodyPr/>
        <a:lstStyle/>
        <a:p>
          <a:r>
            <a:rPr lang="en-US" sz="1600" dirty="0"/>
            <a:t>Shared Living Contractor</a:t>
          </a:r>
        </a:p>
      </dgm:t>
    </dgm:pt>
    <dgm:pt modelId="{558AF07C-0F2B-4588-8A6A-00ABF62201E5}" type="parTrans" cxnId="{5AD9E780-223E-4DAC-892C-06FB6D47D838}">
      <dgm:prSet/>
      <dgm:spPr/>
      <dgm:t>
        <a:bodyPr/>
        <a:lstStyle/>
        <a:p>
          <a:endParaRPr lang="en-US"/>
        </a:p>
      </dgm:t>
    </dgm:pt>
    <dgm:pt modelId="{7A6717BC-1454-429A-AB65-6C1CBFE5A1A9}" type="sibTrans" cxnId="{5AD9E780-223E-4DAC-892C-06FB6D47D838}">
      <dgm:prSet/>
      <dgm:spPr/>
      <dgm:t>
        <a:bodyPr/>
        <a:lstStyle/>
        <a:p>
          <a:endParaRPr lang="en-US"/>
        </a:p>
      </dgm:t>
    </dgm:pt>
    <dgm:pt modelId="{45D2536E-3522-41A3-85C2-D96A994C8FD9}" type="pres">
      <dgm:prSet presAssocID="{779B600E-E0CF-41DE-835F-89122A6A8F29}" presName="Name0" presStyleCnt="0">
        <dgm:presLayoutVars>
          <dgm:chMax val="1"/>
          <dgm:dir/>
          <dgm:animLvl val="ctr"/>
          <dgm:resizeHandles val="exact"/>
        </dgm:presLayoutVars>
      </dgm:prSet>
      <dgm:spPr/>
    </dgm:pt>
    <dgm:pt modelId="{F72E0CF7-3070-4816-B151-3DEBF91BCA6F}" type="pres">
      <dgm:prSet presAssocID="{EFBFEDBF-67D4-41AC-B438-DEA60C45517B}" presName="centerShape" presStyleLbl="node0" presStyleIdx="0" presStyleCnt="1"/>
      <dgm:spPr/>
    </dgm:pt>
    <dgm:pt modelId="{075BD882-712D-424F-A71E-901BE55D809A}" type="pres">
      <dgm:prSet presAssocID="{1F0B5BB2-4635-49B9-8C47-2123773108F0}" presName="node" presStyleLbl="node1" presStyleIdx="0" presStyleCnt="4">
        <dgm:presLayoutVars>
          <dgm:bulletEnabled val="1"/>
        </dgm:presLayoutVars>
      </dgm:prSet>
      <dgm:spPr/>
    </dgm:pt>
    <dgm:pt modelId="{F1E98770-2D34-4B02-8C76-7E529F3D6E97}" type="pres">
      <dgm:prSet presAssocID="{1F0B5BB2-4635-49B9-8C47-2123773108F0}" presName="dummy" presStyleCnt="0"/>
      <dgm:spPr/>
    </dgm:pt>
    <dgm:pt modelId="{8541F4D1-1EF5-4671-86F4-9CD748AD7C3C}" type="pres">
      <dgm:prSet presAssocID="{23A7F741-CF67-4424-BC02-20FDF71FAD38}" presName="sibTrans" presStyleLbl="sibTrans2D1" presStyleIdx="0" presStyleCnt="4"/>
      <dgm:spPr/>
    </dgm:pt>
    <dgm:pt modelId="{79C472E1-1A71-4D30-9D6F-CD0B3D64AA0F}" type="pres">
      <dgm:prSet presAssocID="{06B8B50D-4958-4039-8CD4-1547250010E4}" presName="node" presStyleLbl="node1" presStyleIdx="1" presStyleCnt="4">
        <dgm:presLayoutVars>
          <dgm:bulletEnabled val="1"/>
        </dgm:presLayoutVars>
      </dgm:prSet>
      <dgm:spPr/>
    </dgm:pt>
    <dgm:pt modelId="{5786FC14-3005-4E59-AE8C-B39355E7E26C}" type="pres">
      <dgm:prSet presAssocID="{06B8B50D-4958-4039-8CD4-1547250010E4}" presName="dummy" presStyleCnt="0"/>
      <dgm:spPr/>
    </dgm:pt>
    <dgm:pt modelId="{69046B9C-28BF-4D8E-BBF0-10135D92F1C0}" type="pres">
      <dgm:prSet presAssocID="{08AF41E8-00C4-4B29-A7B6-99A45BFA05B2}" presName="sibTrans" presStyleLbl="sibTrans2D1" presStyleIdx="1" presStyleCnt="4"/>
      <dgm:spPr/>
    </dgm:pt>
    <dgm:pt modelId="{A9F214C8-84EE-4209-B4A7-F78DD73ADA26}" type="pres">
      <dgm:prSet presAssocID="{CF08F0DA-97B0-4B10-9140-03CCEC665242}" presName="node" presStyleLbl="node1" presStyleIdx="2" presStyleCnt="4">
        <dgm:presLayoutVars>
          <dgm:bulletEnabled val="1"/>
        </dgm:presLayoutVars>
      </dgm:prSet>
      <dgm:spPr/>
    </dgm:pt>
    <dgm:pt modelId="{0A448BEE-D228-4BC4-9288-487D22A2318C}" type="pres">
      <dgm:prSet presAssocID="{CF08F0DA-97B0-4B10-9140-03CCEC665242}" presName="dummy" presStyleCnt="0"/>
      <dgm:spPr/>
    </dgm:pt>
    <dgm:pt modelId="{5427B49E-9BC8-4C21-9D30-6D4ADA7E7C88}" type="pres">
      <dgm:prSet presAssocID="{CE9696F1-8336-42C6-BE9E-E191913A5763}" presName="sibTrans" presStyleLbl="sibTrans2D1" presStyleIdx="2" presStyleCnt="4"/>
      <dgm:spPr/>
    </dgm:pt>
    <dgm:pt modelId="{130FB76C-CE6D-4C52-BE20-666AFC01E59C}" type="pres">
      <dgm:prSet presAssocID="{846F60D3-8D95-4CE2-9B23-6DA239B88E06}" presName="node" presStyleLbl="node1" presStyleIdx="3" presStyleCnt="4">
        <dgm:presLayoutVars>
          <dgm:bulletEnabled val="1"/>
        </dgm:presLayoutVars>
      </dgm:prSet>
      <dgm:spPr/>
    </dgm:pt>
    <dgm:pt modelId="{DB14E460-B656-471D-B96E-551625196238}" type="pres">
      <dgm:prSet presAssocID="{846F60D3-8D95-4CE2-9B23-6DA239B88E06}" presName="dummy" presStyleCnt="0"/>
      <dgm:spPr/>
    </dgm:pt>
    <dgm:pt modelId="{5D09C33B-C819-4FC8-8B5B-24CD43F71722}" type="pres">
      <dgm:prSet presAssocID="{7A6717BC-1454-429A-AB65-6C1CBFE5A1A9}" presName="sibTrans" presStyleLbl="sibTrans2D1" presStyleIdx="3" presStyleCnt="4"/>
      <dgm:spPr/>
    </dgm:pt>
  </dgm:ptLst>
  <dgm:cxnLst>
    <dgm:cxn modelId="{182AF31C-9986-4D27-95B7-8AFA44B67B3F}" srcId="{EFBFEDBF-67D4-41AC-B438-DEA60C45517B}" destId="{CF08F0DA-97B0-4B10-9140-03CCEC665242}" srcOrd="2" destOrd="0" parTransId="{2FA861E6-157A-498E-94FB-96473F844161}" sibTransId="{CE9696F1-8336-42C6-BE9E-E191913A5763}"/>
    <dgm:cxn modelId="{9548A522-0F20-4E4A-8C69-E8BA108A5E51}" type="presOf" srcId="{EFBFEDBF-67D4-41AC-B438-DEA60C45517B}" destId="{F72E0CF7-3070-4816-B151-3DEBF91BCA6F}" srcOrd="0" destOrd="0" presId="urn:microsoft.com/office/officeart/2005/8/layout/radial6"/>
    <dgm:cxn modelId="{E170502B-D539-4C63-8723-29CD27302357}" type="presOf" srcId="{1F0B5BB2-4635-49B9-8C47-2123773108F0}" destId="{075BD882-712D-424F-A71E-901BE55D809A}" srcOrd="0" destOrd="0" presId="urn:microsoft.com/office/officeart/2005/8/layout/radial6"/>
    <dgm:cxn modelId="{D2B6432C-8544-480D-A26A-A150909F97CA}" srcId="{EFBFEDBF-67D4-41AC-B438-DEA60C45517B}" destId="{06B8B50D-4958-4039-8CD4-1547250010E4}" srcOrd="1" destOrd="0" parTransId="{EFEFCDB6-BCF7-4B1B-A3FF-D07AD1E5D3DB}" sibTransId="{08AF41E8-00C4-4B29-A7B6-99A45BFA05B2}"/>
    <dgm:cxn modelId="{663D4B5F-07E8-48AD-B44A-BA1B8F65CE3C}" type="presOf" srcId="{06B8B50D-4958-4039-8CD4-1547250010E4}" destId="{79C472E1-1A71-4D30-9D6F-CD0B3D64AA0F}" srcOrd="0" destOrd="0" presId="urn:microsoft.com/office/officeart/2005/8/layout/radial6"/>
    <dgm:cxn modelId="{DB2FC547-01C7-4AED-9F29-B89DC7BEB444}" type="presOf" srcId="{846F60D3-8D95-4CE2-9B23-6DA239B88E06}" destId="{130FB76C-CE6D-4C52-BE20-666AFC01E59C}" srcOrd="0" destOrd="0" presId="urn:microsoft.com/office/officeart/2005/8/layout/radial6"/>
    <dgm:cxn modelId="{9FF6AD51-1F60-4552-B873-F2A981740618}" type="presOf" srcId="{CE9696F1-8336-42C6-BE9E-E191913A5763}" destId="{5427B49E-9BC8-4C21-9D30-6D4ADA7E7C88}" srcOrd="0" destOrd="0" presId="urn:microsoft.com/office/officeart/2005/8/layout/radial6"/>
    <dgm:cxn modelId="{E20D9080-495E-4FFA-9974-4689C2134CEF}" type="presOf" srcId="{CF08F0DA-97B0-4B10-9140-03CCEC665242}" destId="{A9F214C8-84EE-4209-B4A7-F78DD73ADA26}" srcOrd="0" destOrd="0" presId="urn:microsoft.com/office/officeart/2005/8/layout/radial6"/>
    <dgm:cxn modelId="{5AD9E780-223E-4DAC-892C-06FB6D47D838}" srcId="{EFBFEDBF-67D4-41AC-B438-DEA60C45517B}" destId="{846F60D3-8D95-4CE2-9B23-6DA239B88E06}" srcOrd="3" destOrd="0" parTransId="{558AF07C-0F2B-4588-8A6A-00ABF62201E5}" sibTransId="{7A6717BC-1454-429A-AB65-6C1CBFE5A1A9}"/>
    <dgm:cxn modelId="{F6208B9B-8E94-4F5A-B526-D6BEA820A382}" type="presOf" srcId="{08AF41E8-00C4-4B29-A7B6-99A45BFA05B2}" destId="{69046B9C-28BF-4D8E-BBF0-10135D92F1C0}" srcOrd="0" destOrd="0" presId="urn:microsoft.com/office/officeart/2005/8/layout/radial6"/>
    <dgm:cxn modelId="{FAFD1EB8-1825-4F3E-BF15-42723A6E3D91}" srcId="{779B600E-E0CF-41DE-835F-89122A6A8F29}" destId="{EFBFEDBF-67D4-41AC-B438-DEA60C45517B}" srcOrd="0" destOrd="0" parTransId="{BBC45485-C252-461A-A926-AD930B01E9D6}" sibTransId="{13A4EE2E-8F80-4EA8-81B2-4C3910F8F801}"/>
    <dgm:cxn modelId="{DCD6DABA-E413-466A-AA99-565ADC2F12BF}" type="presOf" srcId="{23A7F741-CF67-4424-BC02-20FDF71FAD38}" destId="{8541F4D1-1EF5-4671-86F4-9CD748AD7C3C}" srcOrd="0" destOrd="0" presId="urn:microsoft.com/office/officeart/2005/8/layout/radial6"/>
    <dgm:cxn modelId="{45036BCC-46F1-475D-9BC5-9F627872EB09}" type="presOf" srcId="{779B600E-E0CF-41DE-835F-89122A6A8F29}" destId="{45D2536E-3522-41A3-85C2-D96A994C8FD9}" srcOrd="0" destOrd="0" presId="urn:microsoft.com/office/officeart/2005/8/layout/radial6"/>
    <dgm:cxn modelId="{7468C8D9-C210-4CC0-A2F0-860A588A5D18}" srcId="{EFBFEDBF-67D4-41AC-B438-DEA60C45517B}" destId="{1F0B5BB2-4635-49B9-8C47-2123773108F0}" srcOrd="0" destOrd="0" parTransId="{EDE5B776-29C4-41E4-A208-AFFCA6504A34}" sibTransId="{23A7F741-CF67-4424-BC02-20FDF71FAD38}"/>
    <dgm:cxn modelId="{AAD2E7F9-204B-43F4-9823-09EF73E473BD}" type="presOf" srcId="{7A6717BC-1454-429A-AB65-6C1CBFE5A1A9}" destId="{5D09C33B-C819-4FC8-8B5B-24CD43F71722}" srcOrd="0" destOrd="0" presId="urn:microsoft.com/office/officeart/2005/8/layout/radial6"/>
    <dgm:cxn modelId="{9B269CD2-DAF5-464C-AA7E-316B0A312AEF}" type="presParOf" srcId="{45D2536E-3522-41A3-85C2-D96A994C8FD9}" destId="{F72E0CF7-3070-4816-B151-3DEBF91BCA6F}" srcOrd="0" destOrd="0" presId="urn:microsoft.com/office/officeart/2005/8/layout/radial6"/>
    <dgm:cxn modelId="{B7D74166-039F-4976-95BF-57FF81E061B3}" type="presParOf" srcId="{45D2536E-3522-41A3-85C2-D96A994C8FD9}" destId="{075BD882-712D-424F-A71E-901BE55D809A}" srcOrd="1" destOrd="0" presId="urn:microsoft.com/office/officeart/2005/8/layout/radial6"/>
    <dgm:cxn modelId="{A80E4EAB-76B3-4008-AB65-CD6A8732BF4B}" type="presParOf" srcId="{45D2536E-3522-41A3-85C2-D96A994C8FD9}" destId="{F1E98770-2D34-4B02-8C76-7E529F3D6E97}" srcOrd="2" destOrd="0" presId="urn:microsoft.com/office/officeart/2005/8/layout/radial6"/>
    <dgm:cxn modelId="{F42E5B13-1183-4EE7-9437-3E019ACF0EA0}" type="presParOf" srcId="{45D2536E-3522-41A3-85C2-D96A994C8FD9}" destId="{8541F4D1-1EF5-4671-86F4-9CD748AD7C3C}" srcOrd="3" destOrd="0" presId="urn:microsoft.com/office/officeart/2005/8/layout/radial6"/>
    <dgm:cxn modelId="{D051BC40-60BB-4BCF-8CD2-AB52CC30A241}" type="presParOf" srcId="{45D2536E-3522-41A3-85C2-D96A994C8FD9}" destId="{79C472E1-1A71-4D30-9D6F-CD0B3D64AA0F}" srcOrd="4" destOrd="0" presId="urn:microsoft.com/office/officeart/2005/8/layout/radial6"/>
    <dgm:cxn modelId="{83A3284B-22D0-495A-9676-AF17ED5D8297}" type="presParOf" srcId="{45D2536E-3522-41A3-85C2-D96A994C8FD9}" destId="{5786FC14-3005-4E59-AE8C-B39355E7E26C}" srcOrd="5" destOrd="0" presId="urn:microsoft.com/office/officeart/2005/8/layout/radial6"/>
    <dgm:cxn modelId="{01B9ACBE-D30B-468A-B170-06BC65CE5F6A}" type="presParOf" srcId="{45D2536E-3522-41A3-85C2-D96A994C8FD9}" destId="{69046B9C-28BF-4D8E-BBF0-10135D92F1C0}" srcOrd="6" destOrd="0" presId="urn:microsoft.com/office/officeart/2005/8/layout/radial6"/>
    <dgm:cxn modelId="{77E31357-1A2F-4A13-ADA2-0B84F589D757}" type="presParOf" srcId="{45D2536E-3522-41A3-85C2-D96A994C8FD9}" destId="{A9F214C8-84EE-4209-B4A7-F78DD73ADA26}" srcOrd="7" destOrd="0" presId="urn:microsoft.com/office/officeart/2005/8/layout/radial6"/>
    <dgm:cxn modelId="{74B00B7F-BC6E-4197-A9DE-3F40EF5535F7}" type="presParOf" srcId="{45D2536E-3522-41A3-85C2-D96A994C8FD9}" destId="{0A448BEE-D228-4BC4-9288-487D22A2318C}" srcOrd="8" destOrd="0" presId="urn:microsoft.com/office/officeart/2005/8/layout/radial6"/>
    <dgm:cxn modelId="{92B21CD5-3483-43D4-80CF-C65102BAF369}" type="presParOf" srcId="{45D2536E-3522-41A3-85C2-D96A994C8FD9}" destId="{5427B49E-9BC8-4C21-9D30-6D4ADA7E7C88}" srcOrd="9" destOrd="0" presId="urn:microsoft.com/office/officeart/2005/8/layout/radial6"/>
    <dgm:cxn modelId="{C2251B7F-E700-4800-B6A1-5960848A6AAA}" type="presParOf" srcId="{45D2536E-3522-41A3-85C2-D96A994C8FD9}" destId="{130FB76C-CE6D-4C52-BE20-666AFC01E59C}" srcOrd="10" destOrd="0" presId="urn:microsoft.com/office/officeart/2005/8/layout/radial6"/>
    <dgm:cxn modelId="{BBDAB51C-0938-41E1-8B41-D157EDBEE4E2}" type="presParOf" srcId="{45D2536E-3522-41A3-85C2-D96A994C8FD9}" destId="{DB14E460-B656-471D-B96E-551625196238}" srcOrd="11" destOrd="0" presId="urn:microsoft.com/office/officeart/2005/8/layout/radial6"/>
    <dgm:cxn modelId="{AA4BB3A5-A3EF-4DED-A986-5E41150A2984}" type="presParOf" srcId="{45D2536E-3522-41A3-85C2-D96A994C8FD9}" destId="{5D09C33B-C819-4FC8-8B5B-24CD43F7172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DFBBDE-AAE3-4604-9956-A6908F02AAD5}"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n-US"/>
        </a:p>
      </dgm:t>
    </dgm:pt>
    <dgm:pt modelId="{12AFC165-5E89-4F02-8493-852CB00D27EA}">
      <dgm:prSet phldrT="[Text]"/>
      <dgm:spPr/>
      <dgm:t>
        <a:bodyPr/>
        <a:lstStyle/>
        <a:p>
          <a:r>
            <a:rPr lang="en-US" dirty="0">
              <a:latin typeface="Arial" panose="020B0604020202020204" pitchFamily="34" charset="0"/>
              <a:cs typeface="Arial" panose="020B0604020202020204" pitchFamily="34" charset="0"/>
            </a:rPr>
            <a:t>Obtain KDADS License</a:t>
          </a:r>
        </a:p>
      </dgm:t>
    </dgm:pt>
    <dgm:pt modelId="{E5B0AE2C-4416-431B-B585-8F62BA0CB0AF}" type="parTrans" cxnId="{ACD58EF1-ED66-4E13-A5EA-EB1CA4EEC296}">
      <dgm:prSet/>
      <dgm:spPr/>
      <dgm:t>
        <a:bodyPr/>
        <a:lstStyle/>
        <a:p>
          <a:endParaRPr lang="en-US"/>
        </a:p>
      </dgm:t>
    </dgm:pt>
    <dgm:pt modelId="{15A3C1EF-FD90-4B4C-A7E3-E5AEA2FBBC73}" type="sibTrans" cxnId="{ACD58EF1-ED66-4E13-A5EA-EB1CA4EEC296}">
      <dgm:prSet/>
      <dgm:spPr/>
      <dgm:t>
        <a:bodyPr/>
        <a:lstStyle/>
        <a:p>
          <a:endParaRPr lang="en-US"/>
        </a:p>
      </dgm:t>
    </dgm:pt>
    <dgm:pt modelId="{2AB4395B-8C76-4E7B-A835-1835E603C02B}">
      <dgm:prSet phldrT="[Text]"/>
      <dgm:spPr/>
      <dgm:t>
        <a:bodyPr/>
        <a:lstStyle/>
        <a:p>
          <a:r>
            <a:rPr lang="en-US" dirty="0">
              <a:latin typeface="Arial" panose="020B0604020202020204" pitchFamily="34" charset="0"/>
              <a:cs typeface="Arial" panose="020B0604020202020204" pitchFamily="34" charset="0"/>
            </a:rPr>
            <a:t>Register with KMAP and Complete MCO Credentialing</a:t>
          </a:r>
        </a:p>
      </dgm:t>
    </dgm:pt>
    <dgm:pt modelId="{EE08B106-7AF0-464A-8A9F-452EB1F96014}" type="parTrans" cxnId="{A2F6AD1C-E3E6-4073-8A86-F1F355E22DAA}">
      <dgm:prSet/>
      <dgm:spPr/>
      <dgm:t>
        <a:bodyPr/>
        <a:lstStyle/>
        <a:p>
          <a:endParaRPr lang="en-US"/>
        </a:p>
      </dgm:t>
    </dgm:pt>
    <dgm:pt modelId="{A40E0C28-2070-4357-8E0C-A94AB449AA8E}" type="sibTrans" cxnId="{A2F6AD1C-E3E6-4073-8A86-F1F355E22DAA}">
      <dgm:prSet/>
      <dgm:spPr/>
      <dgm:t>
        <a:bodyPr/>
        <a:lstStyle/>
        <a:p>
          <a:endParaRPr lang="en-US"/>
        </a:p>
      </dgm:t>
    </dgm:pt>
    <dgm:pt modelId="{5C6026D3-8966-4CBC-8D65-277D0CBC4152}">
      <dgm:prSet phldrT="[Text]"/>
      <dgm:spPr/>
      <dgm:t>
        <a:bodyPr/>
        <a:lstStyle/>
        <a:p>
          <a:r>
            <a:rPr lang="en-US" dirty="0">
              <a:latin typeface="Arial" panose="020B0604020202020204" pitchFamily="34" charset="0"/>
              <a:cs typeface="Arial" panose="020B0604020202020204" pitchFamily="34" charset="0"/>
            </a:rPr>
            <a:t>Register facilities with Final Rule Team</a:t>
          </a:r>
        </a:p>
      </dgm:t>
    </dgm:pt>
    <dgm:pt modelId="{5CA01351-4825-4889-A217-0588A2A786D2}" type="parTrans" cxnId="{32241B4B-B46B-4773-8604-9A3930079CC9}">
      <dgm:prSet/>
      <dgm:spPr/>
      <dgm:t>
        <a:bodyPr/>
        <a:lstStyle/>
        <a:p>
          <a:endParaRPr lang="en-US"/>
        </a:p>
      </dgm:t>
    </dgm:pt>
    <dgm:pt modelId="{5899AC30-72FC-4177-AFC8-1EB71977E2FB}" type="sibTrans" cxnId="{32241B4B-B46B-4773-8604-9A3930079CC9}">
      <dgm:prSet/>
      <dgm:spPr/>
      <dgm:t>
        <a:bodyPr/>
        <a:lstStyle/>
        <a:p>
          <a:endParaRPr lang="en-US"/>
        </a:p>
      </dgm:t>
    </dgm:pt>
    <dgm:pt modelId="{C005AF3D-DBF1-4F23-8F81-534EAC2BE0AA}">
      <dgm:prSet phldrT="[Text]"/>
      <dgm:spPr/>
      <dgm:t>
        <a:bodyPr/>
        <a:lstStyle/>
        <a:p>
          <a:r>
            <a:rPr lang="en-US" dirty="0">
              <a:latin typeface="Arial" panose="020B0604020202020204" pitchFamily="34" charset="0"/>
              <a:cs typeface="Arial" panose="020B0604020202020204" pitchFamily="34" charset="0"/>
            </a:rPr>
            <a:t>Inspections OSFM Environmental CDDO QA Staff </a:t>
          </a:r>
        </a:p>
      </dgm:t>
    </dgm:pt>
    <dgm:pt modelId="{E567157F-3B38-442F-8575-2A173E34E48D}" type="parTrans" cxnId="{07C0AB07-3449-4826-BD31-C800E28A7076}">
      <dgm:prSet/>
      <dgm:spPr/>
      <dgm:t>
        <a:bodyPr/>
        <a:lstStyle/>
        <a:p>
          <a:endParaRPr lang="en-US"/>
        </a:p>
      </dgm:t>
    </dgm:pt>
    <dgm:pt modelId="{81354DA9-11D6-458B-B51D-CA9B5BCEFB64}" type="sibTrans" cxnId="{07C0AB07-3449-4826-BD31-C800E28A7076}">
      <dgm:prSet/>
      <dgm:spPr/>
      <dgm:t>
        <a:bodyPr/>
        <a:lstStyle/>
        <a:p>
          <a:endParaRPr lang="en-US"/>
        </a:p>
      </dgm:t>
    </dgm:pt>
    <dgm:pt modelId="{4498AEA1-7B0B-49AE-81C7-2BDE6C3898C4}">
      <dgm:prSet phldrT="[Text]"/>
      <dgm:spPr/>
      <dgm:t>
        <a:bodyPr/>
        <a:lstStyle/>
        <a:p>
          <a:r>
            <a:rPr lang="en-US" dirty="0">
              <a:latin typeface="Arial" panose="020B0604020202020204" pitchFamily="34" charset="0"/>
              <a:cs typeface="Arial" panose="020B0604020202020204" pitchFamily="34" charset="0"/>
            </a:rPr>
            <a:t>Begin Service Delivery</a:t>
          </a:r>
        </a:p>
      </dgm:t>
    </dgm:pt>
    <dgm:pt modelId="{B08A0227-58CA-417F-945E-4350885A0FB6}" type="parTrans" cxnId="{115F9B8D-908A-4B12-999A-8F5BEC446A69}">
      <dgm:prSet/>
      <dgm:spPr/>
      <dgm:t>
        <a:bodyPr/>
        <a:lstStyle/>
        <a:p>
          <a:endParaRPr lang="en-US"/>
        </a:p>
      </dgm:t>
    </dgm:pt>
    <dgm:pt modelId="{FC4F4312-2401-4F89-9600-793422035A71}" type="sibTrans" cxnId="{115F9B8D-908A-4B12-999A-8F5BEC446A69}">
      <dgm:prSet/>
      <dgm:spPr/>
      <dgm:t>
        <a:bodyPr/>
        <a:lstStyle/>
        <a:p>
          <a:endParaRPr lang="en-US"/>
        </a:p>
      </dgm:t>
    </dgm:pt>
    <dgm:pt modelId="{D11C3AD4-784E-4726-815B-FCA838CDE784}">
      <dgm:prSet phldrT="[Text]"/>
      <dgm:spPr/>
      <dgm:t>
        <a:bodyPr/>
        <a:lstStyle/>
        <a:p>
          <a:r>
            <a:rPr lang="en-US" dirty="0">
              <a:latin typeface="Arial" panose="020B0604020202020204" pitchFamily="34" charset="0"/>
              <a:cs typeface="Arial" panose="020B0604020202020204" pitchFamily="34" charset="0"/>
            </a:rPr>
            <a:t>Affiliate with CDDO(s)</a:t>
          </a:r>
        </a:p>
      </dgm:t>
    </dgm:pt>
    <dgm:pt modelId="{A2DF844B-4BB8-4811-AE94-DC637BF534F2}" type="parTrans" cxnId="{5471FFAD-EA6F-4812-A98C-862393F9B921}">
      <dgm:prSet/>
      <dgm:spPr/>
      <dgm:t>
        <a:bodyPr/>
        <a:lstStyle/>
        <a:p>
          <a:endParaRPr lang="en-US"/>
        </a:p>
      </dgm:t>
    </dgm:pt>
    <dgm:pt modelId="{17D6F8DF-899C-4908-A65B-32C0761A8EB8}" type="sibTrans" cxnId="{5471FFAD-EA6F-4812-A98C-862393F9B921}">
      <dgm:prSet/>
      <dgm:spPr/>
      <dgm:t>
        <a:bodyPr/>
        <a:lstStyle/>
        <a:p>
          <a:endParaRPr lang="en-US"/>
        </a:p>
      </dgm:t>
    </dgm:pt>
    <dgm:pt modelId="{07133557-944D-4312-A342-FA2555D81A67}" type="pres">
      <dgm:prSet presAssocID="{ABDFBBDE-AAE3-4604-9956-A6908F02AAD5}" presName="Name0" presStyleCnt="0">
        <dgm:presLayoutVars>
          <dgm:dir/>
          <dgm:resizeHandles val="exact"/>
        </dgm:presLayoutVars>
      </dgm:prSet>
      <dgm:spPr/>
    </dgm:pt>
    <dgm:pt modelId="{A8BE8DA4-E416-4BE6-A2EF-089705E89E02}" type="pres">
      <dgm:prSet presAssocID="{12AFC165-5E89-4F02-8493-852CB00D27EA}" presName="node" presStyleLbl="node1" presStyleIdx="0" presStyleCnt="6">
        <dgm:presLayoutVars>
          <dgm:bulletEnabled val="1"/>
        </dgm:presLayoutVars>
      </dgm:prSet>
      <dgm:spPr/>
    </dgm:pt>
    <dgm:pt modelId="{F82411ED-6F42-4504-A85A-1FB4279D13DC}" type="pres">
      <dgm:prSet presAssocID="{15A3C1EF-FD90-4B4C-A7E3-E5AEA2FBBC73}" presName="sibTrans" presStyleLbl="sibTrans1D1" presStyleIdx="0" presStyleCnt="5"/>
      <dgm:spPr/>
    </dgm:pt>
    <dgm:pt modelId="{226FCCAB-B231-453B-9B7F-2300BC375C1E}" type="pres">
      <dgm:prSet presAssocID="{15A3C1EF-FD90-4B4C-A7E3-E5AEA2FBBC73}" presName="connectorText" presStyleLbl="sibTrans1D1" presStyleIdx="0" presStyleCnt="5"/>
      <dgm:spPr/>
    </dgm:pt>
    <dgm:pt modelId="{F85006B0-36A8-4794-B81D-F408D0D4FF30}" type="pres">
      <dgm:prSet presAssocID="{D11C3AD4-784E-4726-815B-FCA838CDE784}" presName="node" presStyleLbl="node1" presStyleIdx="1" presStyleCnt="6">
        <dgm:presLayoutVars>
          <dgm:bulletEnabled val="1"/>
        </dgm:presLayoutVars>
      </dgm:prSet>
      <dgm:spPr/>
    </dgm:pt>
    <dgm:pt modelId="{15066B1F-E8C9-43E5-929E-9DDD9B4C6833}" type="pres">
      <dgm:prSet presAssocID="{17D6F8DF-899C-4908-A65B-32C0761A8EB8}" presName="sibTrans" presStyleLbl="sibTrans1D1" presStyleIdx="1" presStyleCnt="5"/>
      <dgm:spPr/>
    </dgm:pt>
    <dgm:pt modelId="{0D042166-F1EE-4DC8-99B6-03A3F94F5BA9}" type="pres">
      <dgm:prSet presAssocID="{17D6F8DF-899C-4908-A65B-32C0761A8EB8}" presName="connectorText" presStyleLbl="sibTrans1D1" presStyleIdx="1" presStyleCnt="5"/>
      <dgm:spPr/>
    </dgm:pt>
    <dgm:pt modelId="{5C14CA86-6F5E-4529-9214-564E7C69B0F7}" type="pres">
      <dgm:prSet presAssocID="{2AB4395B-8C76-4E7B-A835-1835E603C02B}" presName="node" presStyleLbl="node1" presStyleIdx="2" presStyleCnt="6">
        <dgm:presLayoutVars>
          <dgm:bulletEnabled val="1"/>
        </dgm:presLayoutVars>
      </dgm:prSet>
      <dgm:spPr/>
    </dgm:pt>
    <dgm:pt modelId="{AF7C9813-D02B-4969-BDDA-DB4BA372A63F}" type="pres">
      <dgm:prSet presAssocID="{A40E0C28-2070-4357-8E0C-A94AB449AA8E}" presName="sibTrans" presStyleLbl="sibTrans1D1" presStyleIdx="2" presStyleCnt="5"/>
      <dgm:spPr/>
    </dgm:pt>
    <dgm:pt modelId="{F69498A6-0AA3-443C-AF2E-63E8E19397F1}" type="pres">
      <dgm:prSet presAssocID="{A40E0C28-2070-4357-8E0C-A94AB449AA8E}" presName="connectorText" presStyleLbl="sibTrans1D1" presStyleIdx="2" presStyleCnt="5"/>
      <dgm:spPr/>
    </dgm:pt>
    <dgm:pt modelId="{64001DE4-0D74-45C8-B92E-26185F86E447}" type="pres">
      <dgm:prSet presAssocID="{5C6026D3-8966-4CBC-8D65-277D0CBC4152}" presName="node" presStyleLbl="node1" presStyleIdx="3" presStyleCnt="6">
        <dgm:presLayoutVars>
          <dgm:bulletEnabled val="1"/>
        </dgm:presLayoutVars>
      </dgm:prSet>
      <dgm:spPr/>
    </dgm:pt>
    <dgm:pt modelId="{68DC35B4-B5DE-43E6-8186-C74F8A7F92AC}" type="pres">
      <dgm:prSet presAssocID="{5899AC30-72FC-4177-AFC8-1EB71977E2FB}" presName="sibTrans" presStyleLbl="sibTrans1D1" presStyleIdx="3" presStyleCnt="5"/>
      <dgm:spPr/>
    </dgm:pt>
    <dgm:pt modelId="{263833CD-F5A8-4B3B-B720-5CC17142BFD1}" type="pres">
      <dgm:prSet presAssocID="{5899AC30-72FC-4177-AFC8-1EB71977E2FB}" presName="connectorText" presStyleLbl="sibTrans1D1" presStyleIdx="3" presStyleCnt="5"/>
      <dgm:spPr/>
    </dgm:pt>
    <dgm:pt modelId="{22252128-E924-4096-8671-D52C09470B16}" type="pres">
      <dgm:prSet presAssocID="{C005AF3D-DBF1-4F23-8F81-534EAC2BE0AA}" presName="node" presStyleLbl="node1" presStyleIdx="4" presStyleCnt="6">
        <dgm:presLayoutVars>
          <dgm:bulletEnabled val="1"/>
        </dgm:presLayoutVars>
      </dgm:prSet>
      <dgm:spPr/>
    </dgm:pt>
    <dgm:pt modelId="{1B59DEBD-131D-4BF9-9F5C-909CF075D075}" type="pres">
      <dgm:prSet presAssocID="{81354DA9-11D6-458B-B51D-CA9B5BCEFB64}" presName="sibTrans" presStyleLbl="sibTrans1D1" presStyleIdx="4" presStyleCnt="5"/>
      <dgm:spPr/>
    </dgm:pt>
    <dgm:pt modelId="{6172251B-C1DE-4DA4-806D-B85FDF075FC0}" type="pres">
      <dgm:prSet presAssocID="{81354DA9-11D6-458B-B51D-CA9B5BCEFB64}" presName="connectorText" presStyleLbl="sibTrans1D1" presStyleIdx="4" presStyleCnt="5"/>
      <dgm:spPr/>
    </dgm:pt>
    <dgm:pt modelId="{FE08470C-EB44-44E1-9096-AABFDDCEB6C5}" type="pres">
      <dgm:prSet presAssocID="{4498AEA1-7B0B-49AE-81C7-2BDE6C3898C4}" presName="node" presStyleLbl="node1" presStyleIdx="5" presStyleCnt="6">
        <dgm:presLayoutVars>
          <dgm:bulletEnabled val="1"/>
        </dgm:presLayoutVars>
      </dgm:prSet>
      <dgm:spPr/>
    </dgm:pt>
  </dgm:ptLst>
  <dgm:cxnLst>
    <dgm:cxn modelId="{07C0AB07-3449-4826-BD31-C800E28A7076}" srcId="{ABDFBBDE-AAE3-4604-9956-A6908F02AAD5}" destId="{C005AF3D-DBF1-4F23-8F81-534EAC2BE0AA}" srcOrd="4" destOrd="0" parTransId="{E567157F-3B38-442F-8575-2A173E34E48D}" sibTransId="{81354DA9-11D6-458B-B51D-CA9B5BCEFB64}"/>
    <dgm:cxn modelId="{A2F6AD1C-E3E6-4073-8A86-F1F355E22DAA}" srcId="{ABDFBBDE-AAE3-4604-9956-A6908F02AAD5}" destId="{2AB4395B-8C76-4E7B-A835-1835E603C02B}" srcOrd="2" destOrd="0" parTransId="{EE08B106-7AF0-464A-8A9F-452EB1F96014}" sibTransId="{A40E0C28-2070-4357-8E0C-A94AB449AA8E}"/>
    <dgm:cxn modelId="{08CC611F-2184-4706-9EAE-D32B77BCF465}" type="presOf" srcId="{15A3C1EF-FD90-4B4C-A7E3-E5AEA2FBBC73}" destId="{226FCCAB-B231-453B-9B7F-2300BC375C1E}" srcOrd="1" destOrd="0" presId="urn:microsoft.com/office/officeart/2005/8/layout/bProcess3"/>
    <dgm:cxn modelId="{0A6AA426-385A-4731-92A4-40B910974713}" type="presOf" srcId="{4498AEA1-7B0B-49AE-81C7-2BDE6C3898C4}" destId="{FE08470C-EB44-44E1-9096-AABFDDCEB6C5}" srcOrd="0" destOrd="0" presId="urn:microsoft.com/office/officeart/2005/8/layout/bProcess3"/>
    <dgm:cxn modelId="{CBD3E73D-2863-4BE3-813F-4EAC1C641D49}" type="presOf" srcId="{D11C3AD4-784E-4726-815B-FCA838CDE784}" destId="{F85006B0-36A8-4794-B81D-F408D0D4FF30}" srcOrd="0" destOrd="0" presId="urn:microsoft.com/office/officeart/2005/8/layout/bProcess3"/>
    <dgm:cxn modelId="{DACA6B40-12AE-44AD-858E-A1ABAD36B908}" type="presOf" srcId="{A40E0C28-2070-4357-8E0C-A94AB449AA8E}" destId="{AF7C9813-D02B-4969-BDDA-DB4BA372A63F}" srcOrd="0" destOrd="0" presId="urn:microsoft.com/office/officeart/2005/8/layout/bProcess3"/>
    <dgm:cxn modelId="{C8867664-EFF4-47A1-908B-6451C132976C}" type="presOf" srcId="{17D6F8DF-899C-4908-A65B-32C0761A8EB8}" destId="{0D042166-F1EE-4DC8-99B6-03A3F94F5BA9}" srcOrd="1" destOrd="0" presId="urn:microsoft.com/office/officeart/2005/8/layout/bProcess3"/>
    <dgm:cxn modelId="{8747CA48-5B53-46DC-90B4-7DBCD857CA68}" type="presOf" srcId="{5C6026D3-8966-4CBC-8D65-277D0CBC4152}" destId="{64001DE4-0D74-45C8-B92E-26185F86E447}" srcOrd="0" destOrd="0" presId="urn:microsoft.com/office/officeart/2005/8/layout/bProcess3"/>
    <dgm:cxn modelId="{E5EA024B-0F49-4AB0-9EB1-99C466981464}" type="presOf" srcId="{5899AC30-72FC-4177-AFC8-1EB71977E2FB}" destId="{263833CD-F5A8-4B3B-B720-5CC17142BFD1}" srcOrd="1" destOrd="0" presId="urn:microsoft.com/office/officeart/2005/8/layout/bProcess3"/>
    <dgm:cxn modelId="{32241B4B-B46B-4773-8604-9A3930079CC9}" srcId="{ABDFBBDE-AAE3-4604-9956-A6908F02AAD5}" destId="{5C6026D3-8966-4CBC-8D65-277D0CBC4152}" srcOrd="3" destOrd="0" parTransId="{5CA01351-4825-4889-A217-0588A2A786D2}" sibTransId="{5899AC30-72FC-4177-AFC8-1EB71977E2FB}"/>
    <dgm:cxn modelId="{C2C1FF6F-8709-4A2E-989B-419C9B52150C}" type="presOf" srcId="{A40E0C28-2070-4357-8E0C-A94AB449AA8E}" destId="{F69498A6-0AA3-443C-AF2E-63E8E19397F1}" srcOrd="1" destOrd="0" presId="urn:microsoft.com/office/officeart/2005/8/layout/bProcess3"/>
    <dgm:cxn modelId="{FD002251-A616-4C9D-ABEA-709ACB7FF9E3}" type="presOf" srcId="{81354DA9-11D6-458B-B51D-CA9B5BCEFB64}" destId="{1B59DEBD-131D-4BF9-9F5C-909CF075D075}" srcOrd="0" destOrd="0" presId="urn:microsoft.com/office/officeart/2005/8/layout/bProcess3"/>
    <dgm:cxn modelId="{115F9B8D-908A-4B12-999A-8F5BEC446A69}" srcId="{ABDFBBDE-AAE3-4604-9956-A6908F02AAD5}" destId="{4498AEA1-7B0B-49AE-81C7-2BDE6C3898C4}" srcOrd="5" destOrd="0" parTransId="{B08A0227-58CA-417F-945E-4350885A0FB6}" sibTransId="{FC4F4312-2401-4F89-9600-793422035A71}"/>
    <dgm:cxn modelId="{EBE4FC97-FA22-48B3-8376-961F7B14BD42}" type="presOf" srcId="{ABDFBBDE-AAE3-4604-9956-A6908F02AAD5}" destId="{07133557-944D-4312-A342-FA2555D81A67}" srcOrd="0" destOrd="0" presId="urn:microsoft.com/office/officeart/2005/8/layout/bProcess3"/>
    <dgm:cxn modelId="{F4B7B6A5-CC69-4953-A55F-833DE6A7394D}" type="presOf" srcId="{12AFC165-5E89-4F02-8493-852CB00D27EA}" destId="{A8BE8DA4-E416-4BE6-A2EF-089705E89E02}" srcOrd="0" destOrd="0" presId="urn:microsoft.com/office/officeart/2005/8/layout/bProcess3"/>
    <dgm:cxn modelId="{3C8D79A6-0B80-4404-A5D4-C094FF6FDB80}" type="presOf" srcId="{2AB4395B-8C76-4E7B-A835-1835E603C02B}" destId="{5C14CA86-6F5E-4529-9214-564E7C69B0F7}" srcOrd="0" destOrd="0" presId="urn:microsoft.com/office/officeart/2005/8/layout/bProcess3"/>
    <dgm:cxn modelId="{5471FFAD-EA6F-4812-A98C-862393F9B921}" srcId="{ABDFBBDE-AAE3-4604-9956-A6908F02AAD5}" destId="{D11C3AD4-784E-4726-815B-FCA838CDE784}" srcOrd="1" destOrd="0" parTransId="{A2DF844B-4BB8-4811-AE94-DC637BF534F2}" sibTransId="{17D6F8DF-899C-4908-A65B-32C0761A8EB8}"/>
    <dgm:cxn modelId="{A87078B9-C9C7-49A7-A5B3-B962FBD3BAF1}" type="presOf" srcId="{15A3C1EF-FD90-4B4C-A7E3-E5AEA2FBBC73}" destId="{F82411ED-6F42-4504-A85A-1FB4279D13DC}" srcOrd="0" destOrd="0" presId="urn:microsoft.com/office/officeart/2005/8/layout/bProcess3"/>
    <dgm:cxn modelId="{632E98C1-102D-47D6-B1B6-245BD9409509}" type="presOf" srcId="{17D6F8DF-899C-4908-A65B-32C0761A8EB8}" destId="{15066B1F-E8C9-43E5-929E-9DDD9B4C6833}" srcOrd="0" destOrd="0" presId="urn:microsoft.com/office/officeart/2005/8/layout/bProcess3"/>
    <dgm:cxn modelId="{8D7C48C7-35AF-4E73-A927-19A57870C55F}" type="presOf" srcId="{5899AC30-72FC-4177-AFC8-1EB71977E2FB}" destId="{68DC35B4-B5DE-43E6-8186-C74F8A7F92AC}" srcOrd="0" destOrd="0" presId="urn:microsoft.com/office/officeart/2005/8/layout/bProcess3"/>
    <dgm:cxn modelId="{5714A5C9-7F54-4ECF-B211-921E6B31180B}" type="presOf" srcId="{81354DA9-11D6-458B-B51D-CA9B5BCEFB64}" destId="{6172251B-C1DE-4DA4-806D-B85FDF075FC0}" srcOrd="1" destOrd="0" presId="urn:microsoft.com/office/officeart/2005/8/layout/bProcess3"/>
    <dgm:cxn modelId="{ED8CB1CC-0108-4893-99A7-9E36236AFC1E}" type="presOf" srcId="{C005AF3D-DBF1-4F23-8F81-534EAC2BE0AA}" destId="{22252128-E924-4096-8671-D52C09470B16}" srcOrd="0" destOrd="0" presId="urn:microsoft.com/office/officeart/2005/8/layout/bProcess3"/>
    <dgm:cxn modelId="{ACD58EF1-ED66-4E13-A5EA-EB1CA4EEC296}" srcId="{ABDFBBDE-AAE3-4604-9956-A6908F02AAD5}" destId="{12AFC165-5E89-4F02-8493-852CB00D27EA}" srcOrd="0" destOrd="0" parTransId="{E5B0AE2C-4416-431B-B585-8F62BA0CB0AF}" sibTransId="{15A3C1EF-FD90-4B4C-A7E3-E5AEA2FBBC73}"/>
    <dgm:cxn modelId="{025FE032-C3BC-4832-A4CE-15E5E65FD45D}" type="presParOf" srcId="{07133557-944D-4312-A342-FA2555D81A67}" destId="{A8BE8DA4-E416-4BE6-A2EF-089705E89E02}" srcOrd="0" destOrd="0" presId="urn:microsoft.com/office/officeart/2005/8/layout/bProcess3"/>
    <dgm:cxn modelId="{06E7205C-F990-4F63-8731-535EB8CC706E}" type="presParOf" srcId="{07133557-944D-4312-A342-FA2555D81A67}" destId="{F82411ED-6F42-4504-A85A-1FB4279D13DC}" srcOrd="1" destOrd="0" presId="urn:microsoft.com/office/officeart/2005/8/layout/bProcess3"/>
    <dgm:cxn modelId="{6795C5A2-9B7D-4D3D-B10D-4238B421ED89}" type="presParOf" srcId="{F82411ED-6F42-4504-A85A-1FB4279D13DC}" destId="{226FCCAB-B231-453B-9B7F-2300BC375C1E}" srcOrd="0" destOrd="0" presId="urn:microsoft.com/office/officeart/2005/8/layout/bProcess3"/>
    <dgm:cxn modelId="{805B4C7E-DF48-4875-A6A9-CEA66EB90BAF}" type="presParOf" srcId="{07133557-944D-4312-A342-FA2555D81A67}" destId="{F85006B0-36A8-4794-B81D-F408D0D4FF30}" srcOrd="2" destOrd="0" presId="urn:microsoft.com/office/officeart/2005/8/layout/bProcess3"/>
    <dgm:cxn modelId="{7B5AC761-EB3F-495F-81A2-AEDF887A7482}" type="presParOf" srcId="{07133557-944D-4312-A342-FA2555D81A67}" destId="{15066B1F-E8C9-43E5-929E-9DDD9B4C6833}" srcOrd="3" destOrd="0" presId="urn:microsoft.com/office/officeart/2005/8/layout/bProcess3"/>
    <dgm:cxn modelId="{872DDD50-9A55-43CB-AF38-2A9DBC295493}" type="presParOf" srcId="{15066B1F-E8C9-43E5-929E-9DDD9B4C6833}" destId="{0D042166-F1EE-4DC8-99B6-03A3F94F5BA9}" srcOrd="0" destOrd="0" presId="urn:microsoft.com/office/officeart/2005/8/layout/bProcess3"/>
    <dgm:cxn modelId="{DBCE467E-FDAE-46F5-AC70-CE70C910FD2E}" type="presParOf" srcId="{07133557-944D-4312-A342-FA2555D81A67}" destId="{5C14CA86-6F5E-4529-9214-564E7C69B0F7}" srcOrd="4" destOrd="0" presId="urn:microsoft.com/office/officeart/2005/8/layout/bProcess3"/>
    <dgm:cxn modelId="{8D3C7756-4418-4A85-92B3-646F93A6E1D5}" type="presParOf" srcId="{07133557-944D-4312-A342-FA2555D81A67}" destId="{AF7C9813-D02B-4969-BDDA-DB4BA372A63F}" srcOrd="5" destOrd="0" presId="urn:microsoft.com/office/officeart/2005/8/layout/bProcess3"/>
    <dgm:cxn modelId="{3AA217C0-602F-4FB1-8EB1-2F020F2E8FC9}" type="presParOf" srcId="{AF7C9813-D02B-4969-BDDA-DB4BA372A63F}" destId="{F69498A6-0AA3-443C-AF2E-63E8E19397F1}" srcOrd="0" destOrd="0" presId="urn:microsoft.com/office/officeart/2005/8/layout/bProcess3"/>
    <dgm:cxn modelId="{CA903A2C-78AF-4EA6-84F8-0E2079FE22B4}" type="presParOf" srcId="{07133557-944D-4312-A342-FA2555D81A67}" destId="{64001DE4-0D74-45C8-B92E-26185F86E447}" srcOrd="6" destOrd="0" presId="urn:microsoft.com/office/officeart/2005/8/layout/bProcess3"/>
    <dgm:cxn modelId="{A5B8C98A-ABDB-44F4-A16B-56D1FAE24E9E}" type="presParOf" srcId="{07133557-944D-4312-A342-FA2555D81A67}" destId="{68DC35B4-B5DE-43E6-8186-C74F8A7F92AC}" srcOrd="7" destOrd="0" presId="urn:microsoft.com/office/officeart/2005/8/layout/bProcess3"/>
    <dgm:cxn modelId="{D9A91172-D4BC-4C19-8A2B-E0234BE3532D}" type="presParOf" srcId="{68DC35B4-B5DE-43E6-8186-C74F8A7F92AC}" destId="{263833CD-F5A8-4B3B-B720-5CC17142BFD1}" srcOrd="0" destOrd="0" presId="urn:microsoft.com/office/officeart/2005/8/layout/bProcess3"/>
    <dgm:cxn modelId="{9EB3E526-383D-4565-A3DE-DE933AC1486F}" type="presParOf" srcId="{07133557-944D-4312-A342-FA2555D81A67}" destId="{22252128-E924-4096-8671-D52C09470B16}" srcOrd="8" destOrd="0" presId="urn:microsoft.com/office/officeart/2005/8/layout/bProcess3"/>
    <dgm:cxn modelId="{4A07C323-CC52-44CE-ACF6-D7849E60EF1D}" type="presParOf" srcId="{07133557-944D-4312-A342-FA2555D81A67}" destId="{1B59DEBD-131D-4BF9-9F5C-909CF075D075}" srcOrd="9" destOrd="0" presId="urn:microsoft.com/office/officeart/2005/8/layout/bProcess3"/>
    <dgm:cxn modelId="{7303C552-245D-4306-B294-DF9DF3746292}" type="presParOf" srcId="{1B59DEBD-131D-4BF9-9F5C-909CF075D075}" destId="{6172251B-C1DE-4DA4-806D-B85FDF075FC0}" srcOrd="0" destOrd="0" presId="urn:microsoft.com/office/officeart/2005/8/layout/bProcess3"/>
    <dgm:cxn modelId="{F3297E00-E8C2-434B-B0DC-EC69F066D4DB}" type="presParOf" srcId="{07133557-944D-4312-A342-FA2555D81A67}" destId="{FE08470C-EB44-44E1-9096-AABFDDCEB6C5}"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DFBBDE-AAE3-4604-9956-A6908F02AAD5}"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n-US"/>
        </a:p>
      </dgm:t>
    </dgm:pt>
    <dgm:pt modelId="{12AFC165-5E89-4F02-8493-852CB00D27EA}">
      <dgm:prSet phldrT="[Text]"/>
      <dgm:spPr/>
      <dgm:t>
        <a:bodyPr/>
        <a:lstStyle/>
        <a:p>
          <a:r>
            <a:rPr lang="en-US" dirty="0">
              <a:latin typeface="Arial" panose="020B0604020202020204" pitchFamily="34" charset="0"/>
              <a:cs typeface="Arial" panose="020B0604020202020204" pitchFamily="34" charset="0"/>
            </a:rPr>
            <a:t>Submit Declaration of Provider Interest</a:t>
          </a:r>
        </a:p>
      </dgm:t>
    </dgm:pt>
    <dgm:pt modelId="{E5B0AE2C-4416-431B-B585-8F62BA0CB0AF}" type="parTrans" cxnId="{ACD58EF1-ED66-4E13-A5EA-EB1CA4EEC296}">
      <dgm:prSet/>
      <dgm:spPr/>
      <dgm:t>
        <a:bodyPr/>
        <a:lstStyle/>
        <a:p>
          <a:endParaRPr lang="en-US"/>
        </a:p>
      </dgm:t>
    </dgm:pt>
    <dgm:pt modelId="{15A3C1EF-FD90-4B4C-A7E3-E5AEA2FBBC73}" type="sibTrans" cxnId="{ACD58EF1-ED66-4E13-A5EA-EB1CA4EEC296}">
      <dgm:prSet/>
      <dgm:spPr/>
      <dgm:t>
        <a:bodyPr/>
        <a:lstStyle/>
        <a:p>
          <a:endParaRPr lang="en-US"/>
        </a:p>
      </dgm:t>
    </dgm:pt>
    <dgm:pt modelId="{2AB4395B-8C76-4E7B-A835-1835E603C02B}">
      <dgm:prSet phldrT="[Text]"/>
      <dgm:spPr/>
      <dgm:t>
        <a:bodyPr/>
        <a:lstStyle/>
        <a:p>
          <a:r>
            <a:rPr lang="en-US" dirty="0">
              <a:latin typeface="Arial" panose="020B0604020202020204" pitchFamily="34" charset="0"/>
              <a:cs typeface="Arial" panose="020B0604020202020204" pitchFamily="34" charset="0"/>
            </a:rPr>
            <a:t>Add service option to CDDO Affiliate Agreement</a:t>
          </a:r>
        </a:p>
      </dgm:t>
    </dgm:pt>
    <dgm:pt modelId="{EE08B106-7AF0-464A-8A9F-452EB1F96014}" type="parTrans" cxnId="{A2F6AD1C-E3E6-4073-8A86-F1F355E22DAA}">
      <dgm:prSet/>
      <dgm:spPr/>
      <dgm:t>
        <a:bodyPr/>
        <a:lstStyle/>
        <a:p>
          <a:endParaRPr lang="en-US"/>
        </a:p>
      </dgm:t>
    </dgm:pt>
    <dgm:pt modelId="{A40E0C28-2070-4357-8E0C-A94AB449AA8E}" type="sibTrans" cxnId="{A2F6AD1C-E3E6-4073-8A86-F1F355E22DAA}">
      <dgm:prSet/>
      <dgm:spPr/>
      <dgm:t>
        <a:bodyPr/>
        <a:lstStyle/>
        <a:p>
          <a:endParaRPr lang="en-US"/>
        </a:p>
      </dgm:t>
    </dgm:pt>
    <dgm:pt modelId="{5C6026D3-8966-4CBC-8D65-277D0CBC4152}">
      <dgm:prSet phldrT="[Text]"/>
      <dgm:spPr/>
      <dgm:t>
        <a:bodyPr/>
        <a:lstStyle/>
        <a:p>
          <a:r>
            <a:rPr lang="en-US" dirty="0">
              <a:latin typeface="Arial" panose="020B0604020202020204" pitchFamily="34" charset="0"/>
              <a:cs typeface="Arial" panose="020B0604020202020204" pitchFamily="34" charset="0"/>
            </a:rPr>
            <a:t>Create Program and Begin Marketing</a:t>
          </a:r>
        </a:p>
      </dgm:t>
    </dgm:pt>
    <dgm:pt modelId="{5CA01351-4825-4889-A217-0588A2A786D2}" type="parTrans" cxnId="{32241B4B-B46B-4773-8604-9A3930079CC9}">
      <dgm:prSet/>
      <dgm:spPr/>
      <dgm:t>
        <a:bodyPr/>
        <a:lstStyle/>
        <a:p>
          <a:endParaRPr lang="en-US"/>
        </a:p>
      </dgm:t>
    </dgm:pt>
    <dgm:pt modelId="{5899AC30-72FC-4177-AFC8-1EB71977E2FB}" type="sibTrans" cxnId="{32241B4B-B46B-4773-8604-9A3930079CC9}">
      <dgm:prSet/>
      <dgm:spPr/>
      <dgm:t>
        <a:bodyPr/>
        <a:lstStyle/>
        <a:p>
          <a:endParaRPr lang="en-US"/>
        </a:p>
      </dgm:t>
    </dgm:pt>
    <dgm:pt modelId="{C005AF3D-DBF1-4F23-8F81-534EAC2BE0AA}">
      <dgm:prSet phldrT="[Text]"/>
      <dgm:spPr/>
      <dgm:t>
        <a:bodyPr/>
        <a:lstStyle/>
        <a:p>
          <a:r>
            <a:rPr lang="en-US" dirty="0">
              <a:latin typeface="Arial" panose="020B0604020202020204" pitchFamily="34" charset="0"/>
              <a:cs typeface="Arial" panose="020B0604020202020204" pitchFamily="34" charset="0"/>
            </a:rPr>
            <a:t> Develop Policies &amp; Procedures, Approved by IDD Licensing Manager</a:t>
          </a:r>
        </a:p>
      </dgm:t>
    </dgm:pt>
    <dgm:pt modelId="{E567157F-3B38-442F-8575-2A173E34E48D}" type="parTrans" cxnId="{07C0AB07-3449-4826-BD31-C800E28A7076}">
      <dgm:prSet/>
      <dgm:spPr/>
      <dgm:t>
        <a:bodyPr/>
        <a:lstStyle/>
        <a:p>
          <a:endParaRPr lang="en-US"/>
        </a:p>
      </dgm:t>
    </dgm:pt>
    <dgm:pt modelId="{81354DA9-11D6-458B-B51D-CA9B5BCEFB64}" type="sibTrans" cxnId="{07C0AB07-3449-4826-BD31-C800E28A7076}">
      <dgm:prSet/>
      <dgm:spPr/>
      <dgm:t>
        <a:bodyPr/>
        <a:lstStyle/>
        <a:p>
          <a:endParaRPr lang="en-US"/>
        </a:p>
      </dgm:t>
    </dgm:pt>
    <dgm:pt modelId="{4498AEA1-7B0B-49AE-81C7-2BDE6C3898C4}">
      <dgm:prSet phldrT="[Text]"/>
      <dgm:spPr/>
      <dgm:t>
        <a:bodyPr/>
        <a:lstStyle/>
        <a:p>
          <a:r>
            <a:rPr lang="en-US" dirty="0">
              <a:latin typeface="Arial" panose="020B0604020202020204" pitchFamily="34" charset="0"/>
              <a:cs typeface="Arial" panose="020B0604020202020204" pitchFamily="34" charset="0"/>
            </a:rPr>
            <a:t>Begin Service Delivery</a:t>
          </a:r>
        </a:p>
      </dgm:t>
    </dgm:pt>
    <dgm:pt modelId="{B08A0227-58CA-417F-945E-4350885A0FB6}" type="parTrans" cxnId="{115F9B8D-908A-4B12-999A-8F5BEC446A69}">
      <dgm:prSet/>
      <dgm:spPr/>
      <dgm:t>
        <a:bodyPr/>
        <a:lstStyle/>
        <a:p>
          <a:endParaRPr lang="en-US"/>
        </a:p>
      </dgm:t>
    </dgm:pt>
    <dgm:pt modelId="{FC4F4312-2401-4F89-9600-793422035A71}" type="sibTrans" cxnId="{115F9B8D-908A-4B12-999A-8F5BEC446A69}">
      <dgm:prSet/>
      <dgm:spPr/>
      <dgm:t>
        <a:bodyPr/>
        <a:lstStyle/>
        <a:p>
          <a:endParaRPr lang="en-US"/>
        </a:p>
      </dgm:t>
    </dgm:pt>
    <dgm:pt modelId="{D11C3AD4-784E-4726-815B-FCA838CDE784}">
      <dgm:prSet phldrT="[Text]"/>
      <dgm:spPr/>
      <dgm:t>
        <a:bodyPr/>
        <a:lstStyle/>
        <a:p>
          <a:r>
            <a:rPr lang="en-US" dirty="0">
              <a:latin typeface="Arial" panose="020B0604020202020204" pitchFamily="34" charset="0"/>
              <a:cs typeface="Arial" panose="020B0604020202020204" pitchFamily="34" charset="0"/>
            </a:rPr>
            <a:t>Meet with IDD Licensing Manager</a:t>
          </a:r>
        </a:p>
      </dgm:t>
    </dgm:pt>
    <dgm:pt modelId="{A2DF844B-4BB8-4811-AE94-DC637BF534F2}" type="parTrans" cxnId="{5471FFAD-EA6F-4812-A98C-862393F9B921}">
      <dgm:prSet/>
      <dgm:spPr/>
      <dgm:t>
        <a:bodyPr/>
        <a:lstStyle/>
        <a:p>
          <a:endParaRPr lang="en-US"/>
        </a:p>
      </dgm:t>
    </dgm:pt>
    <dgm:pt modelId="{17D6F8DF-899C-4908-A65B-32C0761A8EB8}" type="sibTrans" cxnId="{5471FFAD-EA6F-4812-A98C-862393F9B921}">
      <dgm:prSet/>
      <dgm:spPr/>
      <dgm:t>
        <a:bodyPr/>
        <a:lstStyle/>
        <a:p>
          <a:endParaRPr lang="en-US"/>
        </a:p>
      </dgm:t>
    </dgm:pt>
    <dgm:pt modelId="{07133557-944D-4312-A342-FA2555D81A67}" type="pres">
      <dgm:prSet presAssocID="{ABDFBBDE-AAE3-4604-9956-A6908F02AAD5}" presName="Name0" presStyleCnt="0">
        <dgm:presLayoutVars>
          <dgm:dir/>
          <dgm:resizeHandles val="exact"/>
        </dgm:presLayoutVars>
      </dgm:prSet>
      <dgm:spPr/>
    </dgm:pt>
    <dgm:pt modelId="{A8BE8DA4-E416-4BE6-A2EF-089705E89E02}" type="pres">
      <dgm:prSet presAssocID="{12AFC165-5E89-4F02-8493-852CB00D27EA}" presName="node" presStyleLbl="node1" presStyleIdx="0" presStyleCnt="6">
        <dgm:presLayoutVars>
          <dgm:bulletEnabled val="1"/>
        </dgm:presLayoutVars>
      </dgm:prSet>
      <dgm:spPr/>
    </dgm:pt>
    <dgm:pt modelId="{F82411ED-6F42-4504-A85A-1FB4279D13DC}" type="pres">
      <dgm:prSet presAssocID="{15A3C1EF-FD90-4B4C-A7E3-E5AEA2FBBC73}" presName="sibTrans" presStyleLbl="sibTrans1D1" presStyleIdx="0" presStyleCnt="5"/>
      <dgm:spPr/>
    </dgm:pt>
    <dgm:pt modelId="{226FCCAB-B231-453B-9B7F-2300BC375C1E}" type="pres">
      <dgm:prSet presAssocID="{15A3C1EF-FD90-4B4C-A7E3-E5AEA2FBBC73}" presName="connectorText" presStyleLbl="sibTrans1D1" presStyleIdx="0" presStyleCnt="5"/>
      <dgm:spPr/>
    </dgm:pt>
    <dgm:pt modelId="{F85006B0-36A8-4794-B81D-F408D0D4FF30}" type="pres">
      <dgm:prSet presAssocID="{D11C3AD4-784E-4726-815B-FCA838CDE784}" presName="node" presStyleLbl="node1" presStyleIdx="1" presStyleCnt="6">
        <dgm:presLayoutVars>
          <dgm:bulletEnabled val="1"/>
        </dgm:presLayoutVars>
      </dgm:prSet>
      <dgm:spPr/>
    </dgm:pt>
    <dgm:pt modelId="{15066B1F-E8C9-43E5-929E-9DDD9B4C6833}" type="pres">
      <dgm:prSet presAssocID="{17D6F8DF-899C-4908-A65B-32C0761A8EB8}" presName="sibTrans" presStyleLbl="sibTrans1D1" presStyleIdx="1" presStyleCnt="5"/>
      <dgm:spPr/>
    </dgm:pt>
    <dgm:pt modelId="{0D042166-F1EE-4DC8-99B6-03A3F94F5BA9}" type="pres">
      <dgm:prSet presAssocID="{17D6F8DF-899C-4908-A65B-32C0761A8EB8}" presName="connectorText" presStyleLbl="sibTrans1D1" presStyleIdx="1" presStyleCnt="5"/>
      <dgm:spPr/>
    </dgm:pt>
    <dgm:pt modelId="{5C14CA86-6F5E-4529-9214-564E7C69B0F7}" type="pres">
      <dgm:prSet presAssocID="{2AB4395B-8C76-4E7B-A835-1835E603C02B}" presName="node" presStyleLbl="node1" presStyleIdx="2" presStyleCnt="6">
        <dgm:presLayoutVars>
          <dgm:bulletEnabled val="1"/>
        </dgm:presLayoutVars>
      </dgm:prSet>
      <dgm:spPr/>
    </dgm:pt>
    <dgm:pt modelId="{AF7C9813-D02B-4969-BDDA-DB4BA372A63F}" type="pres">
      <dgm:prSet presAssocID="{A40E0C28-2070-4357-8E0C-A94AB449AA8E}" presName="sibTrans" presStyleLbl="sibTrans1D1" presStyleIdx="2" presStyleCnt="5"/>
      <dgm:spPr/>
    </dgm:pt>
    <dgm:pt modelId="{F69498A6-0AA3-443C-AF2E-63E8E19397F1}" type="pres">
      <dgm:prSet presAssocID="{A40E0C28-2070-4357-8E0C-A94AB449AA8E}" presName="connectorText" presStyleLbl="sibTrans1D1" presStyleIdx="2" presStyleCnt="5"/>
      <dgm:spPr/>
    </dgm:pt>
    <dgm:pt modelId="{64001DE4-0D74-45C8-B92E-26185F86E447}" type="pres">
      <dgm:prSet presAssocID="{5C6026D3-8966-4CBC-8D65-277D0CBC4152}" presName="node" presStyleLbl="node1" presStyleIdx="3" presStyleCnt="6">
        <dgm:presLayoutVars>
          <dgm:bulletEnabled val="1"/>
        </dgm:presLayoutVars>
      </dgm:prSet>
      <dgm:spPr/>
    </dgm:pt>
    <dgm:pt modelId="{68DC35B4-B5DE-43E6-8186-C74F8A7F92AC}" type="pres">
      <dgm:prSet presAssocID="{5899AC30-72FC-4177-AFC8-1EB71977E2FB}" presName="sibTrans" presStyleLbl="sibTrans1D1" presStyleIdx="3" presStyleCnt="5"/>
      <dgm:spPr/>
    </dgm:pt>
    <dgm:pt modelId="{263833CD-F5A8-4B3B-B720-5CC17142BFD1}" type="pres">
      <dgm:prSet presAssocID="{5899AC30-72FC-4177-AFC8-1EB71977E2FB}" presName="connectorText" presStyleLbl="sibTrans1D1" presStyleIdx="3" presStyleCnt="5"/>
      <dgm:spPr/>
    </dgm:pt>
    <dgm:pt modelId="{22252128-E924-4096-8671-D52C09470B16}" type="pres">
      <dgm:prSet presAssocID="{C005AF3D-DBF1-4F23-8F81-534EAC2BE0AA}" presName="node" presStyleLbl="node1" presStyleIdx="4" presStyleCnt="6">
        <dgm:presLayoutVars>
          <dgm:bulletEnabled val="1"/>
        </dgm:presLayoutVars>
      </dgm:prSet>
      <dgm:spPr/>
    </dgm:pt>
    <dgm:pt modelId="{1B59DEBD-131D-4BF9-9F5C-909CF075D075}" type="pres">
      <dgm:prSet presAssocID="{81354DA9-11D6-458B-B51D-CA9B5BCEFB64}" presName="sibTrans" presStyleLbl="sibTrans1D1" presStyleIdx="4" presStyleCnt="5"/>
      <dgm:spPr/>
    </dgm:pt>
    <dgm:pt modelId="{6172251B-C1DE-4DA4-806D-B85FDF075FC0}" type="pres">
      <dgm:prSet presAssocID="{81354DA9-11D6-458B-B51D-CA9B5BCEFB64}" presName="connectorText" presStyleLbl="sibTrans1D1" presStyleIdx="4" presStyleCnt="5"/>
      <dgm:spPr/>
    </dgm:pt>
    <dgm:pt modelId="{FE08470C-EB44-44E1-9096-AABFDDCEB6C5}" type="pres">
      <dgm:prSet presAssocID="{4498AEA1-7B0B-49AE-81C7-2BDE6C3898C4}" presName="node" presStyleLbl="node1" presStyleIdx="5" presStyleCnt="6">
        <dgm:presLayoutVars>
          <dgm:bulletEnabled val="1"/>
        </dgm:presLayoutVars>
      </dgm:prSet>
      <dgm:spPr/>
    </dgm:pt>
  </dgm:ptLst>
  <dgm:cxnLst>
    <dgm:cxn modelId="{07C0AB07-3449-4826-BD31-C800E28A7076}" srcId="{ABDFBBDE-AAE3-4604-9956-A6908F02AAD5}" destId="{C005AF3D-DBF1-4F23-8F81-534EAC2BE0AA}" srcOrd="4" destOrd="0" parTransId="{E567157F-3B38-442F-8575-2A173E34E48D}" sibTransId="{81354DA9-11D6-458B-B51D-CA9B5BCEFB64}"/>
    <dgm:cxn modelId="{A2F6AD1C-E3E6-4073-8A86-F1F355E22DAA}" srcId="{ABDFBBDE-AAE3-4604-9956-A6908F02AAD5}" destId="{2AB4395B-8C76-4E7B-A835-1835E603C02B}" srcOrd="2" destOrd="0" parTransId="{EE08B106-7AF0-464A-8A9F-452EB1F96014}" sibTransId="{A40E0C28-2070-4357-8E0C-A94AB449AA8E}"/>
    <dgm:cxn modelId="{08CC611F-2184-4706-9EAE-D32B77BCF465}" type="presOf" srcId="{15A3C1EF-FD90-4B4C-A7E3-E5AEA2FBBC73}" destId="{226FCCAB-B231-453B-9B7F-2300BC375C1E}" srcOrd="1" destOrd="0" presId="urn:microsoft.com/office/officeart/2005/8/layout/bProcess3"/>
    <dgm:cxn modelId="{0A6AA426-385A-4731-92A4-40B910974713}" type="presOf" srcId="{4498AEA1-7B0B-49AE-81C7-2BDE6C3898C4}" destId="{FE08470C-EB44-44E1-9096-AABFDDCEB6C5}" srcOrd="0" destOrd="0" presId="urn:microsoft.com/office/officeart/2005/8/layout/bProcess3"/>
    <dgm:cxn modelId="{CBD3E73D-2863-4BE3-813F-4EAC1C641D49}" type="presOf" srcId="{D11C3AD4-784E-4726-815B-FCA838CDE784}" destId="{F85006B0-36A8-4794-B81D-F408D0D4FF30}" srcOrd="0" destOrd="0" presId="urn:microsoft.com/office/officeart/2005/8/layout/bProcess3"/>
    <dgm:cxn modelId="{DACA6B40-12AE-44AD-858E-A1ABAD36B908}" type="presOf" srcId="{A40E0C28-2070-4357-8E0C-A94AB449AA8E}" destId="{AF7C9813-D02B-4969-BDDA-DB4BA372A63F}" srcOrd="0" destOrd="0" presId="urn:microsoft.com/office/officeart/2005/8/layout/bProcess3"/>
    <dgm:cxn modelId="{C8867664-EFF4-47A1-908B-6451C132976C}" type="presOf" srcId="{17D6F8DF-899C-4908-A65B-32C0761A8EB8}" destId="{0D042166-F1EE-4DC8-99B6-03A3F94F5BA9}" srcOrd="1" destOrd="0" presId="urn:microsoft.com/office/officeart/2005/8/layout/bProcess3"/>
    <dgm:cxn modelId="{8747CA48-5B53-46DC-90B4-7DBCD857CA68}" type="presOf" srcId="{5C6026D3-8966-4CBC-8D65-277D0CBC4152}" destId="{64001DE4-0D74-45C8-B92E-26185F86E447}" srcOrd="0" destOrd="0" presId="urn:microsoft.com/office/officeart/2005/8/layout/bProcess3"/>
    <dgm:cxn modelId="{E5EA024B-0F49-4AB0-9EB1-99C466981464}" type="presOf" srcId="{5899AC30-72FC-4177-AFC8-1EB71977E2FB}" destId="{263833CD-F5A8-4B3B-B720-5CC17142BFD1}" srcOrd="1" destOrd="0" presId="urn:microsoft.com/office/officeart/2005/8/layout/bProcess3"/>
    <dgm:cxn modelId="{32241B4B-B46B-4773-8604-9A3930079CC9}" srcId="{ABDFBBDE-AAE3-4604-9956-A6908F02AAD5}" destId="{5C6026D3-8966-4CBC-8D65-277D0CBC4152}" srcOrd="3" destOrd="0" parTransId="{5CA01351-4825-4889-A217-0588A2A786D2}" sibTransId="{5899AC30-72FC-4177-AFC8-1EB71977E2FB}"/>
    <dgm:cxn modelId="{C2C1FF6F-8709-4A2E-989B-419C9B52150C}" type="presOf" srcId="{A40E0C28-2070-4357-8E0C-A94AB449AA8E}" destId="{F69498A6-0AA3-443C-AF2E-63E8E19397F1}" srcOrd="1" destOrd="0" presId="urn:microsoft.com/office/officeart/2005/8/layout/bProcess3"/>
    <dgm:cxn modelId="{FD002251-A616-4C9D-ABEA-709ACB7FF9E3}" type="presOf" srcId="{81354DA9-11D6-458B-B51D-CA9B5BCEFB64}" destId="{1B59DEBD-131D-4BF9-9F5C-909CF075D075}" srcOrd="0" destOrd="0" presId="urn:microsoft.com/office/officeart/2005/8/layout/bProcess3"/>
    <dgm:cxn modelId="{115F9B8D-908A-4B12-999A-8F5BEC446A69}" srcId="{ABDFBBDE-AAE3-4604-9956-A6908F02AAD5}" destId="{4498AEA1-7B0B-49AE-81C7-2BDE6C3898C4}" srcOrd="5" destOrd="0" parTransId="{B08A0227-58CA-417F-945E-4350885A0FB6}" sibTransId="{FC4F4312-2401-4F89-9600-793422035A71}"/>
    <dgm:cxn modelId="{EBE4FC97-FA22-48B3-8376-961F7B14BD42}" type="presOf" srcId="{ABDFBBDE-AAE3-4604-9956-A6908F02AAD5}" destId="{07133557-944D-4312-A342-FA2555D81A67}" srcOrd="0" destOrd="0" presId="urn:microsoft.com/office/officeart/2005/8/layout/bProcess3"/>
    <dgm:cxn modelId="{F4B7B6A5-CC69-4953-A55F-833DE6A7394D}" type="presOf" srcId="{12AFC165-5E89-4F02-8493-852CB00D27EA}" destId="{A8BE8DA4-E416-4BE6-A2EF-089705E89E02}" srcOrd="0" destOrd="0" presId="urn:microsoft.com/office/officeart/2005/8/layout/bProcess3"/>
    <dgm:cxn modelId="{3C8D79A6-0B80-4404-A5D4-C094FF6FDB80}" type="presOf" srcId="{2AB4395B-8C76-4E7B-A835-1835E603C02B}" destId="{5C14CA86-6F5E-4529-9214-564E7C69B0F7}" srcOrd="0" destOrd="0" presId="urn:microsoft.com/office/officeart/2005/8/layout/bProcess3"/>
    <dgm:cxn modelId="{5471FFAD-EA6F-4812-A98C-862393F9B921}" srcId="{ABDFBBDE-AAE3-4604-9956-A6908F02AAD5}" destId="{D11C3AD4-784E-4726-815B-FCA838CDE784}" srcOrd="1" destOrd="0" parTransId="{A2DF844B-4BB8-4811-AE94-DC637BF534F2}" sibTransId="{17D6F8DF-899C-4908-A65B-32C0761A8EB8}"/>
    <dgm:cxn modelId="{A87078B9-C9C7-49A7-A5B3-B962FBD3BAF1}" type="presOf" srcId="{15A3C1EF-FD90-4B4C-A7E3-E5AEA2FBBC73}" destId="{F82411ED-6F42-4504-A85A-1FB4279D13DC}" srcOrd="0" destOrd="0" presId="urn:microsoft.com/office/officeart/2005/8/layout/bProcess3"/>
    <dgm:cxn modelId="{632E98C1-102D-47D6-B1B6-245BD9409509}" type="presOf" srcId="{17D6F8DF-899C-4908-A65B-32C0761A8EB8}" destId="{15066B1F-E8C9-43E5-929E-9DDD9B4C6833}" srcOrd="0" destOrd="0" presId="urn:microsoft.com/office/officeart/2005/8/layout/bProcess3"/>
    <dgm:cxn modelId="{8D7C48C7-35AF-4E73-A927-19A57870C55F}" type="presOf" srcId="{5899AC30-72FC-4177-AFC8-1EB71977E2FB}" destId="{68DC35B4-B5DE-43E6-8186-C74F8A7F92AC}" srcOrd="0" destOrd="0" presId="urn:microsoft.com/office/officeart/2005/8/layout/bProcess3"/>
    <dgm:cxn modelId="{5714A5C9-7F54-4ECF-B211-921E6B31180B}" type="presOf" srcId="{81354DA9-11D6-458B-B51D-CA9B5BCEFB64}" destId="{6172251B-C1DE-4DA4-806D-B85FDF075FC0}" srcOrd="1" destOrd="0" presId="urn:microsoft.com/office/officeart/2005/8/layout/bProcess3"/>
    <dgm:cxn modelId="{ED8CB1CC-0108-4893-99A7-9E36236AFC1E}" type="presOf" srcId="{C005AF3D-DBF1-4F23-8F81-534EAC2BE0AA}" destId="{22252128-E924-4096-8671-D52C09470B16}" srcOrd="0" destOrd="0" presId="urn:microsoft.com/office/officeart/2005/8/layout/bProcess3"/>
    <dgm:cxn modelId="{ACD58EF1-ED66-4E13-A5EA-EB1CA4EEC296}" srcId="{ABDFBBDE-AAE3-4604-9956-A6908F02AAD5}" destId="{12AFC165-5E89-4F02-8493-852CB00D27EA}" srcOrd="0" destOrd="0" parTransId="{E5B0AE2C-4416-431B-B585-8F62BA0CB0AF}" sibTransId="{15A3C1EF-FD90-4B4C-A7E3-E5AEA2FBBC73}"/>
    <dgm:cxn modelId="{025FE032-C3BC-4832-A4CE-15E5E65FD45D}" type="presParOf" srcId="{07133557-944D-4312-A342-FA2555D81A67}" destId="{A8BE8DA4-E416-4BE6-A2EF-089705E89E02}" srcOrd="0" destOrd="0" presId="urn:microsoft.com/office/officeart/2005/8/layout/bProcess3"/>
    <dgm:cxn modelId="{06E7205C-F990-4F63-8731-535EB8CC706E}" type="presParOf" srcId="{07133557-944D-4312-A342-FA2555D81A67}" destId="{F82411ED-6F42-4504-A85A-1FB4279D13DC}" srcOrd="1" destOrd="0" presId="urn:microsoft.com/office/officeart/2005/8/layout/bProcess3"/>
    <dgm:cxn modelId="{6795C5A2-9B7D-4D3D-B10D-4238B421ED89}" type="presParOf" srcId="{F82411ED-6F42-4504-A85A-1FB4279D13DC}" destId="{226FCCAB-B231-453B-9B7F-2300BC375C1E}" srcOrd="0" destOrd="0" presId="urn:microsoft.com/office/officeart/2005/8/layout/bProcess3"/>
    <dgm:cxn modelId="{805B4C7E-DF48-4875-A6A9-CEA66EB90BAF}" type="presParOf" srcId="{07133557-944D-4312-A342-FA2555D81A67}" destId="{F85006B0-36A8-4794-B81D-F408D0D4FF30}" srcOrd="2" destOrd="0" presId="urn:microsoft.com/office/officeart/2005/8/layout/bProcess3"/>
    <dgm:cxn modelId="{7B5AC761-EB3F-495F-81A2-AEDF887A7482}" type="presParOf" srcId="{07133557-944D-4312-A342-FA2555D81A67}" destId="{15066B1F-E8C9-43E5-929E-9DDD9B4C6833}" srcOrd="3" destOrd="0" presId="urn:microsoft.com/office/officeart/2005/8/layout/bProcess3"/>
    <dgm:cxn modelId="{872DDD50-9A55-43CB-AF38-2A9DBC295493}" type="presParOf" srcId="{15066B1F-E8C9-43E5-929E-9DDD9B4C6833}" destId="{0D042166-F1EE-4DC8-99B6-03A3F94F5BA9}" srcOrd="0" destOrd="0" presId="urn:microsoft.com/office/officeart/2005/8/layout/bProcess3"/>
    <dgm:cxn modelId="{DBCE467E-FDAE-46F5-AC70-CE70C910FD2E}" type="presParOf" srcId="{07133557-944D-4312-A342-FA2555D81A67}" destId="{5C14CA86-6F5E-4529-9214-564E7C69B0F7}" srcOrd="4" destOrd="0" presId="urn:microsoft.com/office/officeart/2005/8/layout/bProcess3"/>
    <dgm:cxn modelId="{8D3C7756-4418-4A85-92B3-646F93A6E1D5}" type="presParOf" srcId="{07133557-944D-4312-A342-FA2555D81A67}" destId="{AF7C9813-D02B-4969-BDDA-DB4BA372A63F}" srcOrd="5" destOrd="0" presId="urn:microsoft.com/office/officeart/2005/8/layout/bProcess3"/>
    <dgm:cxn modelId="{3AA217C0-602F-4FB1-8EB1-2F020F2E8FC9}" type="presParOf" srcId="{AF7C9813-D02B-4969-BDDA-DB4BA372A63F}" destId="{F69498A6-0AA3-443C-AF2E-63E8E19397F1}" srcOrd="0" destOrd="0" presId="urn:microsoft.com/office/officeart/2005/8/layout/bProcess3"/>
    <dgm:cxn modelId="{CA903A2C-78AF-4EA6-84F8-0E2079FE22B4}" type="presParOf" srcId="{07133557-944D-4312-A342-FA2555D81A67}" destId="{64001DE4-0D74-45C8-B92E-26185F86E447}" srcOrd="6" destOrd="0" presId="urn:microsoft.com/office/officeart/2005/8/layout/bProcess3"/>
    <dgm:cxn modelId="{A5B8C98A-ABDB-44F4-A16B-56D1FAE24E9E}" type="presParOf" srcId="{07133557-944D-4312-A342-FA2555D81A67}" destId="{68DC35B4-B5DE-43E6-8186-C74F8A7F92AC}" srcOrd="7" destOrd="0" presId="urn:microsoft.com/office/officeart/2005/8/layout/bProcess3"/>
    <dgm:cxn modelId="{D9A91172-D4BC-4C19-8A2B-E0234BE3532D}" type="presParOf" srcId="{68DC35B4-B5DE-43E6-8186-C74F8A7F92AC}" destId="{263833CD-F5A8-4B3B-B720-5CC17142BFD1}" srcOrd="0" destOrd="0" presId="urn:microsoft.com/office/officeart/2005/8/layout/bProcess3"/>
    <dgm:cxn modelId="{9EB3E526-383D-4565-A3DE-DE933AC1486F}" type="presParOf" srcId="{07133557-944D-4312-A342-FA2555D81A67}" destId="{22252128-E924-4096-8671-D52C09470B16}" srcOrd="8" destOrd="0" presId="urn:microsoft.com/office/officeart/2005/8/layout/bProcess3"/>
    <dgm:cxn modelId="{4A07C323-CC52-44CE-ACF6-D7849E60EF1D}" type="presParOf" srcId="{07133557-944D-4312-A342-FA2555D81A67}" destId="{1B59DEBD-131D-4BF9-9F5C-909CF075D075}" srcOrd="9" destOrd="0" presId="urn:microsoft.com/office/officeart/2005/8/layout/bProcess3"/>
    <dgm:cxn modelId="{7303C552-245D-4306-B294-DF9DF3746292}" type="presParOf" srcId="{1B59DEBD-131D-4BF9-9F5C-909CF075D075}" destId="{6172251B-C1DE-4DA4-806D-B85FDF075FC0}" srcOrd="0" destOrd="0" presId="urn:microsoft.com/office/officeart/2005/8/layout/bProcess3"/>
    <dgm:cxn modelId="{F3297E00-E8C2-434B-B0DC-EC69F066D4DB}" type="presParOf" srcId="{07133557-944D-4312-A342-FA2555D81A67}" destId="{FE08470C-EB44-44E1-9096-AABFDDCEB6C5}"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DFBBDE-AAE3-4604-9956-A6908F02AAD5}"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n-US"/>
        </a:p>
      </dgm:t>
    </dgm:pt>
    <dgm:pt modelId="{12AFC165-5E89-4F02-8493-852CB00D27EA}">
      <dgm:prSet phldrT="[Text]"/>
      <dgm:spPr/>
      <dgm:t>
        <a:bodyPr/>
        <a:lstStyle/>
        <a:p>
          <a:r>
            <a:rPr lang="en-US" dirty="0">
              <a:latin typeface="Arial" panose="020B0604020202020204" pitchFamily="34" charset="0"/>
              <a:cs typeface="Arial" panose="020B0604020202020204" pitchFamily="34" charset="0"/>
            </a:rPr>
            <a:t>Contact CDDO for list of Providers</a:t>
          </a:r>
        </a:p>
      </dgm:t>
    </dgm:pt>
    <dgm:pt modelId="{E5B0AE2C-4416-431B-B585-8F62BA0CB0AF}" type="parTrans" cxnId="{ACD58EF1-ED66-4E13-A5EA-EB1CA4EEC296}">
      <dgm:prSet/>
      <dgm:spPr/>
      <dgm:t>
        <a:bodyPr/>
        <a:lstStyle/>
        <a:p>
          <a:endParaRPr lang="en-US"/>
        </a:p>
      </dgm:t>
    </dgm:pt>
    <dgm:pt modelId="{15A3C1EF-FD90-4B4C-A7E3-E5AEA2FBBC73}" type="sibTrans" cxnId="{ACD58EF1-ED66-4E13-A5EA-EB1CA4EEC296}">
      <dgm:prSet/>
      <dgm:spPr/>
      <dgm:t>
        <a:bodyPr/>
        <a:lstStyle/>
        <a:p>
          <a:endParaRPr lang="en-US"/>
        </a:p>
      </dgm:t>
    </dgm:pt>
    <dgm:pt modelId="{2AB4395B-8C76-4E7B-A835-1835E603C02B}">
      <dgm:prSet phldrT="[Text]"/>
      <dgm:spPr/>
      <dgm:t>
        <a:bodyPr/>
        <a:lstStyle/>
        <a:p>
          <a:r>
            <a:rPr lang="en-US" dirty="0">
              <a:latin typeface="Arial" panose="020B0604020202020204" pitchFamily="34" charset="0"/>
              <a:cs typeface="Arial" panose="020B0604020202020204" pitchFamily="34" charset="0"/>
            </a:rPr>
            <a:t>Complete Application, Evaluation, Matching, Checks &amp; Trainings</a:t>
          </a:r>
        </a:p>
      </dgm:t>
    </dgm:pt>
    <dgm:pt modelId="{EE08B106-7AF0-464A-8A9F-452EB1F96014}" type="parTrans" cxnId="{A2F6AD1C-E3E6-4073-8A86-F1F355E22DAA}">
      <dgm:prSet/>
      <dgm:spPr/>
      <dgm:t>
        <a:bodyPr/>
        <a:lstStyle/>
        <a:p>
          <a:endParaRPr lang="en-US"/>
        </a:p>
      </dgm:t>
    </dgm:pt>
    <dgm:pt modelId="{A40E0C28-2070-4357-8E0C-A94AB449AA8E}" type="sibTrans" cxnId="{A2F6AD1C-E3E6-4073-8A86-F1F355E22DAA}">
      <dgm:prSet/>
      <dgm:spPr/>
      <dgm:t>
        <a:bodyPr/>
        <a:lstStyle/>
        <a:p>
          <a:endParaRPr lang="en-US"/>
        </a:p>
      </dgm:t>
    </dgm:pt>
    <dgm:pt modelId="{5C6026D3-8966-4CBC-8D65-277D0CBC4152}">
      <dgm:prSet phldrT="[Text]"/>
      <dgm:spPr/>
      <dgm:t>
        <a:bodyPr/>
        <a:lstStyle/>
        <a:p>
          <a:r>
            <a:rPr lang="en-US" dirty="0">
              <a:latin typeface="Arial" panose="020B0604020202020204" pitchFamily="34" charset="0"/>
              <a:cs typeface="Arial" panose="020B0604020202020204" pitchFamily="34" charset="0"/>
            </a:rPr>
            <a:t>Develop Relationship with Potential Match</a:t>
          </a:r>
        </a:p>
      </dgm:t>
    </dgm:pt>
    <dgm:pt modelId="{5CA01351-4825-4889-A217-0588A2A786D2}" type="parTrans" cxnId="{32241B4B-B46B-4773-8604-9A3930079CC9}">
      <dgm:prSet/>
      <dgm:spPr/>
      <dgm:t>
        <a:bodyPr/>
        <a:lstStyle/>
        <a:p>
          <a:endParaRPr lang="en-US"/>
        </a:p>
      </dgm:t>
    </dgm:pt>
    <dgm:pt modelId="{5899AC30-72FC-4177-AFC8-1EB71977E2FB}" type="sibTrans" cxnId="{32241B4B-B46B-4773-8604-9A3930079CC9}">
      <dgm:prSet/>
      <dgm:spPr/>
      <dgm:t>
        <a:bodyPr/>
        <a:lstStyle/>
        <a:p>
          <a:endParaRPr lang="en-US"/>
        </a:p>
      </dgm:t>
    </dgm:pt>
    <dgm:pt modelId="{C005AF3D-DBF1-4F23-8F81-534EAC2BE0AA}">
      <dgm:prSet phldrT="[Text]"/>
      <dgm:spPr/>
      <dgm:t>
        <a:bodyPr/>
        <a:lstStyle/>
        <a:p>
          <a:r>
            <a:rPr lang="en-US" dirty="0">
              <a:latin typeface="Arial" panose="020B0604020202020204" pitchFamily="34" charset="0"/>
              <a:cs typeface="Arial" panose="020B0604020202020204" pitchFamily="34" charset="0"/>
            </a:rPr>
            <a:t> Complete Licensing Environmental Inspection</a:t>
          </a:r>
        </a:p>
      </dgm:t>
    </dgm:pt>
    <dgm:pt modelId="{E567157F-3B38-442F-8575-2A173E34E48D}" type="parTrans" cxnId="{07C0AB07-3449-4826-BD31-C800E28A7076}">
      <dgm:prSet/>
      <dgm:spPr/>
      <dgm:t>
        <a:bodyPr/>
        <a:lstStyle/>
        <a:p>
          <a:endParaRPr lang="en-US"/>
        </a:p>
      </dgm:t>
    </dgm:pt>
    <dgm:pt modelId="{81354DA9-11D6-458B-B51D-CA9B5BCEFB64}" type="sibTrans" cxnId="{07C0AB07-3449-4826-BD31-C800E28A7076}">
      <dgm:prSet/>
      <dgm:spPr/>
      <dgm:t>
        <a:bodyPr/>
        <a:lstStyle/>
        <a:p>
          <a:endParaRPr lang="en-US"/>
        </a:p>
      </dgm:t>
    </dgm:pt>
    <dgm:pt modelId="{4498AEA1-7B0B-49AE-81C7-2BDE6C3898C4}">
      <dgm:prSet phldrT="[Text]"/>
      <dgm:spPr/>
      <dgm:t>
        <a:bodyPr/>
        <a:lstStyle/>
        <a:p>
          <a:r>
            <a:rPr lang="en-US" dirty="0">
              <a:latin typeface="Arial" panose="020B0604020202020204" pitchFamily="34" charset="0"/>
              <a:cs typeface="Arial" panose="020B0604020202020204" pitchFamily="34" charset="0"/>
            </a:rPr>
            <a:t>Begin Service Delivery</a:t>
          </a:r>
        </a:p>
      </dgm:t>
    </dgm:pt>
    <dgm:pt modelId="{B08A0227-58CA-417F-945E-4350885A0FB6}" type="parTrans" cxnId="{115F9B8D-908A-4B12-999A-8F5BEC446A69}">
      <dgm:prSet/>
      <dgm:spPr/>
      <dgm:t>
        <a:bodyPr/>
        <a:lstStyle/>
        <a:p>
          <a:endParaRPr lang="en-US"/>
        </a:p>
      </dgm:t>
    </dgm:pt>
    <dgm:pt modelId="{FC4F4312-2401-4F89-9600-793422035A71}" type="sibTrans" cxnId="{115F9B8D-908A-4B12-999A-8F5BEC446A69}">
      <dgm:prSet/>
      <dgm:spPr/>
      <dgm:t>
        <a:bodyPr/>
        <a:lstStyle/>
        <a:p>
          <a:endParaRPr lang="en-US"/>
        </a:p>
      </dgm:t>
    </dgm:pt>
    <dgm:pt modelId="{D11C3AD4-784E-4726-815B-FCA838CDE784}">
      <dgm:prSet phldrT="[Text]"/>
      <dgm:spPr/>
      <dgm:t>
        <a:bodyPr/>
        <a:lstStyle/>
        <a:p>
          <a:r>
            <a:rPr lang="en-US" dirty="0">
              <a:latin typeface="Arial" panose="020B0604020202020204" pitchFamily="34" charset="0"/>
              <a:cs typeface="Arial" panose="020B0604020202020204" pitchFamily="34" charset="0"/>
            </a:rPr>
            <a:t>Contact Providers / Compare Contracts</a:t>
          </a:r>
        </a:p>
      </dgm:t>
    </dgm:pt>
    <dgm:pt modelId="{A2DF844B-4BB8-4811-AE94-DC637BF534F2}" type="parTrans" cxnId="{5471FFAD-EA6F-4812-A98C-862393F9B921}">
      <dgm:prSet/>
      <dgm:spPr/>
      <dgm:t>
        <a:bodyPr/>
        <a:lstStyle/>
        <a:p>
          <a:endParaRPr lang="en-US"/>
        </a:p>
      </dgm:t>
    </dgm:pt>
    <dgm:pt modelId="{17D6F8DF-899C-4908-A65B-32C0761A8EB8}" type="sibTrans" cxnId="{5471FFAD-EA6F-4812-A98C-862393F9B921}">
      <dgm:prSet/>
      <dgm:spPr/>
      <dgm:t>
        <a:bodyPr/>
        <a:lstStyle/>
        <a:p>
          <a:endParaRPr lang="en-US"/>
        </a:p>
      </dgm:t>
    </dgm:pt>
    <dgm:pt modelId="{07133557-944D-4312-A342-FA2555D81A67}" type="pres">
      <dgm:prSet presAssocID="{ABDFBBDE-AAE3-4604-9956-A6908F02AAD5}" presName="Name0" presStyleCnt="0">
        <dgm:presLayoutVars>
          <dgm:dir/>
          <dgm:resizeHandles val="exact"/>
        </dgm:presLayoutVars>
      </dgm:prSet>
      <dgm:spPr/>
    </dgm:pt>
    <dgm:pt modelId="{A8BE8DA4-E416-4BE6-A2EF-089705E89E02}" type="pres">
      <dgm:prSet presAssocID="{12AFC165-5E89-4F02-8493-852CB00D27EA}" presName="node" presStyleLbl="node1" presStyleIdx="0" presStyleCnt="6">
        <dgm:presLayoutVars>
          <dgm:bulletEnabled val="1"/>
        </dgm:presLayoutVars>
      </dgm:prSet>
      <dgm:spPr/>
    </dgm:pt>
    <dgm:pt modelId="{F82411ED-6F42-4504-A85A-1FB4279D13DC}" type="pres">
      <dgm:prSet presAssocID="{15A3C1EF-FD90-4B4C-A7E3-E5AEA2FBBC73}" presName="sibTrans" presStyleLbl="sibTrans1D1" presStyleIdx="0" presStyleCnt="5"/>
      <dgm:spPr/>
    </dgm:pt>
    <dgm:pt modelId="{226FCCAB-B231-453B-9B7F-2300BC375C1E}" type="pres">
      <dgm:prSet presAssocID="{15A3C1EF-FD90-4B4C-A7E3-E5AEA2FBBC73}" presName="connectorText" presStyleLbl="sibTrans1D1" presStyleIdx="0" presStyleCnt="5"/>
      <dgm:spPr/>
    </dgm:pt>
    <dgm:pt modelId="{F85006B0-36A8-4794-B81D-F408D0D4FF30}" type="pres">
      <dgm:prSet presAssocID="{D11C3AD4-784E-4726-815B-FCA838CDE784}" presName="node" presStyleLbl="node1" presStyleIdx="1" presStyleCnt="6">
        <dgm:presLayoutVars>
          <dgm:bulletEnabled val="1"/>
        </dgm:presLayoutVars>
      </dgm:prSet>
      <dgm:spPr/>
    </dgm:pt>
    <dgm:pt modelId="{15066B1F-E8C9-43E5-929E-9DDD9B4C6833}" type="pres">
      <dgm:prSet presAssocID="{17D6F8DF-899C-4908-A65B-32C0761A8EB8}" presName="sibTrans" presStyleLbl="sibTrans1D1" presStyleIdx="1" presStyleCnt="5"/>
      <dgm:spPr/>
    </dgm:pt>
    <dgm:pt modelId="{0D042166-F1EE-4DC8-99B6-03A3F94F5BA9}" type="pres">
      <dgm:prSet presAssocID="{17D6F8DF-899C-4908-A65B-32C0761A8EB8}" presName="connectorText" presStyleLbl="sibTrans1D1" presStyleIdx="1" presStyleCnt="5"/>
      <dgm:spPr/>
    </dgm:pt>
    <dgm:pt modelId="{5C14CA86-6F5E-4529-9214-564E7C69B0F7}" type="pres">
      <dgm:prSet presAssocID="{2AB4395B-8C76-4E7B-A835-1835E603C02B}" presName="node" presStyleLbl="node1" presStyleIdx="2" presStyleCnt="6">
        <dgm:presLayoutVars>
          <dgm:bulletEnabled val="1"/>
        </dgm:presLayoutVars>
      </dgm:prSet>
      <dgm:spPr/>
    </dgm:pt>
    <dgm:pt modelId="{AF7C9813-D02B-4969-BDDA-DB4BA372A63F}" type="pres">
      <dgm:prSet presAssocID="{A40E0C28-2070-4357-8E0C-A94AB449AA8E}" presName="sibTrans" presStyleLbl="sibTrans1D1" presStyleIdx="2" presStyleCnt="5"/>
      <dgm:spPr/>
    </dgm:pt>
    <dgm:pt modelId="{F69498A6-0AA3-443C-AF2E-63E8E19397F1}" type="pres">
      <dgm:prSet presAssocID="{A40E0C28-2070-4357-8E0C-A94AB449AA8E}" presName="connectorText" presStyleLbl="sibTrans1D1" presStyleIdx="2" presStyleCnt="5"/>
      <dgm:spPr/>
    </dgm:pt>
    <dgm:pt modelId="{64001DE4-0D74-45C8-B92E-26185F86E447}" type="pres">
      <dgm:prSet presAssocID="{5C6026D3-8966-4CBC-8D65-277D0CBC4152}" presName="node" presStyleLbl="node1" presStyleIdx="3" presStyleCnt="6">
        <dgm:presLayoutVars>
          <dgm:bulletEnabled val="1"/>
        </dgm:presLayoutVars>
      </dgm:prSet>
      <dgm:spPr/>
    </dgm:pt>
    <dgm:pt modelId="{68DC35B4-B5DE-43E6-8186-C74F8A7F92AC}" type="pres">
      <dgm:prSet presAssocID="{5899AC30-72FC-4177-AFC8-1EB71977E2FB}" presName="sibTrans" presStyleLbl="sibTrans1D1" presStyleIdx="3" presStyleCnt="5"/>
      <dgm:spPr/>
    </dgm:pt>
    <dgm:pt modelId="{263833CD-F5A8-4B3B-B720-5CC17142BFD1}" type="pres">
      <dgm:prSet presAssocID="{5899AC30-72FC-4177-AFC8-1EB71977E2FB}" presName="connectorText" presStyleLbl="sibTrans1D1" presStyleIdx="3" presStyleCnt="5"/>
      <dgm:spPr/>
    </dgm:pt>
    <dgm:pt modelId="{22252128-E924-4096-8671-D52C09470B16}" type="pres">
      <dgm:prSet presAssocID="{C005AF3D-DBF1-4F23-8F81-534EAC2BE0AA}" presName="node" presStyleLbl="node1" presStyleIdx="4" presStyleCnt="6">
        <dgm:presLayoutVars>
          <dgm:bulletEnabled val="1"/>
        </dgm:presLayoutVars>
      </dgm:prSet>
      <dgm:spPr/>
    </dgm:pt>
    <dgm:pt modelId="{1B59DEBD-131D-4BF9-9F5C-909CF075D075}" type="pres">
      <dgm:prSet presAssocID="{81354DA9-11D6-458B-B51D-CA9B5BCEFB64}" presName="sibTrans" presStyleLbl="sibTrans1D1" presStyleIdx="4" presStyleCnt="5"/>
      <dgm:spPr/>
    </dgm:pt>
    <dgm:pt modelId="{6172251B-C1DE-4DA4-806D-B85FDF075FC0}" type="pres">
      <dgm:prSet presAssocID="{81354DA9-11D6-458B-B51D-CA9B5BCEFB64}" presName="connectorText" presStyleLbl="sibTrans1D1" presStyleIdx="4" presStyleCnt="5"/>
      <dgm:spPr/>
    </dgm:pt>
    <dgm:pt modelId="{FE08470C-EB44-44E1-9096-AABFDDCEB6C5}" type="pres">
      <dgm:prSet presAssocID="{4498AEA1-7B0B-49AE-81C7-2BDE6C3898C4}" presName="node" presStyleLbl="node1" presStyleIdx="5" presStyleCnt="6">
        <dgm:presLayoutVars>
          <dgm:bulletEnabled val="1"/>
        </dgm:presLayoutVars>
      </dgm:prSet>
      <dgm:spPr/>
    </dgm:pt>
  </dgm:ptLst>
  <dgm:cxnLst>
    <dgm:cxn modelId="{07C0AB07-3449-4826-BD31-C800E28A7076}" srcId="{ABDFBBDE-AAE3-4604-9956-A6908F02AAD5}" destId="{C005AF3D-DBF1-4F23-8F81-534EAC2BE0AA}" srcOrd="4" destOrd="0" parTransId="{E567157F-3B38-442F-8575-2A173E34E48D}" sibTransId="{81354DA9-11D6-458B-B51D-CA9B5BCEFB64}"/>
    <dgm:cxn modelId="{A2F6AD1C-E3E6-4073-8A86-F1F355E22DAA}" srcId="{ABDFBBDE-AAE3-4604-9956-A6908F02AAD5}" destId="{2AB4395B-8C76-4E7B-A835-1835E603C02B}" srcOrd="2" destOrd="0" parTransId="{EE08B106-7AF0-464A-8A9F-452EB1F96014}" sibTransId="{A40E0C28-2070-4357-8E0C-A94AB449AA8E}"/>
    <dgm:cxn modelId="{08CC611F-2184-4706-9EAE-D32B77BCF465}" type="presOf" srcId="{15A3C1EF-FD90-4B4C-A7E3-E5AEA2FBBC73}" destId="{226FCCAB-B231-453B-9B7F-2300BC375C1E}" srcOrd="1" destOrd="0" presId="urn:microsoft.com/office/officeart/2005/8/layout/bProcess3"/>
    <dgm:cxn modelId="{0A6AA426-385A-4731-92A4-40B910974713}" type="presOf" srcId="{4498AEA1-7B0B-49AE-81C7-2BDE6C3898C4}" destId="{FE08470C-EB44-44E1-9096-AABFDDCEB6C5}" srcOrd="0" destOrd="0" presId="urn:microsoft.com/office/officeart/2005/8/layout/bProcess3"/>
    <dgm:cxn modelId="{CBD3E73D-2863-4BE3-813F-4EAC1C641D49}" type="presOf" srcId="{D11C3AD4-784E-4726-815B-FCA838CDE784}" destId="{F85006B0-36A8-4794-B81D-F408D0D4FF30}" srcOrd="0" destOrd="0" presId="urn:microsoft.com/office/officeart/2005/8/layout/bProcess3"/>
    <dgm:cxn modelId="{DACA6B40-12AE-44AD-858E-A1ABAD36B908}" type="presOf" srcId="{A40E0C28-2070-4357-8E0C-A94AB449AA8E}" destId="{AF7C9813-D02B-4969-BDDA-DB4BA372A63F}" srcOrd="0" destOrd="0" presId="urn:microsoft.com/office/officeart/2005/8/layout/bProcess3"/>
    <dgm:cxn modelId="{C8867664-EFF4-47A1-908B-6451C132976C}" type="presOf" srcId="{17D6F8DF-899C-4908-A65B-32C0761A8EB8}" destId="{0D042166-F1EE-4DC8-99B6-03A3F94F5BA9}" srcOrd="1" destOrd="0" presId="urn:microsoft.com/office/officeart/2005/8/layout/bProcess3"/>
    <dgm:cxn modelId="{8747CA48-5B53-46DC-90B4-7DBCD857CA68}" type="presOf" srcId="{5C6026D3-8966-4CBC-8D65-277D0CBC4152}" destId="{64001DE4-0D74-45C8-B92E-26185F86E447}" srcOrd="0" destOrd="0" presId="urn:microsoft.com/office/officeart/2005/8/layout/bProcess3"/>
    <dgm:cxn modelId="{E5EA024B-0F49-4AB0-9EB1-99C466981464}" type="presOf" srcId="{5899AC30-72FC-4177-AFC8-1EB71977E2FB}" destId="{263833CD-F5A8-4B3B-B720-5CC17142BFD1}" srcOrd="1" destOrd="0" presId="urn:microsoft.com/office/officeart/2005/8/layout/bProcess3"/>
    <dgm:cxn modelId="{32241B4B-B46B-4773-8604-9A3930079CC9}" srcId="{ABDFBBDE-AAE3-4604-9956-A6908F02AAD5}" destId="{5C6026D3-8966-4CBC-8D65-277D0CBC4152}" srcOrd="3" destOrd="0" parTransId="{5CA01351-4825-4889-A217-0588A2A786D2}" sibTransId="{5899AC30-72FC-4177-AFC8-1EB71977E2FB}"/>
    <dgm:cxn modelId="{C2C1FF6F-8709-4A2E-989B-419C9B52150C}" type="presOf" srcId="{A40E0C28-2070-4357-8E0C-A94AB449AA8E}" destId="{F69498A6-0AA3-443C-AF2E-63E8E19397F1}" srcOrd="1" destOrd="0" presId="urn:microsoft.com/office/officeart/2005/8/layout/bProcess3"/>
    <dgm:cxn modelId="{FD002251-A616-4C9D-ABEA-709ACB7FF9E3}" type="presOf" srcId="{81354DA9-11D6-458B-B51D-CA9B5BCEFB64}" destId="{1B59DEBD-131D-4BF9-9F5C-909CF075D075}" srcOrd="0" destOrd="0" presId="urn:microsoft.com/office/officeart/2005/8/layout/bProcess3"/>
    <dgm:cxn modelId="{115F9B8D-908A-4B12-999A-8F5BEC446A69}" srcId="{ABDFBBDE-AAE3-4604-9956-A6908F02AAD5}" destId="{4498AEA1-7B0B-49AE-81C7-2BDE6C3898C4}" srcOrd="5" destOrd="0" parTransId="{B08A0227-58CA-417F-945E-4350885A0FB6}" sibTransId="{FC4F4312-2401-4F89-9600-793422035A71}"/>
    <dgm:cxn modelId="{EBE4FC97-FA22-48B3-8376-961F7B14BD42}" type="presOf" srcId="{ABDFBBDE-AAE3-4604-9956-A6908F02AAD5}" destId="{07133557-944D-4312-A342-FA2555D81A67}" srcOrd="0" destOrd="0" presId="urn:microsoft.com/office/officeart/2005/8/layout/bProcess3"/>
    <dgm:cxn modelId="{F4B7B6A5-CC69-4953-A55F-833DE6A7394D}" type="presOf" srcId="{12AFC165-5E89-4F02-8493-852CB00D27EA}" destId="{A8BE8DA4-E416-4BE6-A2EF-089705E89E02}" srcOrd="0" destOrd="0" presId="urn:microsoft.com/office/officeart/2005/8/layout/bProcess3"/>
    <dgm:cxn modelId="{3C8D79A6-0B80-4404-A5D4-C094FF6FDB80}" type="presOf" srcId="{2AB4395B-8C76-4E7B-A835-1835E603C02B}" destId="{5C14CA86-6F5E-4529-9214-564E7C69B0F7}" srcOrd="0" destOrd="0" presId="urn:microsoft.com/office/officeart/2005/8/layout/bProcess3"/>
    <dgm:cxn modelId="{5471FFAD-EA6F-4812-A98C-862393F9B921}" srcId="{ABDFBBDE-AAE3-4604-9956-A6908F02AAD5}" destId="{D11C3AD4-784E-4726-815B-FCA838CDE784}" srcOrd="1" destOrd="0" parTransId="{A2DF844B-4BB8-4811-AE94-DC637BF534F2}" sibTransId="{17D6F8DF-899C-4908-A65B-32C0761A8EB8}"/>
    <dgm:cxn modelId="{A87078B9-C9C7-49A7-A5B3-B962FBD3BAF1}" type="presOf" srcId="{15A3C1EF-FD90-4B4C-A7E3-E5AEA2FBBC73}" destId="{F82411ED-6F42-4504-A85A-1FB4279D13DC}" srcOrd="0" destOrd="0" presId="urn:microsoft.com/office/officeart/2005/8/layout/bProcess3"/>
    <dgm:cxn modelId="{632E98C1-102D-47D6-B1B6-245BD9409509}" type="presOf" srcId="{17D6F8DF-899C-4908-A65B-32C0761A8EB8}" destId="{15066B1F-E8C9-43E5-929E-9DDD9B4C6833}" srcOrd="0" destOrd="0" presId="urn:microsoft.com/office/officeart/2005/8/layout/bProcess3"/>
    <dgm:cxn modelId="{8D7C48C7-35AF-4E73-A927-19A57870C55F}" type="presOf" srcId="{5899AC30-72FC-4177-AFC8-1EB71977E2FB}" destId="{68DC35B4-B5DE-43E6-8186-C74F8A7F92AC}" srcOrd="0" destOrd="0" presId="urn:microsoft.com/office/officeart/2005/8/layout/bProcess3"/>
    <dgm:cxn modelId="{5714A5C9-7F54-4ECF-B211-921E6B31180B}" type="presOf" srcId="{81354DA9-11D6-458B-B51D-CA9B5BCEFB64}" destId="{6172251B-C1DE-4DA4-806D-B85FDF075FC0}" srcOrd="1" destOrd="0" presId="urn:microsoft.com/office/officeart/2005/8/layout/bProcess3"/>
    <dgm:cxn modelId="{ED8CB1CC-0108-4893-99A7-9E36236AFC1E}" type="presOf" srcId="{C005AF3D-DBF1-4F23-8F81-534EAC2BE0AA}" destId="{22252128-E924-4096-8671-D52C09470B16}" srcOrd="0" destOrd="0" presId="urn:microsoft.com/office/officeart/2005/8/layout/bProcess3"/>
    <dgm:cxn modelId="{ACD58EF1-ED66-4E13-A5EA-EB1CA4EEC296}" srcId="{ABDFBBDE-AAE3-4604-9956-A6908F02AAD5}" destId="{12AFC165-5E89-4F02-8493-852CB00D27EA}" srcOrd="0" destOrd="0" parTransId="{E5B0AE2C-4416-431B-B585-8F62BA0CB0AF}" sibTransId="{15A3C1EF-FD90-4B4C-A7E3-E5AEA2FBBC73}"/>
    <dgm:cxn modelId="{025FE032-C3BC-4832-A4CE-15E5E65FD45D}" type="presParOf" srcId="{07133557-944D-4312-A342-FA2555D81A67}" destId="{A8BE8DA4-E416-4BE6-A2EF-089705E89E02}" srcOrd="0" destOrd="0" presId="urn:microsoft.com/office/officeart/2005/8/layout/bProcess3"/>
    <dgm:cxn modelId="{06E7205C-F990-4F63-8731-535EB8CC706E}" type="presParOf" srcId="{07133557-944D-4312-A342-FA2555D81A67}" destId="{F82411ED-6F42-4504-A85A-1FB4279D13DC}" srcOrd="1" destOrd="0" presId="urn:microsoft.com/office/officeart/2005/8/layout/bProcess3"/>
    <dgm:cxn modelId="{6795C5A2-9B7D-4D3D-B10D-4238B421ED89}" type="presParOf" srcId="{F82411ED-6F42-4504-A85A-1FB4279D13DC}" destId="{226FCCAB-B231-453B-9B7F-2300BC375C1E}" srcOrd="0" destOrd="0" presId="urn:microsoft.com/office/officeart/2005/8/layout/bProcess3"/>
    <dgm:cxn modelId="{805B4C7E-DF48-4875-A6A9-CEA66EB90BAF}" type="presParOf" srcId="{07133557-944D-4312-A342-FA2555D81A67}" destId="{F85006B0-36A8-4794-B81D-F408D0D4FF30}" srcOrd="2" destOrd="0" presId="urn:microsoft.com/office/officeart/2005/8/layout/bProcess3"/>
    <dgm:cxn modelId="{7B5AC761-EB3F-495F-81A2-AEDF887A7482}" type="presParOf" srcId="{07133557-944D-4312-A342-FA2555D81A67}" destId="{15066B1F-E8C9-43E5-929E-9DDD9B4C6833}" srcOrd="3" destOrd="0" presId="urn:microsoft.com/office/officeart/2005/8/layout/bProcess3"/>
    <dgm:cxn modelId="{872DDD50-9A55-43CB-AF38-2A9DBC295493}" type="presParOf" srcId="{15066B1F-E8C9-43E5-929E-9DDD9B4C6833}" destId="{0D042166-F1EE-4DC8-99B6-03A3F94F5BA9}" srcOrd="0" destOrd="0" presId="urn:microsoft.com/office/officeart/2005/8/layout/bProcess3"/>
    <dgm:cxn modelId="{DBCE467E-FDAE-46F5-AC70-CE70C910FD2E}" type="presParOf" srcId="{07133557-944D-4312-A342-FA2555D81A67}" destId="{5C14CA86-6F5E-4529-9214-564E7C69B0F7}" srcOrd="4" destOrd="0" presId="urn:microsoft.com/office/officeart/2005/8/layout/bProcess3"/>
    <dgm:cxn modelId="{8D3C7756-4418-4A85-92B3-646F93A6E1D5}" type="presParOf" srcId="{07133557-944D-4312-A342-FA2555D81A67}" destId="{AF7C9813-D02B-4969-BDDA-DB4BA372A63F}" srcOrd="5" destOrd="0" presId="urn:microsoft.com/office/officeart/2005/8/layout/bProcess3"/>
    <dgm:cxn modelId="{3AA217C0-602F-4FB1-8EB1-2F020F2E8FC9}" type="presParOf" srcId="{AF7C9813-D02B-4969-BDDA-DB4BA372A63F}" destId="{F69498A6-0AA3-443C-AF2E-63E8E19397F1}" srcOrd="0" destOrd="0" presId="urn:microsoft.com/office/officeart/2005/8/layout/bProcess3"/>
    <dgm:cxn modelId="{CA903A2C-78AF-4EA6-84F8-0E2079FE22B4}" type="presParOf" srcId="{07133557-944D-4312-A342-FA2555D81A67}" destId="{64001DE4-0D74-45C8-B92E-26185F86E447}" srcOrd="6" destOrd="0" presId="urn:microsoft.com/office/officeart/2005/8/layout/bProcess3"/>
    <dgm:cxn modelId="{A5B8C98A-ABDB-44F4-A16B-56D1FAE24E9E}" type="presParOf" srcId="{07133557-944D-4312-A342-FA2555D81A67}" destId="{68DC35B4-B5DE-43E6-8186-C74F8A7F92AC}" srcOrd="7" destOrd="0" presId="urn:microsoft.com/office/officeart/2005/8/layout/bProcess3"/>
    <dgm:cxn modelId="{D9A91172-D4BC-4C19-8A2B-E0234BE3532D}" type="presParOf" srcId="{68DC35B4-B5DE-43E6-8186-C74F8A7F92AC}" destId="{263833CD-F5A8-4B3B-B720-5CC17142BFD1}" srcOrd="0" destOrd="0" presId="urn:microsoft.com/office/officeart/2005/8/layout/bProcess3"/>
    <dgm:cxn modelId="{9EB3E526-383D-4565-A3DE-DE933AC1486F}" type="presParOf" srcId="{07133557-944D-4312-A342-FA2555D81A67}" destId="{22252128-E924-4096-8671-D52C09470B16}" srcOrd="8" destOrd="0" presId="urn:microsoft.com/office/officeart/2005/8/layout/bProcess3"/>
    <dgm:cxn modelId="{4A07C323-CC52-44CE-ACF6-D7849E60EF1D}" type="presParOf" srcId="{07133557-944D-4312-A342-FA2555D81A67}" destId="{1B59DEBD-131D-4BF9-9F5C-909CF075D075}" srcOrd="9" destOrd="0" presId="urn:microsoft.com/office/officeart/2005/8/layout/bProcess3"/>
    <dgm:cxn modelId="{7303C552-245D-4306-B294-DF9DF3746292}" type="presParOf" srcId="{1B59DEBD-131D-4BF9-9F5C-909CF075D075}" destId="{6172251B-C1DE-4DA4-806D-B85FDF075FC0}" srcOrd="0" destOrd="0" presId="urn:microsoft.com/office/officeart/2005/8/layout/bProcess3"/>
    <dgm:cxn modelId="{F3297E00-E8C2-434B-B0DC-EC69F066D4DB}" type="presParOf" srcId="{07133557-944D-4312-A342-FA2555D81A67}" destId="{FE08470C-EB44-44E1-9096-AABFDDCEB6C5}"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70930-ABD9-4822-ACDE-2C14A170DC47}">
      <dsp:nvSpPr>
        <dsp:cNvPr id="0" name=""/>
        <dsp:cNvSpPr/>
      </dsp:nvSpPr>
      <dsp:spPr>
        <a:xfrm>
          <a:off x="448355" y="0"/>
          <a:ext cx="6831534" cy="4269709"/>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965F7-D221-4855-86EF-CD26F45CDDB1}">
      <dsp:nvSpPr>
        <dsp:cNvPr id="0" name=""/>
        <dsp:cNvSpPr/>
      </dsp:nvSpPr>
      <dsp:spPr>
        <a:xfrm>
          <a:off x="1146470" y="3174955"/>
          <a:ext cx="157125" cy="15712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AF31A-24E4-4743-B486-7677D12B3BDE}">
      <dsp:nvSpPr>
        <dsp:cNvPr id="0" name=""/>
        <dsp:cNvSpPr/>
      </dsp:nvSpPr>
      <dsp:spPr>
        <a:xfrm>
          <a:off x="1253607" y="3253518"/>
          <a:ext cx="1168192" cy="1016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57"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002060"/>
              </a:solidFill>
            </a:rPr>
            <a:t>Initial Host Homes / Family Teaching Model</a:t>
          </a:r>
        </a:p>
      </dsp:txBody>
      <dsp:txXfrm>
        <a:off x="1253607" y="3253518"/>
        <a:ext cx="1168192" cy="1016190"/>
      </dsp:txXfrm>
    </dsp:sp>
    <dsp:sp modelId="{602D9CA0-574A-46C4-BF78-82BBC906F1E3}">
      <dsp:nvSpPr>
        <dsp:cNvPr id="0" name=""/>
        <dsp:cNvSpPr/>
      </dsp:nvSpPr>
      <dsp:spPr>
        <a:xfrm>
          <a:off x="2256594" y="2181821"/>
          <a:ext cx="273261" cy="273261"/>
        </a:xfrm>
        <a:prstGeom prst="ellipse">
          <a:avLst/>
        </a:prstGeom>
        <a:solidFill>
          <a:schemeClr val="accent4">
            <a:hueOff val="-4718862"/>
            <a:satOff val="2178"/>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AF385-4C30-400F-AD36-3EB1406A663B}">
      <dsp:nvSpPr>
        <dsp:cNvPr id="0" name=""/>
        <dsp:cNvSpPr/>
      </dsp:nvSpPr>
      <dsp:spPr>
        <a:xfrm>
          <a:off x="2450380" y="2391907"/>
          <a:ext cx="1434622" cy="1613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96"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002060"/>
              </a:solidFill>
            </a:rPr>
            <a:t>Interim Guidance Created  May 24, 2016</a:t>
          </a:r>
        </a:p>
      </dsp:txBody>
      <dsp:txXfrm>
        <a:off x="2450380" y="2391907"/>
        <a:ext cx="1434622" cy="1613865"/>
      </dsp:txXfrm>
    </dsp:sp>
    <dsp:sp modelId="{2B04DAF9-432F-447B-82E9-7EA341CA6208}">
      <dsp:nvSpPr>
        <dsp:cNvPr id="0" name=""/>
        <dsp:cNvSpPr/>
      </dsp:nvSpPr>
      <dsp:spPr>
        <a:xfrm>
          <a:off x="3674138" y="1449993"/>
          <a:ext cx="362071" cy="362071"/>
        </a:xfrm>
        <a:prstGeom prst="ellipse">
          <a:avLst/>
        </a:prstGeom>
        <a:solidFill>
          <a:schemeClr val="accent4">
            <a:hueOff val="-9437725"/>
            <a:satOff val="4355"/>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430E4-E862-4FB7-A37A-ABD2192BFD3C}">
      <dsp:nvSpPr>
        <dsp:cNvPr id="0" name=""/>
        <dsp:cNvSpPr/>
      </dsp:nvSpPr>
      <dsp:spPr>
        <a:xfrm>
          <a:off x="3903750" y="1760271"/>
          <a:ext cx="1434622" cy="197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85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Hold on new applicants</a:t>
          </a:r>
        </a:p>
      </dsp:txBody>
      <dsp:txXfrm>
        <a:off x="3903750" y="1760271"/>
        <a:ext cx="1434622" cy="1974207"/>
      </dsp:txXfrm>
    </dsp:sp>
    <dsp:sp modelId="{CCC17FC7-9EC4-4F78-A791-2EB674BE487F}">
      <dsp:nvSpPr>
        <dsp:cNvPr id="0" name=""/>
        <dsp:cNvSpPr/>
      </dsp:nvSpPr>
      <dsp:spPr>
        <a:xfrm>
          <a:off x="5218064" y="965808"/>
          <a:ext cx="485038" cy="485038"/>
        </a:xfrm>
        <a:prstGeom prst="ellipse">
          <a:avLst/>
        </a:prstGeom>
        <a:solidFill>
          <a:schemeClr val="accent4">
            <a:hueOff val="-14156587"/>
            <a:satOff val="6533"/>
            <a:lumOff val="2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F6CB2-062B-42B0-9C9E-DEAE826C4BB6}">
      <dsp:nvSpPr>
        <dsp:cNvPr id="0" name=""/>
        <dsp:cNvSpPr/>
      </dsp:nvSpPr>
      <dsp:spPr>
        <a:xfrm>
          <a:off x="5458260" y="1329328"/>
          <a:ext cx="1572632" cy="147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012"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Re-Opening &amp; New Manual Development July 1, 2023</a:t>
          </a:r>
        </a:p>
      </dsp:txBody>
      <dsp:txXfrm>
        <a:off x="5458260" y="1329328"/>
        <a:ext cx="1572632" cy="1477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9C33B-C819-4FC8-8B5B-24CD43F71722}">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4">
            <a:hueOff val="-14156587"/>
            <a:satOff val="6533"/>
            <a:lumOff val="2470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427B49E-9BC8-4C21-9D30-6D4ADA7E7C88}">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4">
            <a:hueOff val="-9437725"/>
            <a:satOff val="4355"/>
            <a:lumOff val="1647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9046B9C-28BF-4D8E-BBF0-10135D92F1C0}">
      <dsp:nvSpPr>
        <dsp:cNvPr id="0" name=""/>
        <dsp:cNvSpPr/>
      </dsp:nvSpPr>
      <dsp:spPr>
        <a:xfrm>
          <a:off x="1980380" y="625714"/>
          <a:ext cx="4167238" cy="4167238"/>
        </a:xfrm>
        <a:prstGeom prst="blockArc">
          <a:avLst>
            <a:gd name="adj1" fmla="val 0"/>
            <a:gd name="adj2" fmla="val 5400000"/>
            <a:gd name="adj3" fmla="val 4642"/>
          </a:avLst>
        </a:prstGeom>
        <a:solidFill>
          <a:schemeClr val="accent4">
            <a:hueOff val="-4718862"/>
            <a:satOff val="2178"/>
            <a:lumOff val="823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541F4D1-1EF5-4671-86F4-9CD748AD7C3C}">
      <dsp:nvSpPr>
        <dsp:cNvPr id="0" name=""/>
        <dsp:cNvSpPr/>
      </dsp:nvSpPr>
      <dsp:spPr>
        <a:xfrm>
          <a:off x="1980380" y="625714"/>
          <a:ext cx="4167238" cy="4167238"/>
        </a:xfrm>
        <a:prstGeom prst="blockArc">
          <a:avLst>
            <a:gd name="adj1" fmla="val 16200000"/>
            <a:gd name="adj2" fmla="val 0"/>
            <a:gd name="adj3" fmla="val 464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2E0CF7-3070-4816-B151-3DEBF91BCA6F}">
      <dsp:nvSpPr>
        <dsp:cNvPr id="0" name=""/>
        <dsp:cNvSpPr/>
      </dsp:nvSpPr>
      <dsp:spPr>
        <a:xfrm>
          <a:off x="3104554" y="1749888"/>
          <a:ext cx="1918890" cy="191889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Individual</a:t>
          </a:r>
        </a:p>
      </dsp:txBody>
      <dsp:txXfrm>
        <a:off x="3385569" y="2030903"/>
        <a:ext cx="1356860" cy="1356860"/>
      </dsp:txXfrm>
    </dsp:sp>
    <dsp:sp modelId="{075BD882-712D-424F-A71E-901BE55D809A}">
      <dsp:nvSpPr>
        <dsp:cNvPr id="0" name=""/>
        <dsp:cNvSpPr/>
      </dsp:nvSpPr>
      <dsp:spPr>
        <a:xfrm>
          <a:off x="3392388" y="2458"/>
          <a:ext cx="1343223" cy="134322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Guardian/Trusted Adults</a:t>
          </a:r>
        </a:p>
      </dsp:txBody>
      <dsp:txXfrm>
        <a:off x="3589098" y="199168"/>
        <a:ext cx="949803" cy="949803"/>
      </dsp:txXfrm>
    </dsp:sp>
    <dsp:sp modelId="{79C472E1-1A71-4D30-9D6F-CD0B3D64AA0F}">
      <dsp:nvSpPr>
        <dsp:cNvPr id="0" name=""/>
        <dsp:cNvSpPr/>
      </dsp:nvSpPr>
      <dsp:spPr>
        <a:xfrm>
          <a:off x="5427651" y="2037721"/>
          <a:ext cx="1343223" cy="1343223"/>
        </a:xfrm>
        <a:prstGeom prst="ellipse">
          <a:avLst/>
        </a:prstGeom>
        <a:solidFill>
          <a:schemeClr val="accent4">
            <a:hueOff val="-4718862"/>
            <a:satOff val="2178"/>
            <a:lumOff val="82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TCM</a:t>
          </a:r>
        </a:p>
      </dsp:txBody>
      <dsp:txXfrm>
        <a:off x="5624361" y="2234431"/>
        <a:ext cx="949803" cy="949803"/>
      </dsp:txXfrm>
    </dsp:sp>
    <dsp:sp modelId="{A9F214C8-84EE-4209-B4A7-F78DD73ADA26}">
      <dsp:nvSpPr>
        <dsp:cNvPr id="0" name=""/>
        <dsp:cNvSpPr/>
      </dsp:nvSpPr>
      <dsp:spPr>
        <a:xfrm>
          <a:off x="3392388" y="4072985"/>
          <a:ext cx="1343223" cy="1343223"/>
        </a:xfrm>
        <a:prstGeom prst="ellipse">
          <a:avLst/>
        </a:prstGeom>
        <a:solidFill>
          <a:schemeClr val="accent4">
            <a:hueOff val="-9437725"/>
            <a:satOff val="4355"/>
            <a:lumOff val="164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Day Services</a:t>
          </a:r>
        </a:p>
      </dsp:txBody>
      <dsp:txXfrm>
        <a:off x="3589098" y="4269695"/>
        <a:ext cx="949803" cy="949803"/>
      </dsp:txXfrm>
    </dsp:sp>
    <dsp:sp modelId="{130FB76C-CE6D-4C52-BE20-666AFC01E59C}">
      <dsp:nvSpPr>
        <dsp:cNvPr id="0" name=""/>
        <dsp:cNvSpPr/>
      </dsp:nvSpPr>
      <dsp:spPr>
        <a:xfrm>
          <a:off x="1357124" y="2037721"/>
          <a:ext cx="1343223" cy="1343223"/>
        </a:xfrm>
        <a:prstGeom prst="ellipse">
          <a:avLst/>
        </a:prstGeom>
        <a:solidFill>
          <a:schemeClr val="accent4">
            <a:hueOff val="-14156587"/>
            <a:satOff val="6533"/>
            <a:lumOff val="247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Shared Living Contractor</a:t>
          </a:r>
        </a:p>
      </dsp:txBody>
      <dsp:txXfrm>
        <a:off x="1553834" y="2234431"/>
        <a:ext cx="949803" cy="949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11ED-6F42-4504-A85A-1FB4279D13DC}">
      <dsp:nvSpPr>
        <dsp:cNvPr id="0" name=""/>
        <dsp:cNvSpPr/>
      </dsp:nvSpPr>
      <dsp:spPr>
        <a:xfrm>
          <a:off x="3019368" y="807184"/>
          <a:ext cx="622874" cy="91440"/>
        </a:xfrm>
        <a:custGeom>
          <a:avLst/>
          <a:gdLst/>
          <a:ahLst/>
          <a:cxnLst/>
          <a:rect l="0" t="0" r="0" b="0"/>
          <a:pathLst>
            <a:path>
              <a:moveTo>
                <a:pt x="0" y="45720"/>
              </a:moveTo>
              <a:lnTo>
                <a:pt x="62287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469" y="849637"/>
        <a:ext cx="32673" cy="6534"/>
      </dsp:txXfrm>
    </dsp:sp>
    <dsp:sp modelId="{A8BE8DA4-E416-4BE6-A2EF-089705E89E02}">
      <dsp:nvSpPr>
        <dsp:cNvPr id="0" name=""/>
        <dsp:cNvSpPr/>
      </dsp:nvSpPr>
      <dsp:spPr>
        <a:xfrm>
          <a:off x="179975" y="546"/>
          <a:ext cx="2841193" cy="170471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Obtain KDADS License</a:t>
          </a:r>
        </a:p>
      </dsp:txBody>
      <dsp:txXfrm>
        <a:off x="179975" y="546"/>
        <a:ext cx="2841193" cy="1704716"/>
      </dsp:txXfrm>
    </dsp:sp>
    <dsp:sp modelId="{15066B1F-E8C9-43E5-929E-9DDD9B4C6833}">
      <dsp:nvSpPr>
        <dsp:cNvPr id="0" name=""/>
        <dsp:cNvSpPr/>
      </dsp:nvSpPr>
      <dsp:spPr>
        <a:xfrm>
          <a:off x="6514036" y="807184"/>
          <a:ext cx="622874" cy="91440"/>
        </a:xfrm>
        <a:custGeom>
          <a:avLst/>
          <a:gdLst/>
          <a:ahLst/>
          <a:cxnLst/>
          <a:rect l="0" t="0" r="0" b="0"/>
          <a:pathLst>
            <a:path>
              <a:moveTo>
                <a:pt x="0" y="45720"/>
              </a:moveTo>
              <a:lnTo>
                <a:pt x="622874" y="45720"/>
              </a:lnTo>
            </a:path>
          </a:pathLst>
        </a:custGeom>
        <a:noFill/>
        <a:ln w="9525" cap="flat" cmpd="sng" algn="ctr">
          <a:solidFill>
            <a:schemeClr val="accent2">
              <a:hueOff val="-3810004"/>
              <a:satOff val="-4911"/>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09137" y="849637"/>
        <a:ext cx="32673" cy="6534"/>
      </dsp:txXfrm>
    </dsp:sp>
    <dsp:sp modelId="{F85006B0-36A8-4794-B81D-F408D0D4FF30}">
      <dsp:nvSpPr>
        <dsp:cNvPr id="0" name=""/>
        <dsp:cNvSpPr/>
      </dsp:nvSpPr>
      <dsp:spPr>
        <a:xfrm>
          <a:off x="3674643" y="546"/>
          <a:ext cx="2841193" cy="1704716"/>
        </a:xfrm>
        <a:prstGeom prst="rect">
          <a:avLst/>
        </a:prstGeom>
        <a:gradFill rotWithShape="0">
          <a:gsLst>
            <a:gs pos="0">
              <a:schemeClr val="accent2">
                <a:hueOff val="-3048003"/>
                <a:satOff val="-3929"/>
                <a:lumOff val="941"/>
                <a:alphaOff val="0"/>
                <a:tint val="50000"/>
                <a:satMod val="300000"/>
              </a:schemeClr>
            </a:gs>
            <a:gs pos="35000">
              <a:schemeClr val="accent2">
                <a:hueOff val="-3048003"/>
                <a:satOff val="-3929"/>
                <a:lumOff val="941"/>
                <a:alphaOff val="0"/>
                <a:tint val="37000"/>
                <a:satMod val="300000"/>
              </a:schemeClr>
            </a:gs>
            <a:gs pos="100000">
              <a:schemeClr val="accent2">
                <a:hueOff val="-3048003"/>
                <a:satOff val="-3929"/>
                <a:lumOff val="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Affiliate with CDDO(s)</a:t>
          </a:r>
        </a:p>
      </dsp:txBody>
      <dsp:txXfrm>
        <a:off x="3674643" y="546"/>
        <a:ext cx="2841193" cy="1704716"/>
      </dsp:txXfrm>
    </dsp:sp>
    <dsp:sp modelId="{AF7C9813-D02B-4969-BDDA-DB4BA372A63F}">
      <dsp:nvSpPr>
        <dsp:cNvPr id="0" name=""/>
        <dsp:cNvSpPr/>
      </dsp:nvSpPr>
      <dsp:spPr>
        <a:xfrm>
          <a:off x="1600572" y="1703462"/>
          <a:ext cx="6989335" cy="622874"/>
        </a:xfrm>
        <a:custGeom>
          <a:avLst/>
          <a:gdLst/>
          <a:ahLst/>
          <a:cxnLst/>
          <a:rect l="0" t="0" r="0" b="0"/>
          <a:pathLst>
            <a:path>
              <a:moveTo>
                <a:pt x="6989335" y="0"/>
              </a:moveTo>
              <a:lnTo>
                <a:pt x="6989335" y="328537"/>
              </a:lnTo>
              <a:lnTo>
                <a:pt x="0" y="328537"/>
              </a:lnTo>
              <a:lnTo>
                <a:pt x="0" y="622874"/>
              </a:lnTo>
            </a:path>
          </a:pathLst>
        </a:custGeom>
        <a:noFill/>
        <a:ln w="9525" cap="flat" cmpd="sng" algn="ctr">
          <a:solidFill>
            <a:schemeClr val="accent2">
              <a:hueOff val="-7620007"/>
              <a:satOff val="-9822"/>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744" y="2011632"/>
        <a:ext cx="350990" cy="6534"/>
      </dsp:txXfrm>
    </dsp:sp>
    <dsp:sp modelId="{5C14CA86-6F5E-4529-9214-564E7C69B0F7}">
      <dsp:nvSpPr>
        <dsp:cNvPr id="0" name=""/>
        <dsp:cNvSpPr/>
      </dsp:nvSpPr>
      <dsp:spPr>
        <a:xfrm>
          <a:off x="7169311" y="546"/>
          <a:ext cx="2841193" cy="1704716"/>
        </a:xfrm>
        <a:prstGeom prst="rect">
          <a:avLst/>
        </a:prstGeom>
        <a:gradFill rotWithShape="0">
          <a:gsLst>
            <a:gs pos="0">
              <a:schemeClr val="accent2">
                <a:hueOff val="-6096006"/>
                <a:satOff val="-7858"/>
                <a:lumOff val="1882"/>
                <a:alphaOff val="0"/>
                <a:tint val="50000"/>
                <a:satMod val="300000"/>
              </a:schemeClr>
            </a:gs>
            <a:gs pos="35000">
              <a:schemeClr val="accent2">
                <a:hueOff val="-6096006"/>
                <a:satOff val="-7858"/>
                <a:lumOff val="1882"/>
                <a:alphaOff val="0"/>
                <a:tint val="37000"/>
                <a:satMod val="300000"/>
              </a:schemeClr>
            </a:gs>
            <a:gs pos="100000">
              <a:schemeClr val="accent2">
                <a:hueOff val="-6096006"/>
                <a:satOff val="-7858"/>
                <a:lumOff val="1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Register with KMAP and Complete MCO Credentialing</a:t>
          </a:r>
        </a:p>
      </dsp:txBody>
      <dsp:txXfrm>
        <a:off x="7169311" y="546"/>
        <a:ext cx="2841193" cy="1704716"/>
      </dsp:txXfrm>
    </dsp:sp>
    <dsp:sp modelId="{68DC35B4-B5DE-43E6-8186-C74F8A7F92AC}">
      <dsp:nvSpPr>
        <dsp:cNvPr id="0" name=""/>
        <dsp:cNvSpPr/>
      </dsp:nvSpPr>
      <dsp:spPr>
        <a:xfrm>
          <a:off x="3019368" y="3165375"/>
          <a:ext cx="622874" cy="91440"/>
        </a:xfrm>
        <a:custGeom>
          <a:avLst/>
          <a:gdLst/>
          <a:ahLst/>
          <a:cxnLst/>
          <a:rect l="0" t="0" r="0" b="0"/>
          <a:pathLst>
            <a:path>
              <a:moveTo>
                <a:pt x="0" y="45720"/>
              </a:moveTo>
              <a:lnTo>
                <a:pt x="622874" y="45720"/>
              </a:lnTo>
            </a:path>
          </a:pathLst>
        </a:custGeom>
        <a:noFill/>
        <a:ln w="9525" cap="flat" cmpd="sng" algn="ctr">
          <a:solidFill>
            <a:schemeClr val="accent2">
              <a:hueOff val="-11430011"/>
              <a:satOff val="-14734"/>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469" y="3207827"/>
        <a:ext cx="32673" cy="6534"/>
      </dsp:txXfrm>
    </dsp:sp>
    <dsp:sp modelId="{64001DE4-0D74-45C8-B92E-26185F86E447}">
      <dsp:nvSpPr>
        <dsp:cNvPr id="0" name=""/>
        <dsp:cNvSpPr/>
      </dsp:nvSpPr>
      <dsp:spPr>
        <a:xfrm>
          <a:off x="179975" y="2358737"/>
          <a:ext cx="2841193" cy="1704716"/>
        </a:xfrm>
        <a:prstGeom prst="rect">
          <a:avLst/>
        </a:prstGeom>
        <a:gradFill rotWithShape="0">
          <a:gsLst>
            <a:gs pos="0">
              <a:schemeClr val="accent2">
                <a:hueOff val="-9144009"/>
                <a:satOff val="-11787"/>
                <a:lumOff val="2824"/>
                <a:alphaOff val="0"/>
                <a:tint val="50000"/>
                <a:satMod val="300000"/>
              </a:schemeClr>
            </a:gs>
            <a:gs pos="35000">
              <a:schemeClr val="accent2">
                <a:hueOff val="-9144009"/>
                <a:satOff val="-11787"/>
                <a:lumOff val="2824"/>
                <a:alphaOff val="0"/>
                <a:tint val="37000"/>
                <a:satMod val="300000"/>
              </a:schemeClr>
            </a:gs>
            <a:gs pos="100000">
              <a:schemeClr val="accent2">
                <a:hueOff val="-9144009"/>
                <a:satOff val="-11787"/>
                <a:lumOff val="2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Register facilities with Final Rule Team</a:t>
          </a:r>
        </a:p>
      </dsp:txBody>
      <dsp:txXfrm>
        <a:off x="179975" y="2358737"/>
        <a:ext cx="2841193" cy="1704716"/>
      </dsp:txXfrm>
    </dsp:sp>
    <dsp:sp modelId="{1B59DEBD-131D-4BF9-9F5C-909CF075D075}">
      <dsp:nvSpPr>
        <dsp:cNvPr id="0" name=""/>
        <dsp:cNvSpPr/>
      </dsp:nvSpPr>
      <dsp:spPr>
        <a:xfrm>
          <a:off x="6514036" y="3165375"/>
          <a:ext cx="622874" cy="91440"/>
        </a:xfrm>
        <a:custGeom>
          <a:avLst/>
          <a:gdLst/>
          <a:ahLst/>
          <a:cxnLst/>
          <a:rect l="0" t="0" r="0" b="0"/>
          <a:pathLst>
            <a:path>
              <a:moveTo>
                <a:pt x="0" y="45720"/>
              </a:moveTo>
              <a:lnTo>
                <a:pt x="622874" y="45720"/>
              </a:lnTo>
            </a:path>
          </a:pathLst>
        </a:custGeom>
        <a:noFill/>
        <a:ln w="9525" cap="flat" cmpd="sng" algn="ctr">
          <a:solidFill>
            <a:schemeClr val="accent2">
              <a:hueOff val="-15240015"/>
              <a:satOff val="-19645"/>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09137" y="3207827"/>
        <a:ext cx="32673" cy="6534"/>
      </dsp:txXfrm>
    </dsp:sp>
    <dsp:sp modelId="{22252128-E924-4096-8671-D52C09470B16}">
      <dsp:nvSpPr>
        <dsp:cNvPr id="0" name=""/>
        <dsp:cNvSpPr/>
      </dsp:nvSpPr>
      <dsp:spPr>
        <a:xfrm>
          <a:off x="3674643" y="2358737"/>
          <a:ext cx="2841193" cy="1704716"/>
        </a:xfrm>
        <a:prstGeom prst="rect">
          <a:avLst/>
        </a:prstGeom>
        <a:gradFill rotWithShape="0">
          <a:gsLst>
            <a:gs pos="0">
              <a:schemeClr val="accent2">
                <a:hueOff val="-12192012"/>
                <a:satOff val="-15716"/>
                <a:lumOff val="3765"/>
                <a:alphaOff val="0"/>
                <a:tint val="50000"/>
                <a:satMod val="300000"/>
              </a:schemeClr>
            </a:gs>
            <a:gs pos="35000">
              <a:schemeClr val="accent2">
                <a:hueOff val="-12192012"/>
                <a:satOff val="-15716"/>
                <a:lumOff val="3765"/>
                <a:alphaOff val="0"/>
                <a:tint val="37000"/>
                <a:satMod val="300000"/>
              </a:schemeClr>
            </a:gs>
            <a:gs pos="100000">
              <a:schemeClr val="accent2">
                <a:hueOff val="-12192012"/>
                <a:satOff val="-15716"/>
                <a:lumOff val="3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Inspections OSFM Environmental CDDO QA Staff </a:t>
          </a:r>
        </a:p>
      </dsp:txBody>
      <dsp:txXfrm>
        <a:off x="3674643" y="2358737"/>
        <a:ext cx="2841193" cy="1704716"/>
      </dsp:txXfrm>
    </dsp:sp>
    <dsp:sp modelId="{FE08470C-EB44-44E1-9096-AABFDDCEB6C5}">
      <dsp:nvSpPr>
        <dsp:cNvPr id="0" name=""/>
        <dsp:cNvSpPr/>
      </dsp:nvSpPr>
      <dsp:spPr>
        <a:xfrm>
          <a:off x="7169311" y="2358737"/>
          <a:ext cx="2841193" cy="1704716"/>
        </a:xfrm>
        <a:prstGeom prst="rect">
          <a:avLst/>
        </a:prstGeom>
        <a:gradFill rotWithShape="0">
          <a:gsLst>
            <a:gs pos="0">
              <a:schemeClr val="accent2">
                <a:hueOff val="-15240015"/>
                <a:satOff val="-19645"/>
                <a:lumOff val="4706"/>
                <a:alphaOff val="0"/>
                <a:tint val="50000"/>
                <a:satMod val="300000"/>
              </a:schemeClr>
            </a:gs>
            <a:gs pos="35000">
              <a:schemeClr val="accent2">
                <a:hueOff val="-15240015"/>
                <a:satOff val="-19645"/>
                <a:lumOff val="4706"/>
                <a:alphaOff val="0"/>
                <a:tint val="37000"/>
                <a:satMod val="300000"/>
              </a:schemeClr>
            </a:gs>
            <a:gs pos="100000">
              <a:schemeClr val="accent2">
                <a:hueOff val="-15240015"/>
                <a:satOff val="-19645"/>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Begin Service Delivery</a:t>
          </a:r>
        </a:p>
      </dsp:txBody>
      <dsp:txXfrm>
        <a:off x="7169311" y="2358737"/>
        <a:ext cx="2841193" cy="1704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11ED-6F42-4504-A85A-1FB4279D13DC}">
      <dsp:nvSpPr>
        <dsp:cNvPr id="0" name=""/>
        <dsp:cNvSpPr/>
      </dsp:nvSpPr>
      <dsp:spPr>
        <a:xfrm>
          <a:off x="3019368" y="807184"/>
          <a:ext cx="622874" cy="91440"/>
        </a:xfrm>
        <a:custGeom>
          <a:avLst/>
          <a:gdLst/>
          <a:ahLst/>
          <a:cxnLst/>
          <a:rect l="0" t="0" r="0" b="0"/>
          <a:pathLst>
            <a:path>
              <a:moveTo>
                <a:pt x="0" y="45720"/>
              </a:moveTo>
              <a:lnTo>
                <a:pt x="62287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469" y="849637"/>
        <a:ext cx="32673" cy="6534"/>
      </dsp:txXfrm>
    </dsp:sp>
    <dsp:sp modelId="{A8BE8DA4-E416-4BE6-A2EF-089705E89E02}">
      <dsp:nvSpPr>
        <dsp:cNvPr id="0" name=""/>
        <dsp:cNvSpPr/>
      </dsp:nvSpPr>
      <dsp:spPr>
        <a:xfrm>
          <a:off x="179975" y="546"/>
          <a:ext cx="2841193" cy="170471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Submit Declaration of Provider Interest</a:t>
          </a:r>
        </a:p>
      </dsp:txBody>
      <dsp:txXfrm>
        <a:off x="179975" y="546"/>
        <a:ext cx="2841193" cy="1704716"/>
      </dsp:txXfrm>
    </dsp:sp>
    <dsp:sp modelId="{15066B1F-E8C9-43E5-929E-9DDD9B4C6833}">
      <dsp:nvSpPr>
        <dsp:cNvPr id="0" name=""/>
        <dsp:cNvSpPr/>
      </dsp:nvSpPr>
      <dsp:spPr>
        <a:xfrm>
          <a:off x="6514036" y="807184"/>
          <a:ext cx="622874" cy="91440"/>
        </a:xfrm>
        <a:custGeom>
          <a:avLst/>
          <a:gdLst/>
          <a:ahLst/>
          <a:cxnLst/>
          <a:rect l="0" t="0" r="0" b="0"/>
          <a:pathLst>
            <a:path>
              <a:moveTo>
                <a:pt x="0" y="45720"/>
              </a:moveTo>
              <a:lnTo>
                <a:pt x="622874" y="45720"/>
              </a:lnTo>
            </a:path>
          </a:pathLst>
        </a:custGeom>
        <a:noFill/>
        <a:ln w="9525" cap="flat" cmpd="sng" algn="ctr">
          <a:solidFill>
            <a:schemeClr val="accent2">
              <a:hueOff val="-3810004"/>
              <a:satOff val="-4911"/>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09137" y="849637"/>
        <a:ext cx="32673" cy="6534"/>
      </dsp:txXfrm>
    </dsp:sp>
    <dsp:sp modelId="{F85006B0-36A8-4794-B81D-F408D0D4FF30}">
      <dsp:nvSpPr>
        <dsp:cNvPr id="0" name=""/>
        <dsp:cNvSpPr/>
      </dsp:nvSpPr>
      <dsp:spPr>
        <a:xfrm>
          <a:off x="3674643" y="546"/>
          <a:ext cx="2841193" cy="1704716"/>
        </a:xfrm>
        <a:prstGeom prst="rect">
          <a:avLst/>
        </a:prstGeom>
        <a:gradFill rotWithShape="0">
          <a:gsLst>
            <a:gs pos="0">
              <a:schemeClr val="accent2">
                <a:hueOff val="-3048003"/>
                <a:satOff val="-3929"/>
                <a:lumOff val="941"/>
                <a:alphaOff val="0"/>
                <a:tint val="50000"/>
                <a:satMod val="300000"/>
              </a:schemeClr>
            </a:gs>
            <a:gs pos="35000">
              <a:schemeClr val="accent2">
                <a:hueOff val="-3048003"/>
                <a:satOff val="-3929"/>
                <a:lumOff val="941"/>
                <a:alphaOff val="0"/>
                <a:tint val="37000"/>
                <a:satMod val="300000"/>
              </a:schemeClr>
            </a:gs>
            <a:gs pos="100000">
              <a:schemeClr val="accent2">
                <a:hueOff val="-3048003"/>
                <a:satOff val="-3929"/>
                <a:lumOff val="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Meet with IDD Licensing Manager</a:t>
          </a:r>
        </a:p>
      </dsp:txBody>
      <dsp:txXfrm>
        <a:off x="3674643" y="546"/>
        <a:ext cx="2841193" cy="1704716"/>
      </dsp:txXfrm>
    </dsp:sp>
    <dsp:sp modelId="{AF7C9813-D02B-4969-BDDA-DB4BA372A63F}">
      <dsp:nvSpPr>
        <dsp:cNvPr id="0" name=""/>
        <dsp:cNvSpPr/>
      </dsp:nvSpPr>
      <dsp:spPr>
        <a:xfrm>
          <a:off x="1600572" y="1703462"/>
          <a:ext cx="6989335" cy="622874"/>
        </a:xfrm>
        <a:custGeom>
          <a:avLst/>
          <a:gdLst/>
          <a:ahLst/>
          <a:cxnLst/>
          <a:rect l="0" t="0" r="0" b="0"/>
          <a:pathLst>
            <a:path>
              <a:moveTo>
                <a:pt x="6989335" y="0"/>
              </a:moveTo>
              <a:lnTo>
                <a:pt x="6989335" y="328537"/>
              </a:lnTo>
              <a:lnTo>
                <a:pt x="0" y="328537"/>
              </a:lnTo>
              <a:lnTo>
                <a:pt x="0" y="622874"/>
              </a:lnTo>
            </a:path>
          </a:pathLst>
        </a:custGeom>
        <a:noFill/>
        <a:ln w="9525" cap="flat" cmpd="sng" algn="ctr">
          <a:solidFill>
            <a:schemeClr val="accent2">
              <a:hueOff val="-7620007"/>
              <a:satOff val="-9822"/>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744" y="2011632"/>
        <a:ext cx="350990" cy="6534"/>
      </dsp:txXfrm>
    </dsp:sp>
    <dsp:sp modelId="{5C14CA86-6F5E-4529-9214-564E7C69B0F7}">
      <dsp:nvSpPr>
        <dsp:cNvPr id="0" name=""/>
        <dsp:cNvSpPr/>
      </dsp:nvSpPr>
      <dsp:spPr>
        <a:xfrm>
          <a:off x="7169311" y="546"/>
          <a:ext cx="2841193" cy="1704716"/>
        </a:xfrm>
        <a:prstGeom prst="rect">
          <a:avLst/>
        </a:prstGeom>
        <a:gradFill rotWithShape="0">
          <a:gsLst>
            <a:gs pos="0">
              <a:schemeClr val="accent2">
                <a:hueOff val="-6096006"/>
                <a:satOff val="-7858"/>
                <a:lumOff val="1882"/>
                <a:alphaOff val="0"/>
                <a:tint val="50000"/>
                <a:satMod val="300000"/>
              </a:schemeClr>
            </a:gs>
            <a:gs pos="35000">
              <a:schemeClr val="accent2">
                <a:hueOff val="-6096006"/>
                <a:satOff val="-7858"/>
                <a:lumOff val="1882"/>
                <a:alphaOff val="0"/>
                <a:tint val="37000"/>
                <a:satMod val="300000"/>
              </a:schemeClr>
            </a:gs>
            <a:gs pos="100000">
              <a:schemeClr val="accent2">
                <a:hueOff val="-6096006"/>
                <a:satOff val="-7858"/>
                <a:lumOff val="1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Add service option to CDDO Affiliate Agreement</a:t>
          </a:r>
        </a:p>
      </dsp:txBody>
      <dsp:txXfrm>
        <a:off x="7169311" y="546"/>
        <a:ext cx="2841193" cy="1704716"/>
      </dsp:txXfrm>
    </dsp:sp>
    <dsp:sp modelId="{68DC35B4-B5DE-43E6-8186-C74F8A7F92AC}">
      <dsp:nvSpPr>
        <dsp:cNvPr id="0" name=""/>
        <dsp:cNvSpPr/>
      </dsp:nvSpPr>
      <dsp:spPr>
        <a:xfrm>
          <a:off x="3019368" y="3165375"/>
          <a:ext cx="622874" cy="91440"/>
        </a:xfrm>
        <a:custGeom>
          <a:avLst/>
          <a:gdLst/>
          <a:ahLst/>
          <a:cxnLst/>
          <a:rect l="0" t="0" r="0" b="0"/>
          <a:pathLst>
            <a:path>
              <a:moveTo>
                <a:pt x="0" y="45720"/>
              </a:moveTo>
              <a:lnTo>
                <a:pt x="622874" y="45720"/>
              </a:lnTo>
            </a:path>
          </a:pathLst>
        </a:custGeom>
        <a:noFill/>
        <a:ln w="9525" cap="flat" cmpd="sng" algn="ctr">
          <a:solidFill>
            <a:schemeClr val="accent2">
              <a:hueOff val="-11430011"/>
              <a:satOff val="-14734"/>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469" y="3207827"/>
        <a:ext cx="32673" cy="6534"/>
      </dsp:txXfrm>
    </dsp:sp>
    <dsp:sp modelId="{64001DE4-0D74-45C8-B92E-26185F86E447}">
      <dsp:nvSpPr>
        <dsp:cNvPr id="0" name=""/>
        <dsp:cNvSpPr/>
      </dsp:nvSpPr>
      <dsp:spPr>
        <a:xfrm>
          <a:off x="179975" y="2358737"/>
          <a:ext cx="2841193" cy="1704716"/>
        </a:xfrm>
        <a:prstGeom prst="rect">
          <a:avLst/>
        </a:prstGeom>
        <a:gradFill rotWithShape="0">
          <a:gsLst>
            <a:gs pos="0">
              <a:schemeClr val="accent2">
                <a:hueOff val="-9144009"/>
                <a:satOff val="-11787"/>
                <a:lumOff val="2824"/>
                <a:alphaOff val="0"/>
                <a:tint val="50000"/>
                <a:satMod val="300000"/>
              </a:schemeClr>
            </a:gs>
            <a:gs pos="35000">
              <a:schemeClr val="accent2">
                <a:hueOff val="-9144009"/>
                <a:satOff val="-11787"/>
                <a:lumOff val="2824"/>
                <a:alphaOff val="0"/>
                <a:tint val="37000"/>
                <a:satMod val="300000"/>
              </a:schemeClr>
            </a:gs>
            <a:gs pos="100000">
              <a:schemeClr val="accent2">
                <a:hueOff val="-9144009"/>
                <a:satOff val="-11787"/>
                <a:lumOff val="2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Create Program and Begin Marketing</a:t>
          </a:r>
        </a:p>
      </dsp:txBody>
      <dsp:txXfrm>
        <a:off x="179975" y="2358737"/>
        <a:ext cx="2841193" cy="1704716"/>
      </dsp:txXfrm>
    </dsp:sp>
    <dsp:sp modelId="{1B59DEBD-131D-4BF9-9F5C-909CF075D075}">
      <dsp:nvSpPr>
        <dsp:cNvPr id="0" name=""/>
        <dsp:cNvSpPr/>
      </dsp:nvSpPr>
      <dsp:spPr>
        <a:xfrm>
          <a:off x="6514036" y="3165375"/>
          <a:ext cx="622874" cy="91440"/>
        </a:xfrm>
        <a:custGeom>
          <a:avLst/>
          <a:gdLst/>
          <a:ahLst/>
          <a:cxnLst/>
          <a:rect l="0" t="0" r="0" b="0"/>
          <a:pathLst>
            <a:path>
              <a:moveTo>
                <a:pt x="0" y="45720"/>
              </a:moveTo>
              <a:lnTo>
                <a:pt x="622874" y="45720"/>
              </a:lnTo>
            </a:path>
          </a:pathLst>
        </a:custGeom>
        <a:noFill/>
        <a:ln w="9525" cap="flat" cmpd="sng" algn="ctr">
          <a:solidFill>
            <a:schemeClr val="accent2">
              <a:hueOff val="-15240015"/>
              <a:satOff val="-19645"/>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09137" y="3207827"/>
        <a:ext cx="32673" cy="6534"/>
      </dsp:txXfrm>
    </dsp:sp>
    <dsp:sp modelId="{22252128-E924-4096-8671-D52C09470B16}">
      <dsp:nvSpPr>
        <dsp:cNvPr id="0" name=""/>
        <dsp:cNvSpPr/>
      </dsp:nvSpPr>
      <dsp:spPr>
        <a:xfrm>
          <a:off x="3674643" y="2358737"/>
          <a:ext cx="2841193" cy="1704716"/>
        </a:xfrm>
        <a:prstGeom prst="rect">
          <a:avLst/>
        </a:prstGeom>
        <a:gradFill rotWithShape="0">
          <a:gsLst>
            <a:gs pos="0">
              <a:schemeClr val="accent2">
                <a:hueOff val="-12192012"/>
                <a:satOff val="-15716"/>
                <a:lumOff val="3765"/>
                <a:alphaOff val="0"/>
                <a:tint val="50000"/>
                <a:satMod val="300000"/>
              </a:schemeClr>
            </a:gs>
            <a:gs pos="35000">
              <a:schemeClr val="accent2">
                <a:hueOff val="-12192012"/>
                <a:satOff val="-15716"/>
                <a:lumOff val="3765"/>
                <a:alphaOff val="0"/>
                <a:tint val="37000"/>
                <a:satMod val="300000"/>
              </a:schemeClr>
            </a:gs>
            <a:gs pos="100000">
              <a:schemeClr val="accent2">
                <a:hueOff val="-12192012"/>
                <a:satOff val="-15716"/>
                <a:lumOff val="3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 Develop Policies &amp; Procedures, Approved by IDD Licensing Manager</a:t>
          </a:r>
        </a:p>
      </dsp:txBody>
      <dsp:txXfrm>
        <a:off x="3674643" y="2358737"/>
        <a:ext cx="2841193" cy="1704716"/>
      </dsp:txXfrm>
    </dsp:sp>
    <dsp:sp modelId="{FE08470C-EB44-44E1-9096-AABFDDCEB6C5}">
      <dsp:nvSpPr>
        <dsp:cNvPr id="0" name=""/>
        <dsp:cNvSpPr/>
      </dsp:nvSpPr>
      <dsp:spPr>
        <a:xfrm>
          <a:off x="7169311" y="2358737"/>
          <a:ext cx="2841193" cy="1704716"/>
        </a:xfrm>
        <a:prstGeom prst="rect">
          <a:avLst/>
        </a:prstGeom>
        <a:gradFill rotWithShape="0">
          <a:gsLst>
            <a:gs pos="0">
              <a:schemeClr val="accent2">
                <a:hueOff val="-15240015"/>
                <a:satOff val="-19645"/>
                <a:lumOff val="4706"/>
                <a:alphaOff val="0"/>
                <a:tint val="50000"/>
                <a:satMod val="300000"/>
              </a:schemeClr>
            </a:gs>
            <a:gs pos="35000">
              <a:schemeClr val="accent2">
                <a:hueOff val="-15240015"/>
                <a:satOff val="-19645"/>
                <a:lumOff val="4706"/>
                <a:alphaOff val="0"/>
                <a:tint val="37000"/>
                <a:satMod val="300000"/>
              </a:schemeClr>
            </a:gs>
            <a:gs pos="100000">
              <a:schemeClr val="accent2">
                <a:hueOff val="-15240015"/>
                <a:satOff val="-19645"/>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Begin Service Delivery</a:t>
          </a:r>
        </a:p>
      </dsp:txBody>
      <dsp:txXfrm>
        <a:off x="7169311" y="2358737"/>
        <a:ext cx="2841193" cy="1704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11ED-6F42-4504-A85A-1FB4279D13DC}">
      <dsp:nvSpPr>
        <dsp:cNvPr id="0" name=""/>
        <dsp:cNvSpPr/>
      </dsp:nvSpPr>
      <dsp:spPr>
        <a:xfrm>
          <a:off x="3019368" y="807184"/>
          <a:ext cx="622874" cy="91440"/>
        </a:xfrm>
        <a:custGeom>
          <a:avLst/>
          <a:gdLst/>
          <a:ahLst/>
          <a:cxnLst/>
          <a:rect l="0" t="0" r="0" b="0"/>
          <a:pathLst>
            <a:path>
              <a:moveTo>
                <a:pt x="0" y="45720"/>
              </a:moveTo>
              <a:lnTo>
                <a:pt x="62287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469" y="849637"/>
        <a:ext cx="32673" cy="6534"/>
      </dsp:txXfrm>
    </dsp:sp>
    <dsp:sp modelId="{A8BE8DA4-E416-4BE6-A2EF-089705E89E02}">
      <dsp:nvSpPr>
        <dsp:cNvPr id="0" name=""/>
        <dsp:cNvSpPr/>
      </dsp:nvSpPr>
      <dsp:spPr>
        <a:xfrm>
          <a:off x="179975" y="546"/>
          <a:ext cx="2841193" cy="170471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Contact CDDO for list of Providers</a:t>
          </a:r>
        </a:p>
      </dsp:txBody>
      <dsp:txXfrm>
        <a:off x="179975" y="546"/>
        <a:ext cx="2841193" cy="1704716"/>
      </dsp:txXfrm>
    </dsp:sp>
    <dsp:sp modelId="{15066B1F-E8C9-43E5-929E-9DDD9B4C6833}">
      <dsp:nvSpPr>
        <dsp:cNvPr id="0" name=""/>
        <dsp:cNvSpPr/>
      </dsp:nvSpPr>
      <dsp:spPr>
        <a:xfrm>
          <a:off x="6514036" y="807184"/>
          <a:ext cx="622874" cy="91440"/>
        </a:xfrm>
        <a:custGeom>
          <a:avLst/>
          <a:gdLst/>
          <a:ahLst/>
          <a:cxnLst/>
          <a:rect l="0" t="0" r="0" b="0"/>
          <a:pathLst>
            <a:path>
              <a:moveTo>
                <a:pt x="0" y="45720"/>
              </a:moveTo>
              <a:lnTo>
                <a:pt x="622874" y="45720"/>
              </a:lnTo>
            </a:path>
          </a:pathLst>
        </a:custGeom>
        <a:noFill/>
        <a:ln w="9525" cap="flat" cmpd="sng" algn="ctr">
          <a:solidFill>
            <a:schemeClr val="accent2">
              <a:hueOff val="-3810004"/>
              <a:satOff val="-4911"/>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09137" y="849637"/>
        <a:ext cx="32673" cy="6534"/>
      </dsp:txXfrm>
    </dsp:sp>
    <dsp:sp modelId="{F85006B0-36A8-4794-B81D-F408D0D4FF30}">
      <dsp:nvSpPr>
        <dsp:cNvPr id="0" name=""/>
        <dsp:cNvSpPr/>
      </dsp:nvSpPr>
      <dsp:spPr>
        <a:xfrm>
          <a:off x="3674643" y="546"/>
          <a:ext cx="2841193" cy="1704716"/>
        </a:xfrm>
        <a:prstGeom prst="rect">
          <a:avLst/>
        </a:prstGeom>
        <a:gradFill rotWithShape="0">
          <a:gsLst>
            <a:gs pos="0">
              <a:schemeClr val="accent2">
                <a:hueOff val="-3048003"/>
                <a:satOff val="-3929"/>
                <a:lumOff val="941"/>
                <a:alphaOff val="0"/>
                <a:tint val="50000"/>
                <a:satMod val="300000"/>
              </a:schemeClr>
            </a:gs>
            <a:gs pos="35000">
              <a:schemeClr val="accent2">
                <a:hueOff val="-3048003"/>
                <a:satOff val="-3929"/>
                <a:lumOff val="941"/>
                <a:alphaOff val="0"/>
                <a:tint val="37000"/>
                <a:satMod val="300000"/>
              </a:schemeClr>
            </a:gs>
            <a:gs pos="100000">
              <a:schemeClr val="accent2">
                <a:hueOff val="-3048003"/>
                <a:satOff val="-3929"/>
                <a:lumOff val="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Contact Providers / Compare Contracts</a:t>
          </a:r>
        </a:p>
      </dsp:txBody>
      <dsp:txXfrm>
        <a:off x="3674643" y="546"/>
        <a:ext cx="2841193" cy="1704716"/>
      </dsp:txXfrm>
    </dsp:sp>
    <dsp:sp modelId="{AF7C9813-D02B-4969-BDDA-DB4BA372A63F}">
      <dsp:nvSpPr>
        <dsp:cNvPr id="0" name=""/>
        <dsp:cNvSpPr/>
      </dsp:nvSpPr>
      <dsp:spPr>
        <a:xfrm>
          <a:off x="1600572" y="1703462"/>
          <a:ext cx="6989335" cy="622874"/>
        </a:xfrm>
        <a:custGeom>
          <a:avLst/>
          <a:gdLst/>
          <a:ahLst/>
          <a:cxnLst/>
          <a:rect l="0" t="0" r="0" b="0"/>
          <a:pathLst>
            <a:path>
              <a:moveTo>
                <a:pt x="6989335" y="0"/>
              </a:moveTo>
              <a:lnTo>
                <a:pt x="6989335" y="328537"/>
              </a:lnTo>
              <a:lnTo>
                <a:pt x="0" y="328537"/>
              </a:lnTo>
              <a:lnTo>
                <a:pt x="0" y="622874"/>
              </a:lnTo>
            </a:path>
          </a:pathLst>
        </a:custGeom>
        <a:noFill/>
        <a:ln w="9525" cap="flat" cmpd="sng" algn="ctr">
          <a:solidFill>
            <a:schemeClr val="accent2">
              <a:hueOff val="-7620007"/>
              <a:satOff val="-9822"/>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744" y="2011632"/>
        <a:ext cx="350990" cy="6534"/>
      </dsp:txXfrm>
    </dsp:sp>
    <dsp:sp modelId="{5C14CA86-6F5E-4529-9214-564E7C69B0F7}">
      <dsp:nvSpPr>
        <dsp:cNvPr id="0" name=""/>
        <dsp:cNvSpPr/>
      </dsp:nvSpPr>
      <dsp:spPr>
        <a:xfrm>
          <a:off x="7169311" y="546"/>
          <a:ext cx="2841193" cy="1704716"/>
        </a:xfrm>
        <a:prstGeom prst="rect">
          <a:avLst/>
        </a:prstGeom>
        <a:gradFill rotWithShape="0">
          <a:gsLst>
            <a:gs pos="0">
              <a:schemeClr val="accent2">
                <a:hueOff val="-6096006"/>
                <a:satOff val="-7858"/>
                <a:lumOff val="1882"/>
                <a:alphaOff val="0"/>
                <a:tint val="50000"/>
                <a:satMod val="300000"/>
              </a:schemeClr>
            </a:gs>
            <a:gs pos="35000">
              <a:schemeClr val="accent2">
                <a:hueOff val="-6096006"/>
                <a:satOff val="-7858"/>
                <a:lumOff val="1882"/>
                <a:alphaOff val="0"/>
                <a:tint val="37000"/>
                <a:satMod val="300000"/>
              </a:schemeClr>
            </a:gs>
            <a:gs pos="100000">
              <a:schemeClr val="accent2">
                <a:hueOff val="-6096006"/>
                <a:satOff val="-7858"/>
                <a:lumOff val="1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Complete Application, Evaluation, Matching, Checks &amp; Trainings</a:t>
          </a:r>
        </a:p>
      </dsp:txBody>
      <dsp:txXfrm>
        <a:off x="7169311" y="546"/>
        <a:ext cx="2841193" cy="1704716"/>
      </dsp:txXfrm>
    </dsp:sp>
    <dsp:sp modelId="{68DC35B4-B5DE-43E6-8186-C74F8A7F92AC}">
      <dsp:nvSpPr>
        <dsp:cNvPr id="0" name=""/>
        <dsp:cNvSpPr/>
      </dsp:nvSpPr>
      <dsp:spPr>
        <a:xfrm>
          <a:off x="3019368" y="3165375"/>
          <a:ext cx="622874" cy="91440"/>
        </a:xfrm>
        <a:custGeom>
          <a:avLst/>
          <a:gdLst/>
          <a:ahLst/>
          <a:cxnLst/>
          <a:rect l="0" t="0" r="0" b="0"/>
          <a:pathLst>
            <a:path>
              <a:moveTo>
                <a:pt x="0" y="45720"/>
              </a:moveTo>
              <a:lnTo>
                <a:pt x="622874" y="45720"/>
              </a:lnTo>
            </a:path>
          </a:pathLst>
        </a:custGeom>
        <a:noFill/>
        <a:ln w="9525" cap="flat" cmpd="sng" algn="ctr">
          <a:solidFill>
            <a:schemeClr val="accent2">
              <a:hueOff val="-11430011"/>
              <a:satOff val="-14734"/>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469" y="3207827"/>
        <a:ext cx="32673" cy="6534"/>
      </dsp:txXfrm>
    </dsp:sp>
    <dsp:sp modelId="{64001DE4-0D74-45C8-B92E-26185F86E447}">
      <dsp:nvSpPr>
        <dsp:cNvPr id="0" name=""/>
        <dsp:cNvSpPr/>
      </dsp:nvSpPr>
      <dsp:spPr>
        <a:xfrm>
          <a:off x="179975" y="2358737"/>
          <a:ext cx="2841193" cy="1704716"/>
        </a:xfrm>
        <a:prstGeom prst="rect">
          <a:avLst/>
        </a:prstGeom>
        <a:gradFill rotWithShape="0">
          <a:gsLst>
            <a:gs pos="0">
              <a:schemeClr val="accent2">
                <a:hueOff val="-9144009"/>
                <a:satOff val="-11787"/>
                <a:lumOff val="2824"/>
                <a:alphaOff val="0"/>
                <a:tint val="50000"/>
                <a:satMod val="300000"/>
              </a:schemeClr>
            </a:gs>
            <a:gs pos="35000">
              <a:schemeClr val="accent2">
                <a:hueOff val="-9144009"/>
                <a:satOff val="-11787"/>
                <a:lumOff val="2824"/>
                <a:alphaOff val="0"/>
                <a:tint val="37000"/>
                <a:satMod val="300000"/>
              </a:schemeClr>
            </a:gs>
            <a:gs pos="100000">
              <a:schemeClr val="accent2">
                <a:hueOff val="-9144009"/>
                <a:satOff val="-11787"/>
                <a:lumOff val="2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Develop Relationship with Potential Match</a:t>
          </a:r>
        </a:p>
      </dsp:txBody>
      <dsp:txXfrm>
        <a:off x="179975" y="2358737"/>
        <a:ext cx="2841193" cy="1704716"/>
      </dsp:txXfrm>
    </dsp:sp>
    <dsp:sp modelId="{1B59DEBD-131D-4BF9-9F5C-909CF075D075}">
      <dsp:nvSpPr>
        <dsp:cNvPr id="0" name=""/>
        <dsp:cNvSpPr/>
      </dsp:nvSpPr>
      <dsp:spPr>
        <a:xfrm>
          <a:off x="6514036" y="3165375"/>
          <a:ext cx="622874" cy="91440"/>
        </a:xfrm>
        <a:custGeom>
          <a:avLst/>
          <a:gdLst/>
          <a:ahLst/>
          <a:cxnLst/>
          <a:rect l="0" t="0" r="0" b="0"/>
          <a:pathLst>
            <a:path>
              <a:moveTo>
                <a:pt x="0" y="45720"/>
              </a:moveTo>
              <a:lnTo>
                <a:pt x="622874" y="45720"/>
              </a:lnTo>
            </a:path>
          </a:pathLst>
        </a:custGeom>
        <a:noFill/>
        <a:ln w="9525" cap="flat" cmpd="sng" algn="ctr">
          <a:solidFill>
            <a:schemeClr val="accent2">
              <a:hueOff val="-15240015"/>
              <a:satOff val="-19645"/>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09137" y="3207827"/>
        <a:ext cx="32673" cy="6534"/>
      </dsp:txXfrm>
    </dsp:sp>
    <dsp:sp modelId="{22252128-E924-4096-8671-D52C09470B16}">
      <dsp:nvSpPr>
        <dsp:cNvPr id="0" name=""/>
        <dsp:cNvSpPr/>
      </dsp:nvSpPr>
      <dsp:spPr>
        <a:xfrm>
          <a:off x="3674643" y="2358737"/>
          <a:ext cx="2841193" cy="1704716"/>
        </a:xfrm>
        <a:prstGeom prst="rect">
          <a:avLst/>
        </a:prstGeom>
        <a:gradFill rotWithShape="0">
          <a:gsLst>
            <a:gs pos="0">
              <a:schemeClr val="accent2">
                <a:hueOff val="-12192012"/>
                <a:satOff val="-15716"/>
                <a:lumOff val="3765"/>
                <a:alphaOff val="0"/>
                <a:tint val="50000"/>
                <a:satMod val="300000"/>
              </a:schemeClr>
            </a:gs>
            <a:gs pos="35000">
              <a:schemeClr val="accent2">
                <a:hueOff val="-12192012"/>
                <a:satOff val="-15716"/>
                <a:lumOff val="3765"/>
                <a:alphaOff val="0"/>
                <a:tint val="37000"/>
                <a:satMod val="300000"/>
              </a:schemeClr>
            </a:gs>
            <a:gs pos="100000">
              <a:schemeClr val="accent2">
                <a:hueOff val="-12192012"/>
                <a:satOff val="-15716"/>
                <a:lumOff val="3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 Complete Licensing Environmental Inspection</a:t>
          </a:r>
        </a:p>
      </dsp:txBody>
      <dsp:txXfrm>
        <a:off x="3674643" y="2358737"/>
        <a:ext cx="2841193" cy="1704716"/>
      </dsp:txXfrm>
    </dsp:sp>
    <dsp:sp modelId="{FE08470C-EB44-44E1-9096-AABFDDCEB6C5}">
      <dsp:nvSpPr>
        <dsp:cNvPr id="0" name=""/>
        <dsp:cNvSpPr/>
      </dsp:nvSpPr>
      <dsp:spPr>
        <a:xfrm>
          <a:off x="7169311" y="2358737"/>
          <a:ext cx="2841193" cy="1704716"/>
        </a:xfrm>
        <a:prstGeom prst="rect">
          <a:avLst/>
        </a:prstGeom>
        <a:gradFill rotWithShape="0">
          <a:gsLst>
            <a:gs pos="0">
              <a:schemeClr val="accent2">
                <a:hueOff val="-15240015"/>
                <a:satOff val="-19645"/>
                <a:lumOff val="4706"/>
                <a:alphaOff val="0"/>
                <a:tint val="50000"/>
                <a:satMod val="300000"/>
              </a:schemeClr>
            </a:gs>
            <a:gs pos="35000">
              <a:schemeClr val="accent2">
                <a:hueOff val="-15240015"/>
                <a:satOff val="-19645"/>
                <a:lumOff val="4706"/>
                <a:alphaOff val="0"/>
                <a:tint val="37000"/>
                <a:satMod val="300000"/>
              </a:schemeClr>
            </a:gs>
            <a:gs pos="100000">
              <a:schemeClr val="accent2">
                <a:hueOff val="-15240015"/>
                <a:satOff val="-19645"/>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Begin Service Delivery</a:t>
          </a:r>
        </a:p>
      </dsp:txBody>
      <dsp:txXfrm>
        <a:off x="7169311" y="2358737"/>
        <a:ext cx="2841193" cy="17047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Sherry  Welcome! Today we will be talking about the Shared Living Model. Although this service model is new to some of you,  it has actually been around for quite some time. Over 30 years ago Massachusetts pioneered the Shared Living Model based on the knowledge that people with IDD benefited from strong, lasting meaningful relationships in a family-like setting and strong involvement with their community.</a:t>
            </a:r>
            <a:endParaRPr dirty="0"/>
          </a:p>
        </p:txBody>
      </p:sp>
      <p:sp>
        <p:nvSpPr>
          <p:cNvPr id="145" name="Google Shape;145;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742950" lvl="1" indent="-184150" algn="l" rtl="0">
              <a:lnSpc>
                <a:spcPct val="100000"/>
              </a:lnSpc>
              <a:spcBef>
                <a:spcPts val="0"/>
              </a:spcBef>
              <a:spcAft>
                <a:spcPts val="0"/>
              </a:spcAft>
              <a:buClr>
                <a:srgbClr val="6E6E6E"/>
              </a:buClr>
              <a:buSzPts val="1200"/>
              <a:buFont typeface="Calibri"/>
              <a:buChar char="–"/>
            </a:pPr>
            <a:r>
              <a:rPr lang="en-US"/>
              <a:t>Connie</a:t>
            </a:r>
            <a:endParaRPr/>
          </a:p>
          <a:p>
            <a:pPr marL="742950" lvl="1" indent="-184150" algn="l" rtl="0">
              <a:lnSpc>
                <a:spcPct val="100000"/>
              </a:lnSpc>
              <a:spcBef>
                <a:spcPts val="0"/>
              </a:spcBef>
              <a:spcAft>
                <a:spcPts val="0"/>
              </a:spcAft>
              <a:buClr>
                <a:srgbClr val="6E6E6E"/>
              </a:buClr>
              <a:buSzPts val="1200"/>
              <a:buFont typeface="Calibri"/>
              <a:buChar char="–"/>
            </a:pPr>
            <a:r>
              <a:rPr lang="en-US"/>
              <a:t>Lower rates of staff turnover ; 3 home to maintain program; if in residential they will see this turnover (geared toward families) </a:t>
            </a:r>
            <a:endParaRPr/>
          </a:p>
          <a:p>
            <a:pPr marL="742950" lvl="1" indent="-184150" algn="l" rtl="0">
              <a:lnSpc>
                <a:spcPct val="100000"/>
              </a:lnSpc>
              <a:spcBef>
                <a:spcPts val="0"/>
              </a:spcBef>
              <a:spcAft>
                <a:spcPts val="0"/>
              </a:spcAft>
              <a:buClr>
                <a:srgbClr val="6E6E6E"/>
              </a:buClr>
              <a:buSzPts val="1200"/>
              <a:buFont typeface="Calibri"/>
              <a:buChar char="–"/>
            </a:pPr>
            <a:r>
              <a:rPr lang="en-US"/>
              <a:t>Potentially lower program cost</a:t>
            </a:r>
            <a:endParaRPr/>
          </a:p>
          <a:p>
            <a:pPr marL="0" lvl="0" indent="0" algn="l" rtl="0">
              <a:lnSpc>
                <a:spcPct val="100000"/>
              </a:lnSpc>
              <a:spcBef>
                <a:spcPts val="0"/>
              </a:spcBef>
              <a:spcAft>
                <a:spcPts val="0"/>
              </a:spcAft>
              <a:buSzPts val="1400"/>
              <a:buNone/>
            </a:pPr>
            <a:r>
              <a:rPr lang="en-US"/>
              <a:t>https://legacy.nationalcoreindicators.org/upload/core-indicators/2020StaffStabilitySurveyReport_FINAL.pdf</a:t>
            </a:r>
            <a:endParaRPr/>
          </a:p>
          <a:p>
            <a:pPr marL="0" lvl="0" indent="0" algn="l" rtl="0">
              <a:lnSpc>
                <a:spcPct val="100000"/>
              </a:lnSpc>
              <a:spcBef>
                <a:spcPts val="0"/>
              </a:spcBef>
              <a:spcAft>
                <a:spcPts val="0"/>
              </a:spcAft>
              <a:buSzPts val="1400"/>
              <a:buNone/>
            </a:pPr>
            <a:r>
              <a:rPr lang="en-US"/>
              <a:t>National Core Indicators from 2020 data Across states, the turnover rate for DSP’s in 2020 was 43.6</a:t>
            </a:r>
            <a:endParaRPr/>
          </a:p>
        </p:txBody>
      </p:sp>
      <p:sp>
        <p:nvSpPr>
          <p:cNvPr id="235" name="Google Shape;235;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Connie </a:t>
            </a:r>
            <a:endParaRPr/>
          </a:p>
        </p:txBody>
      </p:sp>
      <p:sp>
        <p:nvSpPr>
          <p:cNvPr id="242" name="Google Shape;242;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293824711a_2_1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800" dirty="0">
                <a:latin typeface="Calibri"/>
                <a:ea typeface="Calibri"/>
                <a:cs typeface="Calibri"/>
                <a:sym typeface="Calibri"/>
              </a:rPr>
              <a:t>Aaron:  The SL manual states:  Successfully passing required background checks and screenings required by Residential Licensed Provider and KDADS Standard Policy (E2019-010), which includes all paid and unpaid caregivers and all people over 18 living in the home – these have to be updated every two years.  </a:t>
            </a:r>
            <a:endParaRPr dirty="0"/>
          </a:p>
          <a:p>
            <a:pPr marL="0" lvl="0" indent="0" algn="l" rtl="0">
              <a:lnSpc>
                <a:spcPct val="100000"/>
              </a:lnSpc>
              <a:spcBef>
                <a:spcPts val="0"/>
              </a:spcBef>
              <a:spcAft>
                <a:spcPts val="0"/>
              </a:spcAft>
              <a:buSzPts val="1400"/>
              <a:buNone/>
            </a:pPr>
            <a:endParaRPr sz="18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t>Matching and selection is key to success. </a:t>
            </a:r>
            <a:endParaRPr dirty="0"/>
          </a:p>
          <a:p>
            <a:pPr marL="0" lvl="0" indent="0" algn="l" rtl="0">
              <a:lnSpc>
                <a:spcPct val="100000"/>
              </a:lnSpc>
              <a:spcBef>
                <a:spcPts val="0"/>
              </a:spcBef>
              <a:spcAft>
                <a:spcPts val="0"/>
              </a:spcAft>
              <a:buSzPts val="1400"/>
              <a:buNone/>
            </a:pPr>
            <a:r>
              <a:rPr lang="en-US" dirty="0"/>
              <a:t>SLPPA - ensures individuals and contractors life preferences are sustained and preferably enhanced; final rule assurance</a:t>
            </a:r>
            <a:endParaRPr dirty="0"/>
          </a:p>
        </p:txBody>
      </p:sp>
      <p:sp>
        <p:nvSpPr>
          <p:cNvPr id="268" name="Google Shape;268;g2293824711a_2_1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93824711a_2_12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a:solidFill>
                  <a:srgbClr val="6E6E6E"/>
                </a:solidFill>
                <a:latin typeface="Arial"/>
                <a:ea typeface="Arial"/>
                <a:cs typeface="Arial"/>
                <a:sym typeface="Arial"/>
              </a:rPr>
              <a:t>Connie</a:t>
            </a:r>
            <a:endParaRPr>
              <a:solidFill>
                <a:srgbClr val="6E6E6E"/>
              </a:solidFill>
              <a:latin typeface="Arial"/>
              <a:ea typeface="Arial"/>
              <a:cs typeface="Arial"/>
              <a:sym typeface="Arial"/>
            </a:endParaRPr>
          </a:p>
          <a:p>
            <a:pPr marL="457200" lvl="0" indent="-304800" algn="l" rtl="0">
              <a:lnSpc>
                <a:spcPct val="100000"/>
              </a:lnSpc>
              <a:spcBef>
                <a:spcPts val="0"/>
              </a:spcBef>
              <a:spcAft>
                <a:spcPts val="0"/>
              </a:spcAft>
              <a:buClr>
                <a:srgbClr val="6E6E6E"/>
              </a:buClr>
              <a:buSzPts val="1200"/>
              <a:buChar char="•"/>
            </a:pPr>
            <a:r>
              <a:rPr lang="en-US">
                <a:solidFill>
                  <a:srgbClr val="6E6E6E"/>
                </a:solidFill>
                <a:latin typeface="Arial"/>
                <a:ea typeface="Arial"/>
                <a:cs typeface="Arial"/>
                <a:sym typeface="Arial"/>
              </a:rPr>
              <a:t>Meeting with guardians, parents, and family members</a:t>
            </a:r>
            <a:endParaRPr>
              <a:solidFill>
                <a:srgbClr val="6E6E6E"/>
              </a:solidFill>
              <a:latin typeface="Arial"/>
              <a:ea typeface="Arial"/>
              <a:cs typeface="Arial"/>
              <a:sym typeface="Arial"/>
            </a:endParaRPr>
          </a:p>
          <a:p>
            <a:pPr marL="457200" lvl="0" indent="-317500" algn="l" rtl="0">
              <a:lnSpc>
                <a:spcPct val="100000"/>
              </a:lnSpc>
              <a:spcBef>
                <a:spcPts val="0"/>
              </a:spcBef>
              <a:spcAft>
                <a:spcPts val="0"/>
              </a:spcAft>
              <a:buClr>
                <a:srgbClr val="6E6E6E"/>
              </a:buClr>
              <a:buSzPts val="1400"/>
              <a:buFont typeface="Arial"/>
              <a:buChar char="•"/>
            </a:pPr>
            <a:r>
              <a:rPr lang="en-US">
                <a:solidFill>
                  <a:srgbClr val="6E6E6E"/>
                </a:solidFill>
                <a:latin typeface="Arial"/>
                <a:ea typeface="Arial"/>
                <a:cs typeface="Arial"/>
                <a:sym typeface="Arial"/>
              </a:rPr>
              <a:t>Interviews</a:t>
            </a:r>
            <a:endParaRPr>
              <a:solidFill>
                <a:srgbClr val="6E6E6E"/>
              </a:solidFill>
              <a:latin typeface="Arial"/>
              <a:ea typeface="Arial"/>
              <a:cs typeface="Arial"/>
              <a:sym typeface="Arial"/>
            </a:endParaRPr>
          </a:p>
          <a:p>
            <a:pPr marL="457200" lvl="0" indent="-317500" algn="l" rtl="0">
              <a:lnSpc>
                <a:spcPct val="100000"/>
              </a:lnSpc>
              <a:spcBef>
                <a:spcPts val="0"/>
              </a:spcBef>
              <a:spcAft>
                <a:spcPts val="0"/>
              </a:spcAft>
              <a:buClr>
                <a:srgbClr val="6E6E6E"/>
              </a:buClr>
              <a:buSzPts val="1400"/>
              <a:buFont typeface="Arial"/>
              <a:buChar char="•"/>
            </a:pPr>
            <a:r>
              <a:rPr lang="en-US">
                <a:solidFill>
                  <a:srgbClr val="6E6E6E"/>
                </a:solidFill>
                <a:latin typeface="Arial"/>
                <a:ea typeface="Arial"/>
                <a:cs typeface="Arial"/>
                <a:sym typeface="Arial"/>
              </a:rPr>
              <a:t>Home study </a:t>
            </a:r>
            <a:endParaRPr>
              <a:solidFill>
                <a:srgbClr val="6E6E6E"/>
              </a:solidFill>
              <a:latin typeface="Arial"/>
              <a:ea typeface="Arial"/>
              <a:cs typeface="Arial"/>
              <a:sym typeface="Arial"/>
            </a:endParaRPr>
          </a:p>
          <a:p>
            <a:pPr marL="457200" lvl="0" indent="-228600" algn="l" rtl="0">
              <a:lnSpc>
                <a:spcPct val="100000"/>
              </a:lnSpc>
              <a:spcBef>
                <a:spcPts val="0"/>
              </a:spcBef>
              <a:spcAft>
                <a:spcPts val="0"/>
              </a:spcAft>
              <a:buClr>
                <a:srgbClr val="6E6E6E"/>
              </a:buClr>
              <a:buSzPts val="1200"/>
              <a:buNone/>
            </a:pPr>
            <a:endParaRPr>
              <a:solidFill>
                <a:srgbClr val="6E6E6E"/>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75" name="Google Shape;275;g2293824711a_2_1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677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Initial - behavioral, medical and adl needs. Adjusting of schedules, general support and PCSP support </a:t>
            </a:r>
            <a:endParaRPr/>
          </a:p>
          <a:p>
            <a:pPr marL="0" lvl="0" indent="0" algn="l" rtl="0">
              <a:lnSpc>
                <a:spcPct val="100000"/>
              </a:lnSpc>
              <a:spcBef>
                <a:spcPts val="0"/>
              </a:spcBef>
              <a:spcAft>
                <a:spcPts val="0"/>
              </a:spcAft>
              <a:buSzPts val="1400"/>
              <a:buNone/>
            </a:pPr>
            <a:r>
              <a:rPr lang="en-US"/>
              <a:t>Ongoing - in person </a:t>
            </a:r>
            <a:endParaRPr/>
          </a:p>
          <a:p>
            <a:pPr marL="0" lvl="0" indent="0" algn="l" rtl="0">
              <a:lnSpc>
                <a:spcPct val="100000"/>
              </a:lnSpc>
              <a:spcBef>
                <a:spcPts val="0"/>
              </a:spcBef>
              <a:spcAft>
                <a:spcPts val="0"/>
              </a:spcAft>
              <a:buSzPts val="1400"/>
              <a:buNone/>
            </a:pPr>
            <a:r>
              <a:rPr lang="en-US"/>
              <a:t>Contractual oversight - quarterly </a:t>
            </a:r>
            <a:endParaRPr/>
          </a:p>
          <a:p>
            <a:pPr marL="0" lvl="0" indent="0" algn="l" rtl="0">
              <a:lnSpc>
                <a:spcPct val="100000"/>
              </a:lnSpc>
              <a:spcBef>
                <a:spcPts val="0"/>
              </a:spcBef>
              <a:spcAft>
                <a:spcPts val="0"/>
              </a:spcAft>
              <a:buSzPts val="1400"/>
              <a:buNone/>
            </a:pPr>
            <a:r>
              <a:rPr lang="en-US"/>
              <a:t>Persons rights and responsibilities - services provision </a:t>
            </a:r>
            <a:endParaRPr/>
          </a:p>
          <a:p>
            <a:pPr marL="0" lvl="0" indent="0" algn="l" rtl="0">
              <a:lnSpc>
                <a:spcPct val="100000"/>
              </a:lnSpc>
              <a:spcBef>
                <a:spcPts val="0"/>
              </a:spcBef>
              <a:spcAft>
                <a:spcPts val="0"/>
              </a:spcAft>
              <a:buSzPts val="1400"/>
              <a:buNone/>
            </a:pPr>
            <a:endParaRPr/>
          </a:p>
        </p:txBody>
      </p:sp>
      <p:sp>
        <p:nvSpPr>
          <p:cNvPr id="290" name="Google Shape;290;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Connie: Tax free income </a:t>
            </a:r>
            <a:endParaRPr/>
          </a:p>
        </p:txBody>
      </p:sp>
      <p:sp>
        <p:nvSpPr>
          <p:cNvPr id="298" name="Google Shape;298;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93824711a_2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293824711a_2_13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Connie: Shared living is a residential option.  You still need to think about what they want to do during the day; clear what are those expectations are and person driven </a:t>
            </a:r>
            <a:endParaRPr/>
          </a:p>
        </p:txBody>
      </p:sp>
      <p:sp>
        <p:nvSpPr>
          <p:cNvPr id="306" name="Google Shape;306;g2293824711a_2_13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Aaron  </a:t>
            </a:r>
            <a:endParaRPr dirty="0"/>
          </a:p>
        </p:txBody>
      </p:sp>
      <p:sp>
        <p:nvSpPr>
          <p:cNvPr id="315" name="Google Shape;315;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5ad626b782_2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5ad626b782_2_3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Aaron</a:t>
            </a:r>
            <a:endParaRPr dirty="0"/>
          </a:p>
        </p:txBody>
      </p:sp>
      <p:sp>
        <p:nvSpPr>
          <p:cNvPr id="322" name="Google Shape;322;g25ad626b782_2_3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Aaron</a:t>
            </a:r>
            <a:endParaRPr dirty="0"/>
          </a:p>
        </p:txBody>
      </p:sp>
      <p:sp>
        <p:nvSpPr>
          <p:cNvPr id="105" name="Google Shape;105;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8259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a516b516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6a516b5163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Aaron: </a:t>
            </a:r>
            <a:endParaRPr/>
          </a:p>
        </p:txBody>
      </p:sp>
      <p:sp>
        <p:nvSpPr>
          <p:cNvPr id="363" name="Google Shape;363;g26a516b5163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56807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a516b516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6a516b5163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Aaron: </a:t>
            </a:r>
            <a:endParaRPr/>
          </a:p>
        </p:txBody>
      </p:sp>
      <p:sp>
        <p:nvSpPr>
          <p:cNvPr id="363" name="Google Shape;363;g26a516b5163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7309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a516b516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6a516b5163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Aaron: </a:t>
            </a:r>
            <a:endParaRPr/>
          </a:p>
        </p:txBody>
      </p:sp>
      <p:sp>
        <p:nvSpPr>
          <p:cNvPr id="363" name="Google Shape;363;g26a516b5163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76161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 </a:t>
            </a:r>
            <a:endParaRPr/>
          </a:p>
        </p:txBody>
      </p:sp>
      <p:sp>
        <p:nvSpPr>
          <p:cNvPr id="370" name="Google Shape;370;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Sherry: The philosophy of shared living is quite simple-people do best when they live in homes that are designed with their unique interests and support needs in mind.  People must have the opportunity to develop strong, supportive and lasting relationships with those who provide their needed daily assistance. Share living provides the living situation where positive, supportive, and consistent relationships can grow.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Contractors and Individuals work together, with a residential Licensed Providers support, to maintain a healthy, family-like environment. </a:t>
            </a:r>
            <a:endParaRPr/>
          </a:p>
        </p:txBody>
      </p:sp>
      <p:sp>
        <p:nvSpPr>
          <p:cNvPr id="175" name="Google Shape;175;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Sherry: It is important to understand that Shared Living is NOT like other residential settings. Many of the practices and routines built into our system to manage residential facilities do not apply in the same way to people living in their own homes. Hone in on the 24/7 care; </a:t>
            </a:r>
            <a:endParaRPr/>
          </a:p>
          <a:p>
            <a:pPr marL="0" lvl="0" indent="0" algn="l" rtl="0">
              <a:lnSpc>
                <a:spcPct val="100000"/>
              </a:lnSpc>
              <a:spcBef>
                <a:spcPts val="0"/>
              </a:spcBef>
              <a:spcAft>
                <a:spcPts val="0"/>
              </a:spcAft>
              <a:buSzPts val="1400"/>
              <a:buNone/>
            </a:pPr>
            <a:endParaRPr/>
          </a:p>
        </p:txBody>
      </p:sp>
      <p:sp>
        <p:nvSpPr>
          <p:cNvPr id="184" name="Google Shape;184;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Sherry; Shared living may not be for everyone but programs report high guardian satisfaction and long-term support when choosing shared living. SL is not for everyone. Matching very important </a:t>
            </a:r>
            <a:endParaRPr/>
          </a:p>
        </p:txBody>
      </p:sp>
      <p:sp>
        <p:nvSpPr>
          <p:cNvPr id="191" name="Google Shape;19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Sherry. Final Rule </a:t>
            </a:r>
            <a:endParaRPr/>
          </a:p>
        </p:txBody>
      </p:sp>
      <p:sp>
        <p:nvSpPr>
          <p:cNvPr id="198" name="Google Shape;19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Connie: Why chose Shared Living. </a:t>
            </a:r>
            <a:endParaRPr/>
          </a:p>
        </p:txBody>
      </p:sp>
      <p:sp>
        <p:nvSpPr>
          <p:cNvPr id="214" name="Google Shape;214;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93824711a_2_9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Connie</a:t>
            </a:r>
            <a:endParaRPr/>
          </a:p>
        </p:txBody>
      </p:sp>
      <p:sp>
        <p:nvSpPr>
          <p:cNvPr id="221" name="Google Shape;221;g2293824711a_2_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Connie: Final Rule seeks to assure a HCBS participant receives services in their home or a home like setting, while also having full access to the greater community to interact with those that do not receive HCBS Medicaid.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5 essential characteristics: Integration and Community Access, Choice , Rights, Privacy Autonomy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8" name="Google Shape;228;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 Image">
  <p:cSld name="4_Title Slide + Image">
    <p:spTree>
      <p:nvGrpSpPr>
        <p:cNvPr id="1" name="Shape 37"/>
        <p:cNvGrpSpPr/>
        <p:nvPr/>
      </p:nvGrpSpPr>
      <p:grpSpPr>
        <a:xfrm>
          <a:off x="0" y="0"/>
          <a:ext cx="0" cy="0"/>
          <a:chOff x="0" y="0"/>
          <a:chExt cx="0" cy="0"/>
        </a:xfrm>
      </p:grpSpPr>
      <p:pic>
        <p:nvPicPr>
          <p:cNvPr id="38" name="Google Shape;38;p12"/>
          <p:cNvPicPr preferRelativeResize="0"/>
          <p:nvPr/>
        </p:nvPicPr>
        <p:blipFill rotWithShape="1">
          <a:blip r:embed="rId2">
            <a:alphaModFix/>
          </a:blip>
          <a:srcRect b="22832"/>
          <a:stretch/>
        </p:blipFill>
        <p:spPr>
          <a:xfrm>
            <a:off x="13970" y="5715740"/>
            <a:ext cx="12161520" cy="1185861"/>
          </a:xfrm>
          <a:prstGeom prst="rect">
            <a:avLst/>
          </a:prstGeom>
          <a:noFill/>
          <a:ln>
            <a:noFill/>
          </a:ln>
        </p:spPr>
      </p:pic>
      <p:sp>
        <p:nvSpPr>
          <p:cNvPr id="39" name="Google Shape;39;p12"/>
          <p:cNvSpPr txBox="1">
            <a:spLocks noGrp="1"/>
          </p:cNvSpPr>
          <p:nvPr>
            <p:ph type="title"/>
          </p:nvPr>
        </p:nvSpPr>
        <p:spPr>
          <a:xfrm>
            <a:off x="5709920" y="3946448"/>
            <a:ext cx="6013450" cy="118586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5709920" y="4670436"/>
            <a:ext cx="601345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6E6E6E"/>
              </a:buClr>
              <a:buSzPts val="2400"/>
              <a:buNone/>
              <a:defRPr sz="2400">
                <a:solidFill>
                  <a:srgbClr val="6E6E6E"/>
                </a:solidFill>
              </a:defRPr>
            </a:lvl1pPr>
            <a:lvl2pPr marL="914400" lvl="1" indent="-228600" algn="l">
              <a:lnSpc>
                <a:spcPct val="90000"/>
              </a:lnSpc>
              <a:spcBef>
                <a:spcPts val="500"/>
              </a:spcBef>
              <a:spcAft>
                <a:spcPts val="0"/>
              </a:spcAft>
              <a:buClr>
                <a:srgbClr val="F8AC8A"/>
              </a:buClr>
              <a:buSzPts val="2000"/>
              <a:buNone/>
              <a:defRPr sz="2000">
                <a:solidFill>
                  <a:srgbClr val="F8AC8A"/>
                </a:solidFill>
              </a:defRPr>
            </a:lvl2pPr>
            <a:lvl3pPr marL="1371600" lvl="2" indent="-228600" algn="l">
              <a:lnSpc>
                <a:spcPct val="90000"/>
              </a:lnSpc>
              <a:spcBef>
                <a:spcPts val="500"/>
              </a:spcBef>
              <a:spcAft>
                <a:spcPts val="0"/>
              </a:spcAft>
              <a:buClr>
                <a:srgbClr val="F8AC8A"/>
              </a:buClr>
              <a:buSzPts val="1800"/>
              <a:buNone/>
              <a:defRPr sz="1800">
                <a:solidFill>
                  <a:srgbClr val="F8AC8A"/>
                </a:solidFill>
              </a:defRPr>
            </a:lvl3pPr>
            <a:lvl4pPr marL="1828800" lvl="3" indent="-228600" algn="l">
              <a:lnSpc>
                <a:spcPct val="90000"/>
              </a:lnSpc>
              <a:spcBef>
                <a:spcPts val="500"/>
              </a:spcBef>
              <a:spcAft>
                <a:spcPts val="0"/>
              </a:spcAft>
              <a:buClr>
                <a:srgbClr val="F8AC8A"/>
              </a:buClr>
              <a:buSzPts val="1600"/>
              <a:buNone/>
              <a:defRPr sz="1600">
                <a:solidFill>
                  <a:srgbClr val="F8AC8A"/>
                </a:solidFill>
              </a:defRPr>
            </a:lvl4pPr>
            <a:lvl5pPr marL="2286000" lvl="4" indent="-228600" algn="l">
              <a:lnSpc>
                <a:spcPct val="90000"/>
              </a:lnSpc>
              <a:spcBef>
                <a:spcPts val="500"/>
              </a:spcBef>
              <a:spcAft>
                <a:spcPts val="0"/>
              </a:spcAft>
              <a:buClr>
                <a:srgbClr val="F8AC8A"/>
              </a:buClr>
              <a:buSzPts val="1600"/>
              <a:buNone/>
              <a:defRPr sz="1600">
                <a:solidFill>
                  <a:srgbClr val="F8AC8A"/>
                </a:solidFill>
              </a:defRPr>
            </a:lvl5pPr>
            <a:lvl6pPr marL="2743200" lvl="5" indent="-228600" algn="l">
              <a:lnSpc>
                <a:spcPct val="90000"/>
              </a:lnSpc>
              <a:spcBef>
                <a:spcPts val="500"/>
              </a:spcBef>
              <a:spcAft>
                <a:spcPts val="0"/>
              </a:spcAft>
              <a:buClr>
                <a:srgbClr val="F8AC8A"/>
              </a:buClr>
              <a:buSzPts val="1600"/>
              <a:buNone/>
              <a:defRPr sz="1600">
                <a:solidFill>
                  <a:srgbClr val="F8AC8A"/>
                </a:solidFill>
              </a:defRPr>
            </a:lvl6pPr>
            <a:lvl7pPr marL="3200400" lvl="6" indent="-228600" algn="l">
              <a:lnSpc>
                <a:spcPct val="90000"/>
              </a:lnSpc>
              <a:spcBef>
                <a:spcPts val="500"/>
              </a:spcBef>
              <a:spcAft>
                <a:spcPts val="0"/>
              </a:spcAft>
              <a:buClr>
                <a:srgbClr val="F8AC8A"/>
              </a:buClr>
              <a:buSzPts val="1600"/>
              <a:buNone/>
              <a:defRPr sz="1600">
                <a:solidFill>
                  <a:srgbClr val="F8AC8A"/>
                </a:solidFill>
              </a:defRPr>
            </a:lvl7pPr>
            <a:lvl8pPr marL="3657600" lvl="7" indent="-228600" algn="l">
              <a:lnSpc>
                <a:spcPct val="90000"/>
              </a:lnSpc>
              <a:spcBef>
                <a:spcPts val="500"/>
              </a:spcBef>
              <a:spcAft>
                <a:spcPts val="0"/>
              </a:spcAft>
              <a:buClr>
                <a:srgbClr val="F8AC8A"/>
              </a:buClr>
              <a:buSzPts val="1600"/>
              <a:buNone/>
              <a:defRPr sz="1600">
                <a:solidFill>
                  <a:srgbClr val="F8AC8A"/>
                </a:solidFill>
              </a:defRPr>
            </a:lvl8pPr>
            <a:lvl9pPr marL="4114800" lvl="8" indent="-228600" algn="l">
              <a:lnSpc>
                <a:spcPct val="90000"/>
              </a:lnSpc>
              <a:spcBef>
                <a:spcPts val="500"/>
              </a:spcBef>
              <a:spcAft>
                <a:spcPts val="0"/>
              </a:spcAft>
              <a:buClr>
                <a:srgbClr val="F8AC8A"/>
              </a:buClr>
              <a:buSzPts val="1600"/>
              <a:buNone/>
              <a:defRPr sz="1600">
                <a:solidFill>
                  <a:srgbClr val="F8AC8A"/>
                </a:solidFill>
              </a:defRPr>
            </a:lvl9pPr>
          </a:lstStyle>
          <a:p>
            <a:endParaRPr/>
          </a:p>
        </p:txBody>
      </p:sp>
      <p:sp>
        <p:nvSpPr>
          <p:cNvPr id="41" name="Google Shape;41;p12"/>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a:spLocks noGrp="1"/>
          </p:cNvSpPr>
          <p:nvPr>
            <p:ph type="pic" idx="2"/>
          </p:nvPr>
        </p:nvSpPr>
        <p:spPr>
          <a:xfrm>
            <a:off x="468630" y="862570"/>
            <a:ext cx="4210706" cy="4280640"/>
          </a:xfrm>
          <a:prstGeom prst="ellipse">
            <a:avLst/>
          </a:prstGeom>
          <a:solidFill>
            <a:srgbClr val="F0F0F0"/>
          </a:solidFill>
          <a:ln>
            <a:noFill/>
          </a:ln>
        </p:spPr>
      </p:sp>
      <p:cxnSp>
        <p:nvCxnSpPr>
          <p:cNvPr id="43" name="Google Shape;43;p12"/>
          <p:cNvCxnSpPr/>
          <p:nvPr/>
        </p:nvCxnSpPr>
        <p:spPr>
          <a:xfrm>
            <a:off x="5709920" y="3744038"/>
            <a:ext cx="6013450" cy="0"/>
          </a:xfrm>
          <a:prstGeom prst="straightConnector1">
            <a:avLst/>
          </a:prstGeom>
          <a:noFill/>
          <a:ln w="9525" cap="flat" cmpd="sng">
            <a:solidFill>
              <a:srgbClr val="6E6E6E"/>
            </a:solidFill>
            <a:prstDash val="solid"/>
            <a:miter lim="800000"/>
            <a:headEnd type="none" w="sm" len="sm"/>
            <a:tailEnd type="none" w="sm" len="sm"/>
          </a:ln>
        </p:spPr>
      </p:cxnSp>
      <p:pic>
        <p:nvPicPr>
          <p:cNvPr id="44" name="Google Shape;44;p12" descr="Logo&#10;&#10;Description automatically generated"/>
          <p:cNvPicPr preferRelativeResize="0"/>
          <p:nvPr/>
        </p:nvPicPr>
        <p:blipFill rotWithShape="1">
          <a:blip r:embed="rId3">
            <a:alphaModFix/>
          </a:blip>
          <a:srcRect/>
          <a:stretch/>
        </p:blipFill>
        <p:spPr>
          <a:xfrm>
            <a:off x="5709920" y="1786270"/>
            <a:ext cx="4758756" cy="1666053"/>
          </a:xfrm>
          <a:prstGeom prst="rect">
            <a:avLst/>
          </a:prstGeom>
          <a:noFill/>
          <a:ln>
            <a:noFill/>
          </a:ln>
        </p:spPr>
      </p:pic>
    </p:spTree>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4"/>
        <p:cNvGrpSpPr/>
        <p:nvPr/>
      </p:nvGrpSpPr>
      <p:grpSpPr>
        <a:xfrm>
          <a:off x="0" y="0"/>
          <a:ext cx="0" cy="0"/>
          <a:chOff x="0" y="0"/>
          <a:chExt cx="0" cy="0"/>
        </a:xfrm>
      </p:grpSpPr>
      <p:sp>
        <p:nvSpPr>
          <p:cNvPr id="115" name="Google Shape;115;p35"/>
          <p:cNvSpPr/>
          <p:nvPr/>
        </p:nvSpPr>
        <p:spPr>
          <a:xfrm>
            <a:off x="611586" y="1536700"/>
            <a:ext cx="5394960" cy="4711700"/>
          </a:xfrm>
          <a:prstGeom prst="roundRect">
            <a:avLst>
              <a:gd name="adj" fmla="val 2078"/>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35"/>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a:off x="812799" y="1698625"/>
            <a:ext cx="5092297" cy="4351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35"/>
          <p:cNvSpPr/>
          <p:nvPr/>
        </p:nvSpPr>
        <p:spPr>
          <a:xfrm>
            <a:off x="6209746" y="1536700"/>
            <a:ext cx="5394960" cy="4711700"/>
          </a:xfrm>
          <a:prstGeom prst="roundRect">
            <a:avLst>
              <a:gd name="adj" fmla="val 2078"/>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 name="Google Shape;121;p35"/>
          <p:cNvSpPr txBox="1">
            <a:spLocks noGrp="1"/>
          </p:cNvSpPr>
          <p:nvPr>
            <p:ph type="body" idx="2"/>
          </p:nvPr>
        </p:nvSpPr>
        <p:spPr>
          <a:xfrm>
            <a:off x="6410959" y="1698625"/>
            <a:ext cx="5092297" cy="4351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2"/>
        <p:cNvGrpSpPr/>
        <p:nvPr/>
      </p:nvGrpSpPr>
      <p:grpSpPr>
        <a:xfrm>
          <a:off x="0" y="0"/>
          <a:ext cx="0" cy="0"/>
          <a:chOff x="0" y="0"/>
          <a:chExt cx="0" cy="0"/>
        </a:xfrm>
      </p:grpSpPr>
      <p:sp>
        <p:nvSpPr>
          <p:cNvPr id="123" name="Google Shape;123;p36"/>
          <p:cNvSpPr txBox="1">
            <a:spLocks noGrp="1"/>
          </p:cNvSpPr>
          <p:nvPr>
            <p:ph type="title"/>
          </p:nvPr>
        </p:nvSpPr>
        <p:spPr>
          <a:xfrm>
            <a:off x="601578" y="529389"/>
            <a:ext cx="10753810" cy="11612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6"/>
          <p:cNvSpPr txBox="1">
            <a:spLocks noGrp="1"/>
          </p:cNvSpPr>
          <p:nvPr>
            <p:ph type="body" idx="1"/>
          </p:nvPr>
        </p:nvSpPr>
        <p:spPr>
          <a:xfrm>
            <a:off x="601578" y="1554480"/>
            <a:ext cx="5367528" cy="553988"/>
          </a:xfrm>
          <a:prstGeom prst="rect">
            <a:avLst/>
          </a:prstGeom>
          <a:gradFill>
            <a:gsLst>
              <a:gs pos="0">
                <a:srgbClr val="F58220"/>
              </a:gs>
              <a:gs pos="10000">
                <a:srgbClr val="F58220"/>
              </a:gs>
              <a:gs pos="100000">
                <a:srgbClr val="EBB913"/>
              </a:gs>
            </a:gsLst>
            <a:lin ang="3600000" scaled="0"/>
          </a:gradFill>
          <a:ln>
            <a:noFill/>
          </a:ln>
        </p:spPr>
        <p:txBody>
          <a:bodyPr spcFirstLastPara="1" wrap="square" lIns="0" tIns="0" rIns="0" bIns="0" anchor="ctr" anchorCtr="0">
            <a:normAutofit/>
          </a:bodyPr>
          <a:lstStyle>
            <a:lvl1pPr marL="457200" lvl="0" indent="-228600" algn="ctr">
              <a:lnSpc>
                <a:spcPct val="90000"/>
              </a:lnSpc>
              <a:spcBef>
                <a:spcPts val="1000"/>
              </a:spcBef>
              <a:spcAft>
                <a:spcPts val="0"/>
              </a:spcAft>
              <a:buClr>
                <a:schemeClr val="lt1"/>
              </a:buClr>
              <a:buSzPts val="2000"/>
              <a:buNone/>
              <a:defRPr sz="2000" b="1" cap="none">
                <a:solidFill>
                  <a:schemeClr val="lt1"/>
                </a:solidFill>
              </a:defRPr>
            </a:lvl1pPr>
            <a:lvl2pPr marL="914400" lvl="1" indent="-228600" algn="l">
              <a:lnSpc>
                <a:spcPct val="90000"/>
              </a:lnSpc>
              <a:spcBef>
                <a:spcPts val="500"/>
              </a:spcBef>
              <a:spcAft>
                <a:spcPts val="0"/>
              </a:spcAft>
              <a:buClr>
                <a:srgbClr val="333333"/>
              </a:buClr>
              <a:buSzPts val="2000"/>
              <a:buNone/>
              <a:defRPr sz="2000" b="1"/>
            </a:lvl2pPr>
            <a:lvl3pPr marL="1371600" lvl="2" indent="-228600" algn="l">
              <a:lnSpc>
                <a:spcPct val="90000"/>
              </a:lnSpc>
              <a:spcBef>
                <a:spcPts val="500"/>
              </a:spcBef>
              <a:spcAft>
                <a:spcPts val="0"/>
              </a:spcAft>
              <a:buClr>
                <a:srgbClr val="333333"/>
              </a:buClr>
              <a:buSzPts val="1800"/>
              <a:buNone/>
              <a:defRPr sz="1800" b="1"/>
            </a:lvl3pPr>
            <a:lvl4pPr marL="1828800" lvl="3" indent="-228600" algn="l">
              <a:lnSpc>
                <a:spcPct val="90000"/>
              </a:lnSpc>
              <a:spcBef>
                <a:spcPts val="500"/>
              </a:spcBef>
              <a:spcAft>
                <a:spcPts val="0"/>
              </a:spcAft>
              <a:buClr>
                <a:srgbClr val="333333"/>
              </a:buClr>
              <a:buSzPts val="1600"/>
              <a:buNone/>
              <a:defRPr sz="1600" b="1"/>
            </a:lvl4pPr>
            <a:lvl5pPr marL="2286000" lvl="4" indent="-228600" algn="l">
              <a:lnSpc>
                <a:spcPct val="90000"/>
              </a:lnSpc>
              <a:spcBef>
                <a:spcPts val="500"/>
              </a:spcBef>
              <a:spcAft>
                <a:spcPts val="0"/>
              </a:spcAft>
              <a:buClr>
                <a:srgbClr val="33333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36"/>
          <p:cNvSpPr txBox="1">
            <a:spLocks noGrp="1"/>
          </p:cNvSpPr>
          <p:nvPr>
            <p:ph type="body" idx="2"/>
          </p:nvPr>
        </p:nvSpPr>
        <p:spPr>
          <a:xfrm>
            <a:off x="601578" y="2273437"/>
            <a:ext cx="5367528" cy="381825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6"/>
          <p:cNvSpPr txBox="1">
            <a:spLocks noGrp="1"/>
          </p:cNvSpPr>
          <p:nvPr>
            <p:ph type="body" idx="3"/>
          </p:nvPr>
        </p:nvSpPr>
        <p:spPr>
          <a:xfrm>
            <a:off x="6184838" y="1554480"/>
            <a:ext cx="5367528" cy="553988"/>
          </a:xfrm>
          <a:prstGeom prst="rect">
            <a:avLst/>
          </a:prstGeom>
          <a:gradFill>
            <a:gsLst>
              <a:gs pos="0">
                <a:srgbClr val="F58220"/>
              </a:gs>
              <a:gs pos="10000">
                <a:srgbClr val="F58220"/>
              </a:gs>
              <a:gs pos="100000">
                <a:srgbClr val="EBB913"/>
              </a:gs>
            </a:gsLst>
            <a:lin ang="3600000" scaled="0"/>
          </a:gradFill>
          <a:ln>
            <a:noFill/>
          </a:ln>
        </p:spPr>
        <p:txBody>
          <a:bodyPr spcFirstLastPara="1" wrap="square" lIns="0" tIns="0" rIns="0" bIns="0" anchor="ctr" anchorCtr="0">
            <a:normAutofit/>
          </a:bodyPr>
          <a:lstStyle>
            <a:lvl1pPr marL="457200" lvl="0" indent="-228600" algn="ctr">
              <a:lnSpc>
                <a:spcPct val="90000"/>
              </a:lnSpc>
              <a:spcBef>
                <a:spcPts val="1000"/>
              </a:spcBef>
              <a:spcAft>
                <a:spcPts val="0"/>
              </a:spcAft>
              <a:buClr>
                <a:schemeClr val="lt1"/>
              </a:buClr>
              <a:buSzPts val="2000"/>
              <a:buNone/>
              <a:defRPr sz="2000" b="1"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rgbClr val="333333"/>
              </a:buClr>
              <a:buSzPts val="2000"/>
              <a:buNone/>
              <a:defRPr sz="2000" b="1"/>
            </a:lvl2pPr>
            <a:lvl3pPr marL="1371600" lvl="2" indent="-228600" algn="l">
              <a:lnSpc>
                <a:spcPct val="90000"/>
              </a:lnSpc>
              <a:spcBef>
                <a:spcPts val="500"/>
              </a:spcBef>
              <a:spcAft>
                <a:spcPts val="0"/>
              </a:spcAft>
              <a:buClr>
                <a:srgbClr val="333333"/>
              </a:buClr>
              <a:buSzPts val="1800"/>
              <a:buNone/>
              <a:defRPr sz="1800" b="1"/>
            </a:lvl3pPr>
            <a:lvl4pPr marL="1828800" lvl="3" indent="-228600" algn="l">
              <a:lnSpc>
                <a:spcPct val="90000"/>
              </a:lnSpc>
              <a:spcBef>
                <a:spcPts val="500"/>
              </a:spcBef>
              <a:spcAft>
                <a:spcPts val="0"/>
              </a:spcAft>
              <a:buClr>
                <a:srgbClr val="333333"/>
              </a:buClr>
              <a:buSzPts val="1600"/>
              <a:buNone/>
              <a:defRPr sz="1600" b="1"/>
            </a:lvl4pPr>
            <a:lvl5pPr marL="2286000" lvl="4" indent="-228600" algn="l">
              <a:lnSpc>
                <a:spcPct val="90000"/>
              </a:lnSpc>
              <a:spcBef>
                <a:spcPts val="500"/>
              </a:spcBef>
              <a:spcAft>
                <a:spcPts val="0"/>
              </a:spcAft>
              <a:buClr>
                <a:srgbClr val="33333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36"/>
          <p:cNvSpPr txBox="1">
            <a:spLocks noGrp="1"/>
          </p:cNvSpPr>
          <p:nvPr>
            <p:ph type="body" idx="4"/>
          </p:nvPr>
        </p:nvSpPr>
        <p:spPr>
          <a:xfrm>
            <a:off x="6184838" y="2273437"/>
            <a:ext cx="5367528" cy="381825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6"/>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6"/>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7"/>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7"/>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7"/>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34"/>
        <p:cNvGrpSpPr/>
        <p:nvPr/>
      </p:nvGrpSpPr>
      <p:grpSpPr>
        <a:xfrm>
          <a:off x="0" y="0"/>
          <a:ext cx="0" cy="0"/>
          <a:chOff x="0" y="0"/>
          <a:chExt cx="0" cy="0"/>
        </a:xfrm>
      </p:grpSpPr>
      <p:sp>
        <p:nvSpPr>
          <p:cNvPr id="135" name="Google Shape;135;p38"/>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8"/>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8"/>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38"/>
          <p:cNvSpPr/>
          <p:nvPr/>
        </p:nvSpPr>
        <p:spPr>
          <a:xfrm>
            <a:off x="571499" y="1536700"/>
            <a:ext cx="11008297" cy="4711700"/>
          </a:xfrm>
          <a:prstGeom prst="roundRect">
            <a:avLst>
              <a:gd name="adj" fmla="val 120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39"/>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9"/>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016089-508A-1746-B85F-93A9A09541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2832"/>
          <a:stretch/>
        </p:blipFill>
        <p:spPr>
          <a:xfrm>
            <a:off x="13970" y="5715740"/>
            <a:ext cx="12161520" cy="1185861"/>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857249" y="2508529"/>
            <a:ext cx="8882173" cy="1485761"/>
          </a:xfrm>
        </p:spPr>
        <p:txBody>
          <a:bodyPr anchor="b">
            <a:normAutofit/>
          </a:bodyPr>
          <a:lstStyle>
            <a:lvl1pPr>
              <a:defRPr sz="4800"/>
            </a:lvl1pPr>
          </a:lstStyle>
          <a:p>
            <a:r>
              <a:rPr lang="en-US" dirty="0"/>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857250" y="4349470"/>
            <a:ext cx="621792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Subhead</a:t>
            </a:r>
          </a:p>
        </p:txBody>
      </p:sp>
      <p:pic>
        <p:nvPicPr>
          <p:cNvPr id="3" name="Picture 2" descr="Logo&#10;&#10;Description automatically generated">
            <a:extLst>
              <a:ext uri="{FF2B5EF4-FFF2-40B4-BE49-F238E27FC236}">
                <a16:creationId xmlns:a16="http://schemas.microsoft.com/office/drawing/2014/main" id="{11D0E900-2275-4B72-B752-DC90A1BAD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7249" y="516990"/>
            <a:ext cx="3966237" cy="1388590"/>
          </a:xfrm>
          <a:prstGeom prst="rect">
            <a:avLst/>
          </a:prstGeom>
        </p:spPr>
      </p:pic>
    </p:spTree>
    <p:extLst>
      <p:ext uri="{BB962C8B-B14F-4D97-AF65-F5344CB8AC3E}">
        <p14:creationId xmlns:p14="http://schemas.microsoft.com/office/powerpoint/2010/main" val="3867270995"/>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016089-508A-1746-B85F-93A9A09541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2832"/>
          <a:stretch/>
        </p:blipFill>
        <p:spPr>
          <a:xfrm>
            <a:off x="13970" y="5715740"/>
            <a:ext cx="12161520" cy="1185861"/>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2221F33-B4BD-4407-8A5F-462A34B89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9920" y="1786270"/>
            <a:ext cx="4758756" cy="1666053"/>
          </a:xfrm>
          <a:prstGeom prst="rect">
            <a:avLst/>
          </a:prstGeom>
        </p:spPr>
      </p:pic>
    </p:spTree>
    <p:extLst>
      <p:ext uri="{BB962C8B-B14F-4D97-AF65-F5344CB8AC3E}">
        <p14:creationId xmlns:p14="http://schemas.microsoft.com/office/powerpoint/2010/main" val="1126522210"/>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 KanCare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016089-508A-1746-B85F-93A9A09541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2832"/>
          <a:stretch/>
        </p:blipFill>
        <p:spPr>
          <a:xfrm>
            <a:off x="13970" y="5715740"/>
            <a:ext cx="12161520" cy="1185861"/>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B746A5B2-F5DC-41D8-8CD6-240F5F2C93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9919" y="1712260"/>
            <a:ext cx="4715069" cy="1650758"/>
          </a:xfrm>
          <a:prstGeom prst="rect">
            <a:avLst/>
          </a:prstGeom>
        </p:spPr>
      </p:pic>
    </p:spTree>
    <p:extLst>
      <p:ext uri="{BB962C8B-B14F-4D97-AF65-F5344CB8AC3E}">
        <p14:creationId xmlns:p14="http://schemas.microsoft.com/office/powerpoint/2010/main" val="3642277204"/>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0"/>
            <a:ext cx="12192000" cy="6857999"/>
          </a:xfrm>
          <a:prstGeom prst="rect">
            <a:avLst/>
          </a:prstGeom>
          <a:gradFill flip="none" rotWithShape="1">
            <a:gsLst>
              <a:gs pos="10000">
                <a:srgbClr val="F58220"/>
              </a:gs>
              <a:gs pos="100000">
                <a:srgbClr val="EBB913"/>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379539"/>
            <a:ext cx="10515600" cy="1185862"/>
          </a:xfrm>
        </p:spPr>
        <p:txBody>
          <a:bodyPr anchor="b">
            <a:normAutofit/>
          </a:bodyPr>
          <a:lstStyle>
            <a:lvl1pPr>
              <a:defRPr sz="4800">
                <a:solidFill>
                  <a:schemeClr val="bg1"/>
                </a:solidFill>
              </a:defRPr>
            </a:lvl1pPr>
          </a:lstStyle>
          <a:p>
            <a:r>
              <a:rPr lang="en-US" dirty="0"/>
              <a:t>Click to edit Master Title Slide</a:t>
            </a:r>
          </a:p>
        </p:txBody>
      </p:sp>
      <p:sp>
        <p:nvSpPr>
          <p:cNvPr id="3" name="Text Placeholder 2"/>
          <p:cNvSpPr>
            <a:spLocks noGrp="1"/>
          </p:cNvSpPr>
          <p:nvPr>
            <p:ph type="body" idx="1"/>
          </p:nvPr>
        </p:nvSpPr>
        <p:spPr>
          <a:xfrm>
            <a:off x="831850" y="274687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9" name="Straight Connector 8"/>
          <p:cNvCxnSpPr/>
          <p:nvPr userDrawn="1"/>
        </p:nvCxnSpPr>
        <p:spPr>
          <a:xfrm>
            <a:off x="831850" y="6372727"/>
            <a:ext cx="10747948"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pic>
        <p:nvPicPr>
          <p:cNvPr id="8" name="Picture 7" descr="A picture containing text, tableware, dishware, plate&#10;&#10;Description automatically generated">
            <a:extLst>
              <a:ext uri="{FF2B5EF4-FFF2-40B4-BE49-F238E27FC236}">
                <a16:creationId xmlns:a16="http://schemas.microsoft.com/office/drawing/2014/main" id="{1E5171BD-9D43-4346-AE70-1DE4A0ADB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287" y="477579"/>
            <a:ext cx="2862469" cy="839886"/>
          </a:xfrm>
          <a:prstGeom prst="rect">
            <a:avLst/>
          </a:prstGeom>
        </p:spPr>
      </p:pic>
    </p:spTree>
    <p:extLst>
      <p:ext uri="{BB962C8B-B14F-4D97-AF65-F5344CB8AC3E}">
        <p14:creationId xmlns:p14="http://schemas.microsoft.com/office/powerpoint/2010/main" val="364729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vider Slide 1">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gradFill flip="none" rotWithShape="1">
            <a:gsLst>
              <a:gs pos="10000">
                <a:srgbClr val="F58220"/>
              </a:gs>
              <a:gs pos="100000">
                <a:srgbClr val="EBB913"/>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47800" y="3172548"/>
            <a:ext cx="9296399" cy="1379132"/>
          </a:xfrm>
        </p:spPr>
        <p:txBody>
          <a:bodyPr anchor="t" anchorCtr="0">
            <a:normAutofit/>
          </a:bodyPr>
          <a:lstStyle>
            <a:lvl1pPr algn="ctr">
              <a:defRPr sz="4800" baseline="0">
                <a:solidFill>
                  <a:schemeClr val="bg1"/>
                </a:solidFill>
              </a:defRPr>
            </a:lvl1pPr>
          </a:lstStyle>
          <a:p>
            <a:r>
              <a:rPr lang="en-US" dirty="0"/>
              <a:t>Edit Divider Content </a:t>
            </a:r>
          </a:p>
        </p:txBody>
      </p:sp>
      <p:sp>
        <p:nvSpPr>
          <p:cNvPr id="3" name="Subtitle 2"/>
          <p:cNvSpPr>
            <a:spLocks noGrp="1"/>
          </p:cNvSpPr>
          <p:nvPr>
            <p:ph type="subTitle" idx="1" hasCustomPrompt="1"/>
          </p:nvPr>
        </p:nvSpPr>
        <p:spPr>
          <a:xfrm>
            <a:off x="1447800" y="2213415"/>
            <a:ext cx="9296399" cy="7827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800" y="1569720"/>
            <a:ext cx="9296399"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622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8"/>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016089-508A-1746-B85F-93A9A09541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2832"/>
          <a:stretch/>
        </p:blipFill>
        <p:spPr>
          <a:xfrm>
            <a:off x="13970" y="5715740"/>
            <a:ext cx="12161520" cy="1185861"/>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800" y="1325880"/>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800" y="5022345"/>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800" y="2928708"/>
            <a:ext cx="9296399" cy="1379132"/>
          </a:xfrm>
        </p:spPr>
        <p:txBody>
          <a:bodyPr anchor="t" anchorCtr="0">
            <a:normAutofit/>
          </a:bodyPr>
          <a:lstStyle>
            <a:lvl1pPr algn="ctr">
              <a:defRPr sz="4800" baseline="0">
                <a:solidFill>
                  <a:schemeClr val="tx1"/>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800" y="1959415"/>
            <a:ext cx="9296399" cy="782799"/>
          </a:xfrm>
        </p:spPr>
        <p:txBody>
          <a:bodyPr>
            <a:normAutofit/>
          </a:bodyPr>
          <a:lstStyle>
            <a:lvl1pPr marL="0" indent="0" algn="ctr">
              <a:buNone/>
              <a:defRPr sz="22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spTree>
    <p:extLst>
      <p:ext uri="{BB962C8B-B14F-4D97-AF65-F5344CB8AC3E}">
        <p14:creationId xmlns:p14="http://schemas.microsoft.com/office/powerpoint/2010/main" val="252205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95477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577"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2790770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ounded Rectangle 8"/>
          <p:cNvSpPr/>
          <p:nvPr userDrawn="1"/>
        </p:nvSpPr>
        <p:spPr>
          <a:xfrm>
            <a:off x="61158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79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
        <p:nvSpPr>
          <p:cNvPr id="11" name="Rounded Rectangle 10">
            <a:extLst>
              <a:ext uri="{FF2B5EF4-FFF2-40B4-BE49-F238E27FC236}">
                <a16:creationId xmlns:a16="http://schemas.microsoft.com/office/drawing/2014/main" id="{25516C8B-AC4F-B340-800E-2D7495004F32}"/>
              </a:ext>
            </a:extLst>
          </p:cNvPr>
          <p:cNvSpPr/>
          <p:nvPr userDrawn="1"/>
        </p:nvSpPr>
        <p:spPr>
          <a:xfrm>
            <a:off x="620974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78F070C9-B1DD-5A4D-842C-9483725F1CCC}"/>
              </a:ext>
            </a:extLst>
          </p:cNvPr>
          <p:cNvSpPr>
            <a:spLocks noGrp="1"/>
          </p:cNvSpPr>
          <p:nvPr>
            <p:ph sz="half" idx="13"/>
          </p:nvPr>
        </p:nvSpPr>
        <p:spPr>
          <a:xfrm>
            <a:off x="641095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5317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8" y="529389"/>
            <a:ext cx="10753810" cy="1161299"/>
          </a:xfrm>
        </p:spPr>
        <p:txBody>
          <a:bodyPr/>
          <a:lstStyle/>
          <a:p>
            <a:r>
              <a:rPr lang="en-US" dirty="0"/>
              <a:t>Click to edit Master title style</a:t>
            </a:r>
          </a:p>
        </p:txBody>
      </p:sp>
      <p:sp>
        <p:nvSpPr>
          <p:cNvPr id="3" name="Text Placeholder 2"/>
          <p:cNvSpPr>
            <a:spLocks noGrp="1"/>
          </p:cNvSpPr>
          <p:nvPr>
            <p:ph type="body" idx="1" hasCustomPrompt="1"/>
          </p:nvPr>
        </p:nvSpPr>
        <p:spPr>
          <a:xfrm>
            <a:off x="601578" y="1554480"/>
            <a:ext cx="5367528" cy="553988"/>
          </a:xfrm>
          <a:gradFill>
            <a:gsLst>
              <a:gs pos="10000">
                <a:srgbClr val="F58220"/>
              </a:gs>
              <a:gs pos="100000">
                <a:srgbClr val="EBB913"/>
              </a:gs>
            </a:gsLst>
            <a:lin ang="3600000" scaled="0"/>
          </a:gradFill>
        </p:spPr>
        <p:txBody>
          <a:bodyPr anchor="ctr" anchorCtr="0">
            <a:normAutofit/>
          </a:bodyPr>
          <a:lstStyle>
            <a:lvl1pPr marL="0" indent="0" algn="ctr">
              <a:buNone/>
              <a:defRPr sz="2000" b="1" cap="all" spc="1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578" y="2273437"/>
            <a:ext cx="5367528" cy="3818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4838" y="1554480"/>
            <a:ext cx="5367528" cy="553988"/>
          </a:xfrm>
          <a:gradFill>
            <a:gsLst>
              <a:gs pos="10000">
                <a:srgbClr val="F58220"/>
              </a:gs>
              <a:gs pos="100000">
                <a:srgbClr val="EBB913"/>
              </a:gs>
            </a:gsLst>
            <a:lin ang="3600000" scaled="0"/>
          </a:gradFill>
        </p:spPr>
        <p:txBody>
          <a:bodyPr anchor="ctr" anchorCtr="0">
            <a:normAutofit/>
          </a:bodyPr>
          <a:lstStyle>
            <a:lvl1pPr marL="0" indent="0" algn="ctr">
              <a:buNone/>
              <a:defRPr lang="en-US" sz="2000" b="1" kern="1200" cap="all" spc="100" baseline="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6184838" y="2273437"/>
            <a:ext cx="5367528" cy="3818252"/>
          </a:xfrm>
        </p:spPr>
        <p:txBody>
          <a:bodyPr/>
          <a:lstStyle/>
          <a:p>
            <a:pPr lvl="0"/>
            <a:r>
              <a:rPr lang="en-US" dirty="0"/>
              <a:t>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8" name="Footer Placeholder 7"/>
          <p:cNvSpPr>
            <a:spLocks noGrp="1"/>
          </p:cNvSpPr>
          <p:nvPr>
            <p:ph type="ftr" sz="quarter" idx="11"/>
          </p:nvPr>
        </p:nvSpPr>
        <p:spPr/>
        <p:txBody>
          <a:bodyPr/>
          <a:lstStyle/>
          <a:p>
            <a:r>
              <a:rPr lang="en-US" dirty="0"/>
              <a:t>Confidential and Proprietary Information</a:t>
            </a:r>
          </a:p>
        </p:txBody>
      </p:sp>
      <p:sp>
        <p:nvSpPr>
          <p:cNvPr id="9" name="Slide Number Placeholder 8"/>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214068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608935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
        <p:nvSpPr>
          <p:cNvPr id="6" name="Rounded Rectangle 5"/>
          <p:cNvSpPr/>
          <p:nvPr userDrawn="1"/>
        </p:nvSpPr>
        <p:spPr>
          <a:xfrm>
            <a:off x="571499" y="1536700"/>
            <a:ext cx="11008297"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615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and Proprietary Information</a:t>
            </a:r>
          </a:p>
        </p:txBody>
      </p:sp>
      <p:sp>
        <p:nvSpPr>
          <p:cNvPr id="4" name="Slide Number Placeholder 3"/>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2917304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Slide + Image">
  <p:cSld name="4_Title Slide + Image">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22832"/>
          <a:stretch/>
        </p:blipFill>
        <p:spPr>
          <a:xfrm>
            <a:off x="13970" y="5715740"/>
            <a:ext cx="12161520" cy="1185861"/>
          </a:xfrm>
          <a:prstGeom prst="rect">
            <a:avLst/>
          </a:prstGeom>
          <a:noFill/>
          <a:ln>
            <a:noFill/>
          </a:ln>
        </p:spPr>
      </p:pic>
      <p:sp>
        <p:nvSpPr>
          <p:cNvPr id="39" name="Google Shape;39;p6"/>
          <p:cNvSpPr txBox="1">
            <a:spLocks noGrp="1"/>
          </p:cNvSpPr>
          <p:nvPr>
            <p:ph type="title"/>
          </p:nvPr>
        </p:nvSpPr>
        <p:spPr>
          <a:xfrm>
            <a:off x="5709920" y="3946448"/>
            <a:ext cx="6013450" cy="118586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5709920" y="4670436"/>
            <a:ext cx="601345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6E6E6E"/>
              </a:buClr>
              <a:buSzPts val="2400"/>
              <a:buNone/>
              <a:defRPr sz="2400">
                <a:solidFill>
                  <a:srgbClr val="6E6E6E"/>
                </a:solidFill>
              </a:defRPr>
            </a:lvl1pPr>
            <a:lvl2pPr marL="914400" lvl="1" indent="-228600" algn="l">
              <a:lnSpc>
                <a:spcPct val="90000"/>
              </a:lnSpc>
              <a:spcBef>
                <a:spcPts val="500"/>
              </a:spcBef>
              <a:spcAft>
                <a:spcPts val="0"/>
              </a:spcAft>
              <a:buClr>
                <a:srgbClr val="F8AC8A"/>
              </a:buClr>
              <a:buSzPts val="2000"/>
              <a:buNone/>
              <a:defRPr sz="2000">
                <a:solidFill>
                  <a:srgbClr val="F8AC8A"/>
                </a:solidFill>
              </a:defRPr>
            </a:lvl2pPr>
            <a:lvl3pPr marL="1371600" lvl="2" indent="-228600" algn="l">
              <a:lnSpc>
                <a:spcPct val="90000"/>
              </a:lnSpc>
              <a:spcBef>
                <a:spcPts val="500"/>
              </a:spcBef>
              <a:spcAft>
                <a:spcPts val="0"/>
              </a:spcAft>
              <a:buClr>
                <a:srgbClr val="F8AC8A"/>
              </a:buClr>
              <a:buSzPts val="1800"/>
              <a:buNone/>
              <a:defRPr sz="1800">
                <a:solidFill>
                  <a:srgbClr val="F8AC8A"/>
                </a:solidFill>
              </a:defRPr>
            </a:lvl3pPr>
            <a:lvl4pPr marL="1828800" lvl="3" indent="-228600" algn="l">
              <a:lnSpc>
                <a:spcPct val="90000"/>
              </a:lnSpc>
              <a:spcBef>
                <a:spcPts val="500"/>
              </a:spcBef>
              <a:spcAft>
                <a:spcPts val="0"/>
              </a:spcAft>
              <a:buClr>
                <a:srgbClr val="F8AC8A"/>
              </a:buClr>
              <a:buSzPts val="1600"/>
              <a:buNone/>
              <a:defRPr sz="1600">
                <a:solidFill>
                  <a:srgbClr val="F8AC8A"/>
                </a:solidFill>
              </a:defRPr>
            </a:lvl4pPr>
            <a:lvl5pPr marL="2286000" lvl="4" indent="-228600" algn="l">
              <a:lnSpc>
                <a:spcPct val="90000"/>
              </a:lnSpc>
              <a:spcBef>
                <a:spcPts val="500"/>
              </a:spcBef>
              <a:spcAft>
                <a:spcPts val="0"/>
              </a:spcAft>
              <a:buClr>
                <a:srgbClr val="F8AC8A"/>
              </a:buClr>
              <a:buSzPts val="1600"/>
              <a:buNone/>
              <a:defRPr sz="1600">
                <a:solidFill>
                  <a:srgbClr val="F8AC8A"/>
                </a:solidFill>
              </a:defRPr>
            </a:lvl5pPr>
            <a:lvl6pPr marL="2743200" lvl="5" indent="-228600" algn="l">
              <a:lnSpc>
                <a:spcPct val="90000"/>
              </a:lnSpc>
              <a:spcBef>
                <a:spcPts val="500"/>
              </a:spcBef>
              <a:spcAft>
                <a:spcPts val="0"/>
              </a:spcAft>
              <a:buClr>
                <a:srgbClr val="F8AC8A"/>
              </a:buClr>
              <a:buSzPts val="1600"/>
              <a:buNone/>
              <a:defRPr sz="1600">
                <a:solidFill>
                  <a:srgbClr val="F8AC8A"/>
                </a:solidFill>
              </a:defRPr>
            </a:lvl6pPr>
            <a:lvl7pPr marL="3200400" lvl="6" indent="-228600" algn="l">
              <a:lnSpc>
                <a:spcPct val="90000"/>
              </a:lnSpc>
              <a:spcBef>
                <a:spcPts val="500"/>
              </a:spcBef>
              <a:spcAft>
                <a:spcPts val="0"/>
              </a:spcAft>
              <a:buClr>
                <a:srgbClr val="F8AC8A"/>
              </a:buClr>
              <a:buSzPts val="1600"/>
              <a:buNone/>
              <a:defRPr sz="1600">
                <a:solidFill>
                  <a:srgbClr val="F8AC8A"/>
                </a:solidFill>
              </a:defRPr>
            </a:lvl7pPr>
            <a:lvl8pPr marL="3657600" lvl="7" indent="-228600" algn="l">
              <a:lnSpc>
                <a:spcPct val="90000"/>
              </a:lnSpc>
              <a:spcBef>
                <a:spcPts val="500"/>
              </a:spcBef>
              <a:spcAft>
                <a:spcPts val="0"/>
              </a:spcAft>
              <a:buClr>
                <a:srgbClr val="F8AC8A"/>
              </a:buClr>
              <a:buSzPts val="1600"/>
              <a:buNone/>
              <a:defRPr sz="1600">
                <a:solidFill>
                  <a:srgbClr val="F8AC8A"/>
                </a:solidFill>
              </a:defRPr>
            </a:lvl8pPr>
            <a:lvl9pPr marL="4114800" lvl="8" indent="-228600" algn="l">
              <a:lnSpc>
                <a:spcPct val="90000"/>
              </a:lnSpc>
              <a:spcBef>
                <a:spcPts val="500"/>
              </a:spcBef>
              <a:spcAft>
                <a:spcPts val="0"/>
              </a:spcAft>
              <a:buClr>
                <a:srgbClr val="F8AC8A"/>
              </a:buClr>
              <a:buSzPts val="1600"/>
              <a:buNone/>
              <a:defRPr sz="1600">
                <a:solidFill>
                  <a:srgbClr val="F8AC8A"/>
                </a:solidFill>
              </a:defRPr>
            </a:lvl9pPr>
          </a:lstStyle>
          <a:p>
            <a:endParaRPr/>
          </a:p>
        </p:txBody>
      </p:sp>
      <p:sp>
        <p:nvSpPr>
          <p:cNvPr id="41" name="Google Shape;41;p6"/>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a:spLocks noGrp="1"/>
          </p:cNvSpPr>
          <p:nvPr>
            <p:ph type="pic" idx="2"/>
          </p:nvPr>
        </p:nvSpPr>
        <p:spPr>
          <a:xfrm>
            <a:off x="468630" y="862570"/>
            <a:ext cx="4210706" cy="4280640"/>
          </a:xfrm>
          <a:prstGeom prst="ellipse">
            <a:avLst/>
          </a:prstGeom>
          <a:solidFill>
            <a:srgbClr val="F0F0F0"/>
          </a:solidFill>
          <a:ln>
            <a:noFill/>
          </a:ln>
        </p:spPr>
      </p:sp>
      <p:cxnSp>
        <p:nvCxnSpPr>
          <p:cNvPr id="43" name="Google Shape;43;p6"/>
          <p:cNvCxnSpPr/>
          <p:nvPr/>
        </p:nvCxnSpPr>
        <p:spPr>
          <a:xfrm>
            <a:off x="5709920" y="3744038"/>
            <a:ext cx="6013450" cy="0"/>
          </a:xfrm>
          <a:prstGeom prst="straightConnector1">
            <a:avLst/>
          </a:prstGeom>
          <a:noFill/>
          <a:ln w="9525" cap="flat" cmpd="sng">
            <a:solidFill>
              <a:srgbClr val="6E6E6E"/>
            </a:solidFill>
            <a:prstDash val="solid"/>
            <a:miter lim="800000"/>
            <a:headEnd type="none" w="sm" len="sm"/>
            <a:tailEnd type="none" w="sm" len="sm"/>
          </a:ln>
        </p:spPr>
      </p:cxnSp>
      <p:pic>
        <p:nvPicPr>
          <p:cNvPr id="44" name="Google Shape;44;p6" descr="Logo&#10;&#10;Description automatically generated"/>
          <p:cNvPicPr preferRelativeResize="0"/>
          <p:nvPr/>
        </p:nvPicPr>
        <p:blipFill rotWithShape="1">
          <a:blip r:embed="rId3">
            <a:alphaModFix/>
          </a:blip>
          <a:srcRect/>
          <a:stretch/>
        </p:blipFill>
        <p:spPr>
          <a:xfrm>
            <a:off x="5709920" y="1786270"/>
            <a:ext cx="4758756" cy="1666053"/>
          </a:xfrm>
          <a:prstGeom prst="rect">
            <a:avLst/>
          </a:prstGeom>
          <a:noFill/>
          <a:ln>
            <a:noFill/>
          </a:ln>
        </p:spPr>
      </p:pic>
    </p:spTree>
    <p:extLst>
      <p:ext uri="{BB962C8B-B14F-4D97-AF65-F5344CB8AC3E}">
        <p14:creationId xmlns:p14="http://schemas.microsoft.com/office/powerpoint/2010/main" val="2542697602"/>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KDADS Foot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F6C632-E64A-4ACF-8917-4806B4258FD4}"/>
              </a:ext>
            </a:extLst>
          </p:cNvPr>
          <p:cNvSpPr>
            <a:spLocks noChangeArrowheads="1"/>
          </p:cNvSpPr>
          <p:nvPr userDrawn="1"/>
        </p:nvSpPr>
        <p:spPr bwMode="auto">
          <a:xfrm>
            <a:off x="0" y="0"/>
            <a:ext cx="12192000" cy="1295400"/>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dirty="0"/>
          </a:p>
        </p:txBody>
      </p:sp>
      <p:sp>
        <p:nvSpPr>
          <p:cNvPr id="3" name="Rectangle 6">
            <a:extLst>
              <a:ext uri="{FF2B5EF4-FFF2-40B4-BE49-F238E27FC236}">
                <a16:creationId xmlns:a16="http://schemas.microsoft.com/office/drawing/2014/main" id="{DBFED782-5E41-4B75-BD47-50E1B417448A}"/>
              </a:ext>
            </a:extLst>
          </p:cNvPr>
          <p:cNvSpPr>
            <a:spLocks noChangeArrowheads="1"/>
          </p:cNvSpPr>
          <p:nvPr userDrawn="1"/>
        </p:nvSpPr>
        <p:spPr bwMode="auto">
          <a:xfrm>
            <a:off x="0" y="5870448"/>
            <a:ext cx="12192000" cy="987552"/>
          </a:xfrm>
          <a:prstGeom prst="rect">
            <a:avLst/>
          </a:prstGeom>
          <a:solidFill>
            <a:srgbClr val="1E417C"/>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sp>
        <p:nvSpPr>
          <p:cNvPr id="4" name="Rectangle 3">
            <a:extLst>
              <a:ext uri="{FF2B5EF4-FFF2-40B4-BE49-F238E27FC236}">
                <a16:creationId xmlns:a16="http://schemas.microsoft.com/office/drawing/2014/main" id="{AD2557C3-8AD6-4093-9E8A-2AC2D7555701}"/>
              </a:ext>
            </a:extLst>
          </p:cNvPr>
          <p:cNvSpPr>
            <a:spLocks noChangeArrowheads="1"/>
          </p:cNvSpPr>
          <p:nvPr userDrawn="1"/>
        </p:nvSpPr>
        <p:spPr bwMode="auto">
          <a:xfrm>
            <a:off x="0" y="1219200"/>
            <a:ext cx="12192000" cy="228600"/>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sp>
        <p:nvSpPr>
          <p:cNvPr id="5" name="Rectangle 3">
            <a:extLst>
              <a:ext uri="{FF2B5EF4-FFF2-40B4-BE49-F238E27FC236}">
                <a16:creationId xmlns:a16="http://schemas.microsoft.com/office/drawing/2014/main" id="{C1BC9A4A-8A6E-442C-94A3-003DB2D69E77}"/>
              </a:ext>
            </a:extLst>
          </p:cNvPr>
          <p:cNvSpPr>
            <a:spLocks noChangeArrowheads="1"/>
          </p:cNvSpPr>
          <p:nvPr userDrawn="1"/>
        </p:nvSpPr>
        <p:spPr bwMode="auto">
          <a:xfrm>
            <a:off x="0" y="5869768"/>
            <a:ext cx="12192000" cy="73832"/>
          </a:xfrm>
          <a:prstGeom prst="rect">
            <a:avLst/>
          </a:prstGeom>
          <a:solidFill>
            <a:srgbClr val="FDB82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1800"/>
          </a:p>
        </p:txBody>
      </p:sp>
      <p:pic>
        <p:nvPicPr>
          <p:cNvPr id="7" name="Picture 6">
            <a:extLst>
              <a:ext uri="{FF2B5EF4-FFF2-40B4-BE49-F238E27FC236}">
                <a16:creationId xmlns:a16="http://schemas.microsoft.com/office/drawing/2014/main" id="{9ED69F68-357F-423C-9BDF-935AE5589B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458" y="6033250"/>
            <a:ext cx="1529860" cy="771063"/>
          </a:xfrm>
          <a:prstGeom prst="rect">
            <a:avLst/>
          </a:prstGeom>
        </p:spPr>
      </p:pic>
      <p:sp>
        <p:nvSpPr>
          <p:cNvPr id="9" name="Title 1">
            <a:extLst>
              <a:ext uri="{FF2B5EF4-FFF2-40B4-BE49-F238E27FC236}">
                <a16:creationId xmlns:a16="http://schemas.microsoft.com/office/drawing/2014/main" id="{EA9BA474-4401-4172-856B-5931DAB5CDD0}"/>
              </a:ext>
            </a:extLst>
          </p:cNvPr>
          <p:cNvSpPr>
            <a:spLocks noGrp="1"/>
          </p:cNvSpPr>
          <p:nvPr>
            <p:ph type="title" hasCustomPrompt="1"/>
          </p:nvPr>
        </p:nvSpPr>
        <p:spPr bwMode="white">
          <a:xfrm>
            <a:off x="1004623" y="87151"/>
            <a:ext cx="10182757" cy="637057"/>
          </a:xfrm>
          <a:prstGeom prst="rect">
            <a:avLst/>
          </a:prstGeom>
        </p:spPr>
        <p:txBody>
          <a:bodyPr/>
          <a:lstStyle>
            <a:lvl1pPr>
              <a:defRPr sz="4000">
                <a:solidFill>
                  <a:schemeClr val="bg1"/>
                </a:solidFill>
                <a:latin typeface="Bahnschrift" panose="020B0502040204020203" pitchFamily="34" charset="0"/>
              </a:defRPr>
            </a:lvl1pPr>
          </a:lstStyle>
          <a:p>
            <a:r>
              <a:rPr lang="en-US" dirty="0"/>
              <a:t>Slide Title</a:t>
            </a:r>
          </a:p>
        </p:txBody>
      </p:sp>
      <p:sp>
        <p:nvSpPr>
          <p:cNvPr id="10" name="Text Placeholder 8">
            <a:extLst>
              <a:ext uri="{FF2B5EF4-FFF2-40B4-BE49-F238E27FC236}">
                <a16:creationId xmlns:a16="http://schemas.microsoft.com/office/drawing/2014/main" id="{2DCB1990-E5C8-4319-85F6-A8B321EB363D}"/>
              </a:ext>
            </a:extLst>
          </p:cNvPr>
          <p:cNvSpPr>
            <a:spLocks noGrp="1"/>
          </p:cNvSpPr>
          <p:nvPr>
            <p:ph type="body" sz="quarter" idx="11" hasCustomPrompt="1"/>
          </p:nvPr>
        </p:nvSpPr>
        <p:spPr bwMode="white">
          <a:xfrm>
            <a:off x="1005419" y="723901"/>
            <a:ext cx="10181167" cy="505054"/>
          </a:xfrm>
          <a:prstGeom prst="rect">
            <a:avLst/>
          </a:prstGeom>
        </p:spPr>
        <p:txBody>
          <a:bodyPr/>
          <a:lstStyle>
            <a:lvl1pPr marL="0" indent="0" algn="r">
              <a:buNone/>
              <a:defRPr sz="3000">
                <a:solidFill>
                  <a:schemeClr val="bg1"/>
                </a:solidFill>
                <a:latin typeface="Bahnschrift" panose="020B0502040204020203" pitchFamily="34" charset="0"/>
              </a:defRPr>
            </a:lvl1pPr>
          </a:lstStyle>
          <a:p>
            <a:pPr lvl="0"/>
            <a:r>
              <a:rPr lang="en-US" dirty="0"/>
              <a:t>Slide Subtitle</a:t>
            </a:r>
          </a:p>
        </p:txBody>
      </p:sp>
      <p:cxnSp>
        <p:nvCxnSpPr>
          <p:cNvPr id="11" name="Straight Connector 10">
            <a:extLst>
              <a:ext uri="{FF2B5EF4-FFF2-40B4-BE49-F238E27FC236}">
                <a16:creationId xmlns:a16="http://schemas.microsoft.com/office/drawing/2014/main" id="{19916D49-91C7-4780-A2F6-C05E5BC497FA}"/>
              </a:ext>
            </a:extLst>
          </p:cNvPr>
          <p:cNvCxnSpPr>
            <a:cxnSpLocks/>
          </p:cNvCxnSpPr>
          <p:nvPr userDrawn="1"/>
        </p:nvCxnSpPr>
        <p:spPr>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59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9"/>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9"/>
          <p:cNvSpPr txBox="1">
            <a:spLocks noGrp="1"/>
          </p:cNvSpPr>
          <p:nvPr>
            <p:ph type="body" idx="1"/>
          </p:nvPr>
        </p:nvSpPr>
        <p:spPr>
          <a:xfrm>
            <a:off x="601577" y="1698625"/>
            <a:ext cx="5303520" cy="4351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406400" algn="l">
              <a:lnSpc>
                <a:spcPct val="90000"/>
              </a:lnSpc>
              <a:spcBef>
                <a:spcPts val="500"/>
              </a:spcBef>
              <a:spcAft>
                <a:spcPts val="0"/>
              </a:spcAft>
              <a:buClr>
                <a:srgbClr val="333333"/>
              </a:buClr>
              <a:buSzPts val="2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9"/>
          <p:cNvSpPr txBox="1">
            <a:spLocks noGrp="1"/>
          </p:cNvSpPr>
          <p:nvPr>
            <p:ph type="body" idx="2"/>
          </p:nvPr>
        </p:nvSpPr>
        <p:spPr>
          <a:xfrm>
            <a:off x="6172199" y="1698625"/>
            <a:ext cx="5303520" cy="4351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333333"/>
              </a:buClr>
              <a:buSzPts val="1800"/>
              <a:buNone/>
              <a:defRPr/>
            </a:lvl1pPr>
            <a:lvl2pPr marL="914400" lvl="1" indent="-406400" algn="l">
              <a:lnSpc>
                <a:spcPct val="90000"/>
              </a:lnSpc>
              <a:spcBef>
                <a:spcPts val="500"/>
              </a:spcBef>
              <a:spcAft>
                <a:spcPts val="0"/>
              </a:spcAft>
              <a:buClr>
                <a:srgbClr val="333333"/>
              </a:buClr>
              <a:buSzPts val="2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sp>
        <p:nvSpPr>
          <p:cNvPr id="23" name="Google Shape;23;p28"/>
          <p:cNvSpPr txBox="1">
            <a:spLocks noGrp="1"/>
          </p:cNvSpPr>
          <p:nvPr>
            <p:ph type="body" idx="1"/>
          </p:nvPr>
        </p:nvSpPr>
        <p:spPr>
          <a:xfrm>
            <a:off x="508000" y="2112964"/>
            <a:ext cx="11277600" cy="3754437"/>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2"/>
              </a:buClr>
              <a:buSzPts val="3200"/>
              <a:buFont typeface="Arial"/>
              <a:buChar char="•"/>
              <a:defRPr sz="3200" b="0" i="0" u="none" strike="noStrike" cap="none">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8"/>
          <p:cNvSpPr txBox="1">
            <a:spLocks noGrp="1"/>
          </p:cNvSpPr>
          <p:nvPr>
            <p:ph type="sldNum" idx="12"/>
          </p:nvPr>
        </p:nvSpPr>
        <p:spPr>
          <a:xfrm>
            <a:off x="8940800" y="6324601"/>
            <a:ext cx="2844800" cy="238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Arial"/>
                <a:ea typeface="Arial"/>
                <a:cs typeface="Arial"/>
                <a:sym typeface="Arial"/>
              </a:defRPr>
            </a:lvl1pPr>
            <a:lvl2pPr marL="0" marR="0" lvl="1" indent="0" algn="r" rtl="0">
              <a:spcBef>
                <a:spcPts val="0"/>
              </a:spcBef>
              <a:buNone/>
              <a:defRPr sz="1200" b="1">
                <a:solidFill>
                  <a:schemeClr val="lt1"/>
                </a:solidFill>
                <a:latin typeface="Arial"/>
                <a:ea typeface="Arial"/>
                <a:cs typeface="Arial"/>
                <a:sym typeface="Arial"/>
              </a:defRPr>
            </a:lvl2pPr>
            <a:lvl3pPr marL="0" marR="0" lvl="2" indent="0" algn="r" rtl="0">
              <a:spcBef>
                <a:spcPts val="0"/>
              </a:spcBef>
              <a:buNone/>
              <a:defRPr sz="1200" b="1">
                <a:solidFill>
                  <a:schemeClr val="lt1"/>
                </a:solidFill>
                <a:latin typeface="Arial"/>
                <a:ea typeface="Arial"/>
                <a:cs typeface="Arial"/>
                <a:sym typeface="Arial"/>
              </a:defRPr>
            </a:lvl3pPr>
            <a:lvl4pPr marL="0" marR="0" lvl="3" indent="0" algn="r" rtl="0">
              <a:spcBef>
                <a:spcPts val="0"/>
              </a:spcBef>
              <a:buNone/>
              <a:defRPr sz="1200" b="1">
                <a:solidFill>
                  <a:schemeClr val="lt1"/>
                </a:solidFill>
                <a:latin typeface="Arial"/>
                <a:ea typeface="Arial"/>
                <a:cs typeface="Arial"/>
                <a:sym typeface="Arial"/>
              </a:defRPr>
            </a:lvl4pPr>
            <a:lvl5pPr marL="0" marR="0" lvl="4" indent="0" algn="r" rtl="0">
              <a:spcBef>
                <a:spcPts val="0"/>
              </a:spcBef>
              <a:buNone/>
              <a:defRPr sz="1200" b="1">
                <a:solidFill>
                  <a:schemeClr val="lt1"/>
                </a:solidFill>
                <a:latin typeface="Arial"/>
                <a:ea typeface="Arial"/>
                <a:cs typeface="Arial"/>
                <a:sym typeface="Arial"/>
              </a:defRPr>
            </a:lvl5pPr>
            <a:lvl6pPr marL="0" marR="0" lvl="5" indent="0" algn="r" rtl="0">
              <a:spcBef>
                <a:spcPts val="0"/>
              </a:spcBef>
              <a:buNone/>
              <a:defRPr sz="1200" b="1">
                <a:solidFill>
                  <a:schemeClr val="lt1"/>
                </a:solidFill>
                <a:latin typeface="Arial"/>
                <a:ea typeface="Arial"/>
                <a:cs typeface="Arial"/>
                <a:sym typeface="Arial"/>
              </a:defRPr>
            </a:lvl6pPr>
            <a:lvl7pPr marL="0" marR="0" lvl="6" indent="0" algn="r" rtl="0">
              <a:spcBef>
                <a:spcPts val="0"/>
              </a:spcBef>
              <a:buNone/>
              <a:defRPr sz="1200" b="1">
                <a:solidFill>
                  <a:schemeClr val="lt1"/>
                </a:solidFill>
                <a:latin typeface="Arial"/>
                <a:ea typeface="Arial"/>
                <a:cs typeface="Arial"/>
                <a:sym typeface="Arial"/>
              </a:defRPr>
            </a:lvl7pPr>
            <a:lvl8pPr marL="0" marR="0" lvl="7" indent="0" algn="r" rtl="0">
              <a:spcBef>
                <a:spcPts val="0"/>
              </a:spcBef>
              <a:buNone/>
              <a:defRPr sz="1200" b="1">
                <a:solidFill>
                  <a:schemeClr val="lt1"/>
                </a:solidFill>
                <a:latin typeface="Arial"/>
                <a:ea typeface="Arial"/>
                <a:cs typeface="Arial"/>
                <a:sym typeface="Arial"/>
              </a:defRPr>
            </a:lvl8pPr>
            <a:lvl9pPr marL="0" marR="0" lvl="8" indent="0" algn="r" rtl="0">
              <a:spcBef>
                <a:spcPts val="0"/>
              </a:spcBef>
              <a:buNone/>
              <a:defRPr sz="1200" b="1">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25" name="Google Shape;25;p28"/>
          <p:cNvSpPr txBox="1"/>
          <p:nvPr/>
        </p:nvSpPr>
        <p:spPr>
          <a:xfrm>
            <a:off x="508000" y="6324601"/>
            <a:ext cx="2844800" cy="238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2/8/2023</a:t>
            </a:r>
            <a:endParaRPr sz="1200" b="1">
              <a:solidFill>
                <a:schemeClr val="lt1"/>
              </a:solidFill>
              <a:latin typeface="Arial"/>
              <a:ea typeface="Arial"/>
              <a:cs typeface="Arial"/>
              <a:sym typeface="Arial"/>
            </a:endParaRPr>
          </a:p>
        </p:txBody>
      </p:sp>
      <p:sp>
        <p:nvSpPr>
          <p:cNvPr id="26" name="Google Shape;26;p28"/>
          <p:cNvSpPr txBox="1">
            <a:spLocks noGrp="1"/>
          </p:cNvSpPr>
          <p:nvPr>
            <p:ph type="title"/>
          </p:nvPr>
        </p:nvSpPr>
        <p:spPr>
          <a:xfrm>
            <a:off x="508000" y="685802"/>
            <a:ext cx="7620000" cy="6095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4000"/>
              <a:buFont typeface="Arial"/>
              <a:buNone/>
              <a:defRPr sz="40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 name="Google Shape;27;p28"/>
          <p:cNvPicPr preferRelativeResize="0"/>
          <p:nvPr/>
        </p:nvPicPr>
        <p:blipFill rotWithShape="1">
          <a:blip r:embed="rId2">
            <a:alphaModFix/>
          </a:blip>
          <a:srcRect/>
          <a:stretch/>
        </p:blipFill>
        <p:spPr>
          <a:xfrm>
            <a:off x="8636001" y="5791200"/>
            <a:ext cx="1113367" cy="407988"/>
          </a:xfrm>
          <a:prstGeom prst="rect">
            <a:avLst/>
          </a:prstGeom>
          <a:noFill/>
          <a:ln>
            <a:noFill/>
          </a:ln>
        </p:spPr>
      </p:pic>
    </p:spTree>
    <p:extLst>
      <p:ext uri="{BB962C8B-B14F-4D97-AF65-F5344CB8AC3E}">
        <p14:creationId xmlns:p14="http://schemas.microsoft.com/office/powerpoint/2010/main" val="298588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KDADS Footer">
  <p:cSld name="KDADS Footer">
    <p:spTree>
      <p:nvGrpSpPr>
        <p:cNvPr id="1" name="Shape 62"/>
        <p:cNvGrpSpPr/>
        <p:nvPr/>
      </p:nvGrpSpPr>
      <p:grpSpPr>
        <a:xfrm>
          <a:off x="0" y="0"/>
          <a:ext cx="0" cy="0"/>
          <a:chOff x="0" y="0"/>
          <a:chExt cx="0" cy="0"/>
        </a:xfrm>
      </p:grpSpPr>
      <p:sp>
        <p:nvSpPr>
          <p:cNvPr id="63" name="Google Shape;63;p21"/>
          <p:cNvSpPr/>
          <p:nvPr/>
        </p:nvSpPr>
        <p:spPr>
          <a:xfrm>
            <a:off x="0" y="0"/>
            <a:ext cx="12192000" cy="1295400"/>
          </a:xfrm>
          <a:prstGeom prst="rect">
            <a:avLst/>
          </a:prstGeom>
          <a:solidFill>
            <a:srgbClr val="1E417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 name="Google Shape;64;p21"/>
          <p:cNvSpPr/>
          <p:nvPr/>
        </p:nvSpPr>
        <p:spPr>
          <a:xfrm>
            <a:off x="0" y="5870448"/>
            <a:ext cx="12192000" cy="987552"/>
          </a:xfrm>
          <a:prstGeom prst="rect">
            <a:avLst/>
          </a:prstGeom>
          <a:solidFill>
            <a:srgbClr val="1E417C"/>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 name="Google Shape;65;p21"/>
          <p:cNvSpPr/>
          <p:nvPr/>
        </p:nvSpPr>
        <p:spPr>
          <a:xfrm>
            <a:off x="0" y="1219200"/>
            <a:ext cx="12192000" cy="228600"/>
          </a:xfrm>
          <a:prstGeom prst="rect">
            <a:avLst/>
          </a:prstGeom>
          <a:solidFill>
            <a:srgbClr val="FDB82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6" name="Google Shape;66;p21"/>
          <p:cNvSpPr/>
          <p:nvPr/>
        </p:nvSpPr>
        <p:spPr>
          <a:xfrm>
            <a:off x="0" y="5869768"/>
            <a:ext cx="12192000" cy="73832"/>
          </a:xfrm>
          <a:prstGeom prst="rect">
            <a:avLst/>
          </a:prstGeom>
          <a:solidFill>
            <a:srgbClr val="FDB82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67" name="Google Shape;67;p21"/>
          <p:cNvPicPr preferRelativeResize="0"/>
          <p:nvPr/>
        </p:nvPicPr>
        <p:blipFill rotWithShape="1">
          <a:blip r:embed="rId2">
            <a:alphaModFix/>
          </a:blip>
          <a:srcRect/>
          <a:stretch/>
        </p:blipFill>
        <p:spPr>
          <a:xfrm>
            <a:off x="222458" y="6033250"/>
            <a:ext cx="1529860" cy="771063"/>
          </a:xfrm>
          <a:prstGeom prst="rect">
            <a:avLst/>
          </a:prstGeom>
          <a:noFill/>
          <a:ln>
            <a:noFill/>
          </a:ln>
        </p:spPr>
      </p:pic>
      <p:sp>
        <p:nvSpPr>
          <p:cNvPr id="68" name="Google Shape;68;p21"/>
          <p:cNvSpPr txBox="1">
            <a:spLocks noGrp="1"/>
          </p:cNvSpPr>
          <p:nvPr>
            <p:ph type="title"/>
          </p:nvPr>
        </p:nvSpPr>
        <p:spPr>
          <a:xfrm>
            <a:off x="1004623" y="87151"/>
            <a:ext cx="10182757" cy="63705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1"/>
          <p:cNvSpPr txBox="1">
            <a:spLocks noGrp="1"/>
          </p:cNvSpPr>
          <p:nvPr>
            <p:ph type="body" idx="1"/>
          </p:nvPr>
        </p:nvSpPr>
        <p:spPr>
          <a:xfrm>
            <a:off x="1005419" y="723901"/>
            <a:ext cx="10181167" cy="505054"/>
          </a:xfrm>
          <a:prstGeom prst="rect">
            <a:avLst/>
          </a:prstGeom>
          <a:noFill/>
          <a:ln>
            <a:noFill/>
          </a:ln>
        </p:spPr>
        <p:txBody>
          <a:bodyPr spcFirstLastPara="1" wrap="square" lIns="0" tIns="0" rIns="0" bIns="0" anchor="t" anchorCtr="0">
            <a:normAutofit/>
          </a:bodyPr>
          <a:lstStyle>
            <a:lvl1pPr marL="457200" lvl="0" indent="-228600" algn="r">
              <a:lnSpc>
                <a:spcPct val="90000"/>
              </a:lnSpc>
              <a:spcBef>
                <a:spcPts val="1000"/>
              </a:spcBef>
              <a:spcAft>
                <a:spcPts val="0"/>
              </a:spcAft>
              <a:buClr>
                <a:schemeClr val="lt1"/>
              </a:buClr>
              <a:buSzPts val="3000"/>
              <a:buNone/>
              <a:defRPr sz="30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33333"/>
              </a:buClr>
              <a:buSzPts val="1800"/>
              <a:buChar char="•"/>
              <a:defRPr/>
            </a:lvl2pPr>
            <a:lvl3pPr marL="1371600" lvl="2" indent="-342900" algn="l">
              <a:lnSpc>
                <a:spcPct val="90000"/>
              </a:lnSpc>
              <a:spcBef>
                <a:spcPts val="500"/>
              </a:spcBef>
              <a:spcAft>
                <a:spcPts val="0"/>
              </a:spcAft>
              <a:buClr>
                <a:srgbClr val="333333"/>
              </a:buClr>
              <a:buSzPts val="1800"/>
              <a:buChar char="−"/>
              <a:defRPr/>
            </a:lvl3pPr>
            <a:lvl4pPr marL="1828800" lvl="3" indent="-342900" algn="l">
              <a:lnSpc>
                <a:spcPct val="90000"/>
              </a:lnSpc>
              <a:spcBef>
                <a:spcPts val="500"/>
              </a:spcBef>
              <a:spcAft>
                <a:spcPts val="0"/>
              </a:spcAft>
              <a:buClr>
                <a:srgbClr val="333333"/>
              </a:buClr>
              <a:buSzPts val="1800"/>
              <a:buChar char="›"/>
              <a:defRPr/>
            </a:lvl4pPr>
            <a:lvl5pPr marL="2286000" lvl="4" indent="-342900" algn="l">
              <a:lnSpc>
                <a:spcPct val="90000"/>
              </a:lnSpc>
              <a:spcBef>
                <a:spcPts val="500"/>
              </a:spcBef>
              <a:spcAft>
                <a:spcPts val="0"/>
              </a:spcAft>
              <a:buClr>
                <a:srgbClr val="33333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0" name="Google Shape;70;p21"/>
          <p:cNvCxnSpPr/>
          <p:nvPr/>
        </p:nvCxnSpPr>
        <p:spPr>
          <a:xfrm>
            <a:off x="1016000" y="732661"/>
            <a:ext cx="10160000" cy="0"/>
          </a:xfrm>
          <a:prstGeom prst="straightConnector1">
            <a:avLst/>
          </a:prstGeom>
          <a:noFill/>
          <a:ln w="12700" cap="flat" cmpd="sng">
            <a:solidFill>
              <a:srgbClr val="FDB825"/>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1"/>
        <p:cNvGrpSpPr/>
        <p:nvPr/>
      </p:nvGrpSpPr>
      <p:grpSpPr>
        <a:xfrm>
          <a:off x="0" y="0"/>
          <a:ext cx="0" cy="0"/>
          <a:chOff x="0" y="0"/>
          <a:chExt cx="0" cy="0"/>
        </a:xfrm>
      </p:grpSpPr>
      <p:pic>
        <p:nvPicPr>
          <p:cNvPr id="72" name="Google Shape;72;p22"/>
          <p:cNvPicPr preferRelativeResize="0"/>
          <p:nvPr/>
        </p:nvPicPr>
        <p:blipFill rotWithShape="1">
          <a:blip r:embed="rId2">
            <a:alphaModFix/>
          </a:blip>
          <a:srcRect b="22832"/>
          <a:stretch/>
        </p:blipFill>
        <p:spPr>
          <a:xfrm>
            <a:off x="13970" y="5715740"/>
            <a:ext cx="12161520" cy="1185861"/>
          </a:xfrm>
          <a:prstGeom prst="rect">
            <a:avLst/>
          </a:prstGeom>
          <a:noFill/>
          <a:ln>
            <a:noFill/>
          </a:ln>
        </p:spPr>
      </p:pic>
      <p:sp>
        <p:nvSpPr>
          <p:cNvPr id="73" name="Google Shape;73;p22"/>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title"/>
          </p:nvPr>
        </p:nvSpPr>
        <p:spPr>
          <a:xfrm>
            <a:off x="857249" y="2508529"/>
            <a:ext cx="8882173" cy="148576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F58220"/>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2"/>
          <p:cNvSpPr txBox="1">
            <a:spLocks noGrp="1"/>
          </p:cNvSpPr>
          <p:nvPr>
            <p:ph type="body" idx="1"/>
          </p:nvPr>
        </p:nvSpPr>
        <p:spPr>
          <a:xfrm>
            <a:off x="857250" y="4349470"/>
            <a:ext cx="621792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6E6E6E"/>
              </a:buClr>
              <a:buSzPts val="2400"/>
              <a:buNone/>
              <a:defRPr sz="2400">
                <a:solidFill>
                  <a:srgbClr val="6E6E6E"/>
                </a:solidFill>
              </a:defRPr>
            </a:lvl1pPr>
            <a:lvl2pPr marL="914400" lvl="1" indent="-228600" algn="l">
              <a:lnSpc>
                <a:spcPct val="90000"/>
              </a:lnSpc>
              <a:spcBef>
                <a:spcPts val="500"/>
              </a:spcBef>
              <a:spcAft>
                <a:spcPts val="0"/>
              </a:spcAft>
              <a:buClr>
                <a:srgbClr val="F8AC8A"/>
              </a:buClr>
              <a:buSzPts val="2000"/>
              <a:buNone/>
              <a:defRPr sz="2000">
                <a:solidFill>
                  <a:srgbClr val="F8AC8A"/>
                </a:solidFill>
              </a:defRPr>
            </a:lvl2pPr>
            <a:lvl3pPr marL="1371600" lvl="2" indent="-228600" algn="l">
              <a:lnSpc>
                <a:spcPct val="90000"/>
              </a:lnSpc>
              <a:spcBef>
                <a:spcPts val="500"/>
              </a:spcBef>
              <a:spcAft>
                <a:spcPts val="0"/>
              </a:spcAft>
              <a:buClr>
                <a:srgbClr val="F8AC8A"/>
              </a:buClr>
              <a:buSzPts val="1800"/>
              <a:buNone/>
              <a:defRPr sz="1800">
                <a:solidFill>
                  <a:srgbClr val="F8AC8A"/>
                </a:solidFill>
              </a:defRPr>
            </a:lvl3pPr>
            <a:lvl4pPr marL="1828800" lvl="3" indent="-228600" algn="l">
              <a:lnSpc>
                <a:spcPct val="90000"/>
              </a:lnSpc>
              <a:spcBef>
                <a:spcPts val="500"/>
              </a:spcBef>
              <a:spcAft>
                <a:spcPts val="0"/>
              </a:spcAft>
              <a:buClr>
                <a:srgbClr val="F8AC8A"/>
              </a:buClr>
              <a:buSzPts val="1600"/>
              <a:buNone/>
              <a:defRPr sz="1600">
                <a:solidFill>
                  <a:srgbClr val="F8AC8A"/>
                </a:solidFill>
              </a:defRPr>
            </a:lvl4pPr>
            <a:lvl5pPr marL="2286000" lvl="4" indent="-228600" algn="l">
              <a:lnSpc>
                <a:spcPct val="90000"/>
              </a:lnSpc>
              <a:spcBef>
                <a:spcPts val="500"/>
              </a:spcBef>
              <a:spcAft>
                <a:spcPts val="0"/>
              </a:spcAft>
              <a:buClr>
                <a:srgbClr val="F8AC8A"/>
              </a:buClr>
              <a:buSzPts val="1600"/>
              <a:buNone/>
              <a:defRPr sz="1600">
                <a:solidFill>
                  <a:srgbClr val="F8AC8A"/>
                </a:solidFill>
              </a:defRPr>
            </a:lvl5pPr>
            <a:lvl6pPr marL="2743200" lvl="5" indent="-228600" algn="l">
              <a:lnSpc>
                <a:spcPct val="90000"/>
              </a:lnSpc>
              <a:spcBef>
                <a:spcPts val="500"/>
              </a:spcBef>
              <a:spcAft>
                <a:spcPts val="0"/>
              </a:spcAft>
              <a:buClr>
                <a:srgbClr val="F8AC8A"/>
              </a:buClr>
              <a:buSzPts val="1600"/>
              <a:buNone/>
              <a:defRPr sz="1600">
                <a:solidFill>
                  <a:srgbClr val="F8AC8A"/>
                </a:solidFill>
              </a:defRPr>
            </a:lvl6pPr>
            <a:lvl7pPr marL="3200400" lvl="6" indent="-228600" algn="l">
              <a:lnSpc>
                <a:spcPct val="90000"/>
              </a:lnSpc>
              <a:spcBef>
                <a:spcPts val="500"/>
              </a:spcBef>
              <a:spcAft>
                <a:spcPts val="0"/>
              </a:spcAft>
              <a:buClr>
                <a:srgbClr val="F8AC8A"/>
              </a:buClr>
              <a:buSzPts val="1600"/>
              <a:buNone/>
              <a:defRPr sz="1600">
                <a:solidFill>
                  <a:srgbClr val="F8AC8A"/>
                </a:solidFill>
              </a:defRPr>
            </a:lvl7pPr>
            <a:lvl8pPr marL="3657600" lvl="7" indent="-228600" algn="l">
              <a:lnSpc>
                <a:spcPct val="90000"/>
              </a:lnSpc>
              <a:spcBef>
                <a:spcPts val="500"/>
              </a:spcBef>
              <a:spcAft>
                <a:spcPts val="0"/>
              </a:spcAft>
              <a:buClr>
                <a:srgbClr val="F8AC8A"/>
              </a:buClr>
              <a:buSzPts val="1600"/>
              <a:buNone/>
              <a:defRPr sz="1600">
                <a:solidFill>
                  <a:srgbClr val="F8AC8A"/>
                </a:solidFill>
              </a:defRPr>
            </a:lvl8pPr>
            <a:lvl9pPr marL="4114800" lvl="8" indent="-228600" algn="l">
              <a:lnSpc>
                <a:spcPct val="90000"/>
              </a:lnSpc>
              <a:spcBef>
                <a:spcPts val="500"/>
              </a:spcBef>
              <a:spcAft>
                <a:spcPts val="0"/>
              </a:spcAft>
              <a:buClr>
                <a:srgbClr val="F8AC8A"/>
              </a:buClr>
              <a:buSzPts val="1600"/>
              <a:buNone/>
              <a:defRPr sz="1600">
                <a:solidFill>
                  <a:srgbClr val="F8AC8A"/>
                </a:solidFill>
              </a:defRPr>
            </a:lvl9pPr>
          </a:lstStyle>
          <a:p>
            <a:endParaRPr/>
          </a:p>
        </p:txBody>
      </p:sp>
      <p:pic>
        <p:nvPicPr>
          <p:cNvPr id="76" name="Google Shape;76;p22" descr="Logo&#10;&#10;Description automatically generated"/>
          <p:cNvPicPr preferRelativeResize="0"/>
          <p:nvPr/>
        </p:nvPicPr>
        <p:blipFill rotWithShape="1">
          <a:blip r:embed="rId3">
            <a:alphaModFix/>
          </a:blip>
          <a:srcRect/>
          <a:stretch/>
        </p:blipFill>
        <p:spPr>
          <a:xfrm>
            <a:off x="857249" y="516990"/>
            <a:ext cx="3966237" cy="138859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 Image">
  <p:cSld name="3_Title Slide + Image">
    <p:spTree>
      <p:nvGrpSpPr>
        <p:cNvPr id="1" name="Shape 77"/>
        <p:cNvGrpSpPr/>
        <p:nvPr/>
      </p:nvGrpSpPr>
      <p:grpSpPr>
        <a:xfrm>
          <a:off x="0" y="0"/>
          <a:ext cx="0" cy="0"/>
          <a:chOff x="0" y="0"/>
          <a:chExt cx="0" cy="0"/>
        </a:xfrm>
      </p:grpSpPr>
      <p:pic>
        <p:nvPicPr>
          <p:cNvPr id="78" name="Google Shape;78;p24"/>
          <p:cNvPicPr preferRelativeResize="0"/>
          <p:nvPr/>
        </p:nvPicPr>
        <p:blipFill rotWithShape="1">
          <a:blip r:embed="rId2">
            <a:alphaModFix/>
          </a:blip>
          <a:srcRect b="22832"/>
          <a:stretch/>
        </p:blipFill>
        <p:spPr>
          <a:xfrm>
            <a:off x="13970" y="5715740"/>
            <a:ext cx="12161520" cy="1185861"/>
          </a:xfrm>
          <a:prstGeom prst="rect">
            <a:avLst/>
          </a:prstGeom>
          <a:noFill/>
          <a:ln>
            <a:noFill/>
          </a:ln>
        </p:spPr>
      </p:pic>
      <p:sp>
        <p:nvSpPr>
          <p:cNvPr id="79" name="Google Shape;79;p24"/>
          <p:cNvSpPr txBox="1">
            <a:spLocks noGrp="1"/>
          </p:cNvSpPr>
          <p:nvPr>
            <p:ph type="title"/>
          </p:nvPr>
        </p:nvSpPr>
        <p:spPr>
          <a:xfrm>
            <a:off x="5709920" y="3946448"/>
            <a:ext cx="6013450" cy="118586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a:off x="5709920" y="4670436"/>
            <a:ext cx="601345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6E6E6E"/>
              </a:buClr>
              <a:buSzPts val="2400"/>
              <a:buNone/>
              <a:defRPr sz="2400">
                <a:solidFill>
                  <a:srgbClr val="6E6E6E"/>
                </a:solidFill>
              </a:defRPr>
            </a:lvl1pPr>
            <a:lvl2pPr marL="914400" lvl="1" indent="-228600" algn="l">
              <a:lnSpc>
                <a:spcPct val="90000"/>
              </a:lnSpc>
              <a:spcBef>
                <a:spcPts val="500"/>
              </a:spcBef>
              <a:spcAft>
                <a:spcPts val="0"/>
              </a:spcAft>
              <a:buClr>
                <a:srgbClr val="F8AC8A"/>
              </a:buClr>
              <a:buSzPts val="2000"/>
              <a:buNone/>
              <a:defRPr sz="2000">
                <a:solidFill>
                  <a:srgbClr val="F8AC8A"/>
                </a:solidFill>
              </a:defRPr>
            </a:lvl2pPr>
            <a:lvl3pPr marL="1371600" lvl="2" indent="-228600" algn="l">
              <a:lnSpc>
                <a:spcPct val="90000"/>
              </a:lnSpc>
              <a:spcBef>
                <a:spcPts val="500"/>
              </a:spcBef>
              <a:spcAft>
                <a:spcPts val="0"/>
              </a:spcAft>
              <a:buClr>
                <a:srgbClr val="F8AC8A"/>
              </a:buClr>
              <a:buSzPts val="1800"/>
              <a:buNone/>
              <a:defRPr sz="1800">
                <a:solidFill>
                  <a:srgbClr val="F8AC8A"/>
                </a:solidFill>
              </a:defRPr>
            </a:lvl3pPr>
            <a:lvl4pPr marL="1828800" lvl="3" indent="-228600" algn="l">
              <a:lnSpc>
                <a:spcPct val="90000"/>
              </a:lnSpc>
              <a:spcBef>
                <a:spcPts val="500"/>
              </a:spcBef>
              <a:spcAft>
                <a:spcPts val="0"/>
              </a:spcAft>
              <a:buClr>
                <a:srgbClr val="F8AC8A"/>
              </a:buClr>
              <a:buSzPts val="1600"/>
              <a:buNone/>
              <a:defRPr sz="1600">
                <a:solidFill>
                  <a:srgbClr val="F8AC8A"/>
                </a:solidFill>
              </a:defRPr>
            </a:lvl4pPr>
            <a:lvl5pPr marL="2286000" lvl="4" indent="-228600" algn="l">
              <a:lnSpc>
                <a:spcPct val="90000"/>
              </a:lnSpc>
              <a:spcBef>
                <a:spcPts val="500"/>
              </a:spcBef>
              <a:spcAft>
                <a:spcPts val="0"/>
              </a:spcAft>
              <a:buClr>
                <a:srgbClr val="F8AC8A"/>
              </a:buClr>
              <a:buSzPts val="1600"/>
              <a:buNone/>
              <a:defRPr sz="1600">
                <a:solidFill>
                  <a:srgbClr val="F8AC8A"/>
                </a:solidFill>
              </a:defRPr>
            </a:lvl5pPr>
            <a:lvl6pPr marL="2743200" lvl="5" indent="-228600" algn="l">
              <a:lnSpc>
                <a:spcPct val="90000"/>
              </a:lnSpc>
              <a:spcBef>
                <a:spcPts val="500"/>
              </a:spcBef>
              <a:spcAft>
                <a:spcPts val="0"/>
              </a:spcAft>
              <a:buClr>
                <a:srgbClr val="F8AC8A"/>
              </a:buClr>
              <a:buSzPts val="1600"/>
              <a:buNone/>
              <a:defRPr sz="1600">
                <a:solidFill>
                  <a:srgbClr val="F8AC8A"/>
                </a:solidFill>
              </a:defRPr>
            </a:lvl6pPr>
            <a:lvl7pPr marL="3200400" lvl="6" indent="-228600" algn="l">
              <a:lnSpc>
                <a:spcPct val="90000"/>
              </a:lnSpc>
              <a:spcBef>
                <a:spcPts val="500"/>
              </a:spcBef>
              <a:spcAft>
                <a:spcPts val="0"/>
              </a:spcAft>
              <a:buClr>
                <a:srgbClr val="F8AC8A"/>
              </a:buClr>
              <a:buSzPts val="1600"/>
              <a:buNone/>
              <a:defRPr sz="1600">
                <a:solidFill>
                  <a:srgbClr val="F8AC8A"/>
                </a:solidFill>
              </a:defRPr>
            </a:lvl7pPr>
            <a:lvl8pPr marL="3657600" lvl="7" indent="-228600" algn="l">
              <a:lnSpc>
                <a:spcPct val="90000"/>
              </a:lnSpc>
              <a:spcBef>
                <a:spcPts val="500"/>
              </a:spcBef>
              <a:spcAft>
                <a:spcPts val="0"/>
              </a:spcAft>
              <a:buClr>
                <a:srgbClr val="F8AC8A"/>
              </a:buClr>
              <a:buSzPts val="1600"/>
              <a:buNone/>
              <a:defRPr sz="1600">
                <a:solidFill>
                  <a:srgbClr val="F8AC8A"/>
                </a:solidFill>
              </a:defRPr>
            </a:lvl8pPr>
            <a:lvl9pPr marL="4114800" lvl="8" indent="-228600" algn="l">
              <a:lnSpc>
                <a:spcPct val="90000"/>
              </a:lnSpc>
              <a:spcBef>
                <a:spcPts val="500"/>
              </a:spcBef>
              <a:spcAft>
                <a:spcPts val="0"/>
              </a:spcAft>
              <a:buClr>
                <a:srgbClr val="F8AC8A"/>
              </a:buClr>
              <a:buSzPts val="1600"/>
              <a:buNone/>
              <a:defRPr sz="1600">
                <a:solidFill>
                  <a:srgbClr val="F8AC8A"/>
                </a:solidFill>
              </a:defRPr>
            </a:lvl9pPr>
          </a:lstStyle>
          <a:p>
            <a:endParaRPr/>
          </a:p>
        </p:txBody>
      </p:sp>
      <p:sp>
        <p:nvSpPr>
          <p:cNvPr id="81" name="Google Shape;81;p24"/>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a:spLocks noGrp="1"/>
          </p:cNvSpPr>
          <p:nvPr>
            <p:ph type="pic" idx="2"/>
          </p:nvPr>
        </p:nvSpPr>
        <p:spPr>
          <a:xfrm>
            <a:off x="468630" y="862570"/>
            <a:ext cx="4210706" cy="4280640"/>
          </a:xfrm>
          <a:prstGeom prst="ellipse">
            <a:avLst/>
          </a:prstGeom>
          <a:solidFill>
            <a:srgbClr val="F0F0F0"/>
          </a:solidFill>
          <a:ln>
            <a:noFill/>
          </a:ln>
        </p:spPr>
      </p:sp>
      <p:cxnSp>
        <p:nvCxnSpPr>
          <p:cNvPr id="83" name="Google Shape;83;p24"/>
          <p:cNvCxnSpPr/>
          <p:nvPr/>
        </p:nvCxnSpPr>
        <p:spPr>
          <a:xfrm>
            <a:off x="5709920" y="3744038"/>
            <a:ext cx="6013450" cy="0"/>
          </a:xfrm>
          <a:prstGeom prst="straightConnector1">
            <a:avLst/>
          </a:prstGeom>
          <a:noFill/>
          <a:ln w="9525" cap="flat" cmpd="sng">
            <a:solidFill>
              <a:srgbClr val="6E6E6E"/>
            </a:solidFill>
            <a:prstDash val="solid"/>
            <a:miter lim="800000"/>
            <a:headEnd type="none" w="sm" len="sm"/>
            <a:tailEnd type="none" w="sm" len="sm"/>
          </a:ln>
        </p:spPr>
      </p:cxnSp>
      <p:pic>
        <p:nvPicPr>
          <p:cNvPr id="84" name="Google Shape;84;p24" descr="Logo&#10;&#10;Description automatically generated"/>
          <p:cNvPicPr preferRelativeResize="0"/>
          <p:nvPr/>
        </p:nvPicPr>
        <p:blipFill rotWithShape="1">
          <a:blip r:embed="rId3">
            <a:alphaModFix/>
          </a:blip>
          <a:srcRect/>
          <a:stretch/>
        </p:blipFill>
        <p:spPr>
          <a:xfrm>
            <a:off x="5709920" y="1786270"/>
            <a:ext cx="4758756" cy="1666053"/>
          </a:xfrm>
          <a:prstGeom prst="rect">
            <a:avLst/>
          </a:prstGeom>
          <a:noFill/>
          <a:ln>
            <a:noFill/>
          </a:ln>
        </p:spPr>
      </p:pic>
    </p:spTree>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 KanCare + Image">
  <p:cSld name="4_Title Slide + KanCare + Image">
    <p:spTree>
      <p:nvGrpSpPr>
        <p:cNvPr id="1" name="Shape 85"/>
        <p:cNvGrpSpPr/>
        <p:nvPr/>
      </p:nvGrpSpPr>
      <p:grpSpPr>
        <a:xfrm>
          <a:off x="0" y="0"/>
          <a:ext cx="0" cy="0"/>
          <a:chOff x="0" y="0"/>
          <a:chExt cx="0" cy="0"/>
        </a:xfrm>
      </p:grpSpPr>
      <p:pic>
        <p:nvPicPr>
          <p:cNvPr id="86" name="Google Shape;86;p31"/>
          <p:cNvPicPr preferRelativeResize="0"/>
          <p:nvPr/>
        </p:nvPicPr>
        <p:blipFill rotWithShape="1">
          <a:blip r:embed="rId2">
            <a:alphaModFix/>
          </a:blip>
          <a:srcRect b="22832"/>
          <a:stretch/>
        </p:blipFill>
        <p:spPr>
          <a:xfrm>
            <a:off x="13970" y="5715740"/>
            <a:ext cx="12161520" cy="1185861"/>
          </a:xfrm>
          <a:prstGeom prst="rect">
            <a:avLst/>
          </a:prstGeom>
          <a:noFill/>
          <a:ln>
            <a:noFill/>
          </a:ln>
        </p:spPr>
      </p:pic>
      <p:sp>
        <p:nvSpPr>
          <p:cNvPr id="87" name="Google Shape;87;p31"/>
          <p:cNvSpPr txBox="1">
            <a:spLocks noGrp="1"/>
          </p:cNvSpPr>
          <p:nvPr>
            <p:ph type="title"/>
          </p:nvPr>
        </p:nvSpPr>
        <p:spPr>
          <a:xfrm>
            <a:off x="5709920" y="3946448"/>
            <a:ext cx="6013450" cy="118586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58220"/>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1"/>
          <p:cNvSpPr txBox="1">
            <a:spLocks noGrp="1"/>
          </p:cNvSpPr>
          <p:nvPr>
            <p:ph type="body" idx="1"/>
          </p:nvPr>
        </p:nvSpPr>
        <p:spPr>
          <a:xfrm>
            <a:off x="5709920" y="4670436"/>
            <a:ext cx="601345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6E6E6E"/>
              </a:buClr>
              <a:buSzPts val="2400"/>
              <a:buNone/>
              <a:defRPr sz="2400">
                <a:solidFill>
                  <a:srgbClr val="6E6E6E"/>
                </a:solidFill>
              </a:defRPr>
            </a:lvl1pPr>
            <a:lvl2pPr marL="914400" lvl="1" indent="-228600" algn="l">
              <a:lnSpc>
                <a:spcPct val="90000"/>
              </a:lnSpc>
              <a:spcBef>
                <a:spcPts val="500"/>
              </a:spcBef>
              <a:spcAft>
                <a:spcPts val="0"/>
              </a:spcAft>
              <a:buClr>
                <a:srgbClr val="F8AC8A"/>
              </a:buClr>
              <a:buSzPts val="2000"/>
              <a:buNone/>
              <a:defRPr sz="2000">
                <a:solidFill>
                  <a:srgbClr val="F8AC8A"/>
                </a:solidFill>
              </a:defRPr>
            </a:lvl2pPr>
            <a:lvl3pPr marL="1371600" lvl="2" indent="-228600" algn="l">
              <a:lnSpc>
                <a:spcPct val="90000"/>
              </a:lnSpc>
              <a:spcBef>
                <a:spcPts val="500"/>
              </a:spcBef>
              <a:spcAft>
                <a:spcPts val="0"/>
              </a:spcAft>
              <a:buClr>
                <a:srgbClr val="F8AC8A"/>
              </a:buClr>
              <a:buSzPts val="1800"/>
              <a:buNone/>
              <a:defRPr sz="1800">
                <a:solidFill>
                  <a:srgbClr val="F8AC8A"/>
                </a:solidFill>
              </a:defRPr>
            </a:lvl3pPr>
            <a:lvl4pPr marL="1828800" lvl="3" indent="-228600" algn="l">
              <a:lnSpc>
                <a:spcPct val="90000"/>
              </a:lnSpc>
              <a:spcBef>
                <a:spcPts val="500"/>
              </a:spcBef>
              <a:spcAft>
                <a:spcPts val="0"/>
              </a:spcAft>
              <a:buClr>
                <a:srgbClr val="F8AC8A"/>
              </a:buClr>
              <a:buSzPts val="1600"/>
              <a:buNone/>
              <a:defRPr sz="1600">
                <a:solidFill>
                  <a:srgbClr val="F8AC8A"/>
                </a:solidFill>
              </a:defRPr>
            </a:lvl4pPr>
            <a:lvl5pPr marL="2286000" lvl="4" indent="-228600" algn="l">
              <a:lnSpc>
                <a:spcPct val="90000"/>
              </a:lnSpc>
              <a:spcBef>
                <a:spcPts val="500"/>
              </a:spcBef>
              <a:spcAft>
                <a:spcPts val="0"/>
              </a:spcAft>
              <a:buClr>
                <a:srgbClr val="F8AC8A"/>
              </a:buClr>
              <a:buSzPts val="1600"/>
              <a:buNone/>
              <a:defRPr sz="1600">
                <a:solidFill>
                  <a:srgbClr val="F8AC8A"/>
                </a:solidFill>
              </a:defRPr>
            </a:lvl5pPr>
            <a:lvl6pPr marL="2743200" lvl="5" indent="-228600" algn="l">
              <a:lnSpc>
                <a:spcPct val="90000"/>
              </a:lnSpc>
              <a:spcBef>
                <a:spcPts val="500"/>
              </a:spcBef>
              <a:spcAft>
                <a:spcPts val="0"/>
              </a:spcAft>
              <a:buClr>
                <a:srgbClr val="F8AC8A"/>
              </a:buClr>
              <a:buSzPts val="1600"/>
              <a:buNone/>
              <a:defRPr sz="1600">
                <a:solidFill>
                  <a:srgbClr val="F8AC8A"/>
                </a:solidFill>
              </a:defRPr>
            </a:lvl6pPr>
            <a:lvl7pPr marL="3200400" lvl="6" indent="-228600" algn="l">
              <a:lnSpc>
                <a:spcPct val="90000"/>
              </a:lnSpc>
              <a:spcBef>
                <a:spcPts val="500"/>
              </a:spcBef>
              <a:spcAft>
                <a:spcPts val="0"/>
              </a:spcAft>
              <a:buClr>
                <a:srgbClr val="F8AC8A"/>
              </a:buClr>
              <a:buSzPts val="1600"/>
              <a:buNone/>
              <a:defRPr sz="1600">
                <a:solidFill>
                  <a:srgbClr val="F8AC8A"/>
                </a:solidFill>
              </a:defRPr>
            </a:lvl7pPr>
            <a:lvl8pPr marL="3657600" lvl="7" indent="-228600" algn="l">
              <a:lnSpc>
                <a:spcPct val="90000"/>
              </a:lnSpc>
              <a:spcBef>
                <a:spcPts val="500"/>
              </a:spcBef>
              <a:spcAft>
                <a:spcPts val="0"/>
              </a:spcAft>
              <a:buClr>
                <a:srgbClr val="F8AC8A"/>
              </a:buClr>
              <a:buSzPts val="1600"/>
              <a:buNone/>
              <a:defRPr sz="1600">
                <a:solidFill>
                  <a:srgbClr val="F8AC8A"/>
                </a:solidFill>
              </a:defRPr>
            </a:lvl8pPr>
            <a:lvl9pPr marL="4114800" lvl="8" indent="-228600" algn="l">
              <a:lnSpc>
                <a:spcPct val="90000"/>
              </a:lnSpc>
              <a:spcBef>
                <a:spcPts val="500"/>
              </a:spcBef>
              <a:spcAft>
                <a:spcPts val="0"/>
              </a:spcAft>
              <a:buClr>
                <a:srgbClr val="F8AC8A"/>
              </a:buClr>
              <a:buSzPts val="1600"/>
              <a:buNone/>
              <a:defRPr sz="1600">
                <a:solidFill>
                  <a:srgbClr val="F8AC8A"/>
                </a:solidFill>
              </a:defRPr>
            </a:lvl9pPr>
          </a:lstStyle>
          <a:p>
            <a:endParaRPr/>
          </a:p>
        </p:txBody>
      </p:sp>
      <p:sp>
        <p:nvSpPr>
          <p:cNvPr id="89" name="Google Shape;89;p31"/>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a:spLocks noGrp="1"/>
          </p:cNvSpPr>
          <p:nvPr>
            <p:ph type="pic" idx="2"/>
          </p:nvPr>
        </p:nvSpPr>
        <p:spPr>
          <a:xfrm>
            <a:off x="468630" y="862570"/>
            <a:ext cx="4210706" cy="4280640"/>
          </a:xfrm>
          <a:prstGeom prst="ellipse">
            <a:avLst/>
          </a:prstGeom>
          <a:solidFill>
            <a:srgbClr val="F0F0F0"/>
          </a:solidFill>
          <a:ln>
            <a:noFill/>
          </a:ln>
        </p:spPr>
      </p:sp>
      <p:cxnSp>
        <p:nvCxnSpPr>
          <p:cNvPr id="91" name="Google Shape;91;p31"/>
          <p:cNvCxnSpPr/>
          <p:nvPr/>
        </p:nvCxnSpPr>
        <p:spPr>
          <a:xfrm>
            <a:off x="5709920" y="3744038"/>
            <a:ext cx="6013450" cy="0"/>
          </a:xfrm>
          <a:prstGeom prst="straightConnector1">
            <a:avLst/>
          </a:prstGeom>
          <a:noFill/>
          <a:ln w="9525" cap="flat" cmpd="sng">
            <a:solidFill>
              <a:srgbClr val="6E6E6E"/>
            </a:solidFill>
            <a:prstDash val="solid"/>
            <a:miter lim="800000"/>
            <a:headEnd type="none" w="sm" len="sm"/>
            <a:tailEnd type="none" w="sm" len="sm"/>
          </a:ln>
        </p:spPr>
      </p:cxnSp>
      <p:pic>
        <p:nvPicPr>
          <p:cNvPr id="92" name="Google Shape;92;p31" descr="Logo&#10;&#10;Description automatically generated"/>
          <p:cNvPicPr preferRelativeResize="0"/>
          <p:nvPr/>
        </p:nvPicPr>
        <p:blipFill rotWithShape="1">
          <a:blip r:embed="rId3">
            <a:alphaModFix/>
          </a:blip>
          <a:srcRect/>
          <a:stretch/>
        </p:blipFill>
        <p:spPr>
          <a:xfrm>
            <a:off x="5709919" y="1712260"/>
            <a:ext cx="4715069" cy="1650758"/>
          </a:xfrm>
          <a:prstGeom prst="rect">
            <a:avLst/>
          </a:prstGeom>
          <a:noFill/>
          <a:ln>
            <a:noFill/>
          </a:ln>
        </p:spPr>
      </p:pic>
    </p:spTree>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type="secHead">
  <p:cSld name="SECTION_HEADER">
    <p:spTree>
      <p:nvGrpSpPr>
        <p:cNvPr id="1" name="Shape 93"/>
        <p:cNvGrpSpPr/>
        <p:nvPr/>
      </p:nvGrpSpPr>
      <p:grpSpPr>
        <a:xfrm>
          <a:off x="0" y="0"/>
          <a:ext cx="0" cy="0"/>
          <a:chOff x="0" y="0"/>
          <a:chExt cx="0" cy="0"/>
        </a:xfrm>
      </p:grpSpPr>
      <p:sp>
        <p:nvSpPr>
          <p:cNvPr id="94" name="Google Shape;94;p32"/>
          <p:cNvSpPr/>
          <p:nvPr/>
        </p:nvSpPr>
        <p:spPr>
          <a:xfrm>
            <a:off x="0" y="0"/>
            <a:ext cx="12192000" cy="6857999"/>
          </a:xfrm>
          <a:prstGeom prst="rect">
            <a:avLst/>
          </a:prstGeom>
          <a:gradFill>
            <a:gsLst>
              <a:gs pos="0">
                <a:srgbClr val="F58220"/>
              </a:gs>
              <a:gs pos="10000">
                <a:srgbClr val="F58220"/>
              </a:gs>
              <a:gs pos="100000">
                <a:srgbClr val="EBB913"/>
              </a:gs>
            </a:gsLst>
            <a:lin ang="3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32"/>
          <p:cNvSpPr txBox="1">
            <a:spLocks noGrp="1"/>
          </p:cNvSpPr>
          <p:nvPr>
            <p:ph type="title"/>
          </p:nvPr>
        </p:nvSpPr>
        <p:spPr>
          <a:xfrm>
            <a:off x="831850" y="1379539"/>
            <a:ext cx="10515600" cy="118586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2"/>
          <p:cNvSpPr txBox="1">
            <a:spLocks noGrp="1"/>
          </p:cNvSpPr>
          <p:nvPr>
            <p:ph type="body" idx="1"/>
          </p:nvPr>
        </p:nvSpPr>
        <p:spPr>
          <a:xfrm>
            <a:off x="831850" y="2746879"/>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F8AC8A"/>
              </a:buClr>
              <a:buSzPts val="2000"/>
              <a:buNone/>
              <a:defRPr sz="2000">
                <a:solidFill>
                  <a:srgbClr val="F8AC8A"/>
                </a:solidFill>
              </a:defRPr>
            </a:lvl2pPr>
            <a:lvl3pPr marL="1371600" lvl="2" indent="-228600" algn="l">
              <a:lnSpc>
                <a:spcPct val="90000"/>
              </a:lnSpc>
              <a:spcBef>
                <a:spcPts val="500"/>
              </a:spcBef>
              <a:spcAft>
                <a:spcPts val="0"/>
              </a:spcAft>
              <a:buClr>
                <a:srgbClr val="F8AC8A"/>
              </a:buClr>
              <a:buSzPts val="1800"/>
              <a:buNone/>
              <a:defRPr sz="1800">
                <a:solidFill>
                  <a:srgbClr val="F8AC8A"/>
                </a:solidFill>
              </a:defRPr>
            </a:lvl3pPr>
            <a:lvl4pPr marL="1828800" lvl="3" indent="-228600" algn="l">
              <a:lnSpc>
                <a:spcPct val="90000"/>
              </a:lnSpc>
              <a:spcBef>
                <a:spcPts val="500"/>
              </a:spcBef>
              <a:spcAft>
                <a:spcPts val="0"/>
              </a:spcAft>
              <a:buClr>
                <a:srgbClr val="F8AC8A"/>
              </a:buClr>
              <a:buSzPts val="1600"/>
              <a:buNone/>
              <a:defRPr sz="1600">
                <a:solidFill>
                  <a:srgbClr val="F8AC8A"/>
                </a:solidFill>
              </a:defRPr>
            </a:lvl4pPr>
            <a:lvl5pPr marL="2286000" lvl="4" indent="-228600" algn="l">
              <a:lnSpc>
                <a:spcPct val="90000"/>
              </a:lnSpc>
              <a:spcBef>
                <a:spcPts val="500"/>
              </a:spcBef>
              <a:spcAft>
                <a:spcPts val="0"/>
              </a:spcAft>
              <a:buClr>
                <a:srgbClr val="F8AC8A"/>
              </a:buClr>
              <a:buSzPts val="1600"/>
              <a:buNone/>
              <a:defRPr sz="1600">
                <a:solidFill>
                  <a:srgbClr val="F8AC8A"/>
                </a:solidFill>
              </a:defRPr>
            </a:lvl5pPr>
            <a:lvl6pPr marL="2743200" lvl="5" indent="-228600" algn="l">
              <a:lnSpc>
                <a:spcPct val="90000"/>
              </a:lnSpc>
              <a:spcBef>
                <a:spcPts val="500"/>
              </a:spcBef>
              <a:spcAft>
                <a:spcPts val="0"/>
              </a:spcAft>
              <a:buClr>
                <a:srgbClr val="F8AC8A"/>
              </a:buClr>
              <a:buSzPts val="1600"/>
              <a:buNone/>
              <a:defRPr sz="1600">
                <a:solidFill>
                  <a:srgbClr val="F8AC8A"/>
                </a:solidFill>
              </a:defRPr>
            </a:lvl6pPr>
            <a:lvl7pPr marL="3200400" lvl="6" indent="-228600" algn="l">
              <a:lnSpc>
                <a:spcPct val="90000"/>
              </a:lnSpc>
              <a:spcBef>
                <a:spcPts val="500"/>
              </a:spcBef>
              <a:spcAft>
                <a:spcPts val="0"/>
              </a:spcAft>
              <a:buClr>
                <a:srgbClr val="F8AC8A"/>
              </a:buClr>
              <a:buSzPts val="1600"/>
              <a:buNone/>
              <a:defRPr sz="1600">
                <a:solidFill>
                  <a:srgbClr val="F8AC8A"/>
                </a:solidFill>
              </a:defRPr>
            </a:lvl7pPr>
            <a:lvl8pPr marL="3657600" lvl="7" indent="-228600" algn="l">
              <a:lnSpc>
                <a:spcPct val="90000"/>
              </a:lnSpc>
              <a:spcBef>
                <a:spcPts val="500"/>
              </a:spcBef>
              <a:spcAft>
                <a:spcPts val="0"/>
              </a:spcAft>
              <a:buClr>
                <a:srgbClr val="F8AC8A"/>
              </a:buClr>
              <a:buSzPts val="1600"/>
              <a:buNone/>
              <a:defRPr sz="1600">
                <a:solidFill>
                  <a:srgbClr val="F8AC8A"/>
                </a:solidFill>
              </a:defRPr>
            </a:lvl8pPr>
            <a:lvl9pPr marL="4114800" lvl="8" indent="-228600" algn="l">
              <a:lnSpc>
                <a:spcPct val="90000"/>
              </a:lnSpc>
              <a:spcBef>
                <a:spcPts val="500"/>
              </a:spcBef>
              <a:spcAft>
                <a:spcPts val="0"/>
              </a:spcAft>
              <a:buClr>
                <a:srgbClr val="F8AC8A"/>
              </a:buClr>
              <a:buSzPts val="1600"/>
              <a:buNone/>
              <a:defRPr sz="1600">
                <a:solidFill>
                  <a:srgbClr val="F8AC8A"/>
                </a:solidFill>
              </a:defRPr>
            </a:lvl9pPr>
          </a:lstStyle>
          <a:p>
            <a:endParaRPr/>
          </a:p>
        </p:txBody>
      </p:sp>
      <p:cxnSp>
        <p:nvCxnSpPr>
          <p:cNvPr id="97" name="Google Shape;97;p32"/>
          <p:cNvCxnSpPr/>
          <p:nvPr/>
        </p:nvCxnSpPr>
        <p:spPr>
          <a:xfrm>
            <a:off x="831850" y="6372727"/>
            <a:ext cx="10747948" cy="0"/>
          </a:xfrm>
          <a:prstGeom prst="straightConnector1">
            <a:avLst/>
          </a:prstGeom>
          <a:noFill/>
          <a:ln w="9525" cap="flat" cmpd="sng">
            <a:solidFill>
              <a:schemeClr val="lt1"/>
            </a:solidFill>
            <a:prstDash val="solid"/>
            <a:miter lim="800000"/>
            <a:headEnd type="none" w="sm" len="sm"/>
            <a:tailEnd type="none" w="sm" len="sm"/>
          </a:ln>
        </p:spPr>
      </p:cxnSp>
      <p:sp>
        <p:nvSpPr>
          <p:cNvPr id="98" name="Google Shape;98;p32"/>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9" name="Google Shape;99;p32" descr="A picture containing text, tableware, dishware, plate&#10;&#10;Description automatically generated"/>
          <p:cNvPicPr preferRelativeResize="0"/>
          <p:nvPr/>
        </p:nvPicPr>
        <p:blipFill rotWithShape="1">
          <a:blip r:embed="rId2">
            <a:alphaModFix/>
          </a:blip>
          <a:srcRect/>
          <a:stretch/>
        </p:blipFill>
        <p:spPr>
          <a:xfrm>
            <a:off x="8607287" y="477579"/>
            <a:ext cx="2862469" cy="8398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 2">
  <p:cSld name="Divider Slide 2">
    <p:spTree>
      <p:nvGrpSpPr>
        <p:cNvPr id="1" name="Shape 107"/>
        <p:cNvGrpSpPr/>
        <p:nvPr/>
      </p:nvGrpSpPr>
      <p:grpSpPr>
        <a:xfrm>
          <a:off x="0" y="0"/>
          <a:ext cx="0" cy="0"/>
          <a:chOff x="0" y="0"/>
          <a:chExt cx="0" cy="0"/>
        </a:xfrm>
      </p:grpSpPr>
      <p:pic>
        <p:nvPicPr>
          <p:cNvPr id="108" name="Google Shape;108;p34"/>
          <p:cNvPicPr preferRelativeResize="0"/>
          <p:nvPr/>
        </p:nvPicPr>
        <p:blipFill rotWithShape="1">
          <a:blip r:embed="rId2">
            <a:alphaModFix/>
          </a:blip>
          <a:srcRect b="22832"/>
          <a:stretch/>
        </p:blipFill>
        <p:spPr>
          <a:xfrm>
            <a:off x="13970" y="5715740"/>
            <a:ext cx="12161520" cy="1185861"/>
          </a:xfrm>
          <a:prstGeom prst="rect">
            <a:avLst/>
          </a:prstGeom>
          <a:noFill/>
          <a:ln>
            <a:noFill/>
          </a:ln>
        </p:spPr>
      </p:pic>
      <p:sp>
        <p:nvSpPr>
          <p:cNvPr id="109" name="Google Shape;109;p34"/>
          <p:cNvSpPr txBox="1">
            <a:spLocks noGrp="1"/>
          </p:cNvSpPr>
          <p:nvPr>
            <p:ph type="ftr" idx="11"/>
          </p:nvPr>
        </p:nvSpPr>
        <p:spPr>
          <a:xfrm>
            <a:off x="857250" y="6452606"/>
            <a:ext cx="4114800" cy="3651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 name="Google Shape;110;p34"/>
          <p:cNvCxnSpPr/>
          <p:nvPr/>
        </p:nvCxnSpPr>
        <p:spPr>
          <a:xfrm>
            <a:off x="1447800" y="1325880"/>
            <a:ext cx="9296399" cy="0"/>
          </a:xfrm>
          <a:prstGeom prst="straightConnector1">
            <a:avLst/>
          </a:prstGeom>
          <a:noFill/>
          <a:ln w="22225" cap="rnd" cmpd="sng">
            <a:solidFill>
              <a:srgbClr val="6E6E6E"/>
            </a:solidFill>
            <a:prstDash val="dot"/>
            <a:miter lim="800000"/>
            <a:headEnd type="none" w="sm" len="sm"/>
            <a:tailEnd type="none" w="sm" len="sm"/>
          </a:ln>
        </p:spPr>
      </p:cxnSp>
      <p:cxnSp>
        <p:nvCxnSpPr>
          <p:cNvPr id="111" name="Google Shape;111;p34"/>
          <p:cNvCxnSpPr/>
          <p:nvPr/>
        </p:nvCxnSpPr>
        <p:spPr>
          <a:xfrm>
            <a:off x="1447800" y="5022345"/>
            <a:ext cx="9296399" cy="0"/>
          </a:xfrm>
          <a:prstGeom prst="straightConnector1">
            <a:avLst/>
          </a:prstGeom>
          <a:noFill/>
          <a:ln w="22225" cap="rnd" cmpd="sng">
            <a:solidFill>
              <a:srgbClr val="6E6E6E"/>
            </a:solidFill>
            <a:prstDash val="dot"/>
            <a:miter lim="800000"/>
            <a:headEnd type="none" w="sm" len="sm"/>
            <a:tailEnd type="none" w="sm" len="sm"/>
          </a:ln>
        </p:spPr>
      </p:cxnSp>
      <p:sp>
        <p:nvSpPr>
          <p:cNvPr id="112" name="Google Shape;112;p34"/>
          <p:cNvSpPr txBox="1">
            <a:spLocks noGrp="1"/>
          </p:cNvSpPr>
          <p:nvPr>
            <p:ph type="ctrTitle"/>
          </p:nvPr>
        </p:nvSpPr>
        <p:spPr>
          <a:xfrm>
            <a:off x="1447800" y="2928708"/>
            <a:ext cx="9296399" cy="1379132"/>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Calibri"/>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4"/>
          <p:cNvSpPr txBox="1">
            <a:spLocks noGrp="1"/>
          </p:cNvSpPr>
          <p:nvPr>
            <p:ph type="subTitle" idx="1"/>
          </p:nvPr>
        </p:nvSpPr>
        <p:spPr>
          <a:xfrm>
            <a:off x="1447800" y="1959415"/>
            <a:ext cx="9296399" cy="782799"/>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dk1"/>
              </a:buClr>
              <a:buSzPts val="2200"/>
              <a:buNone/>
              <a:defRPr sz="2200">
                <a:solidFill>
                  <a:schemeClr val="dk1"/>
                </a:solidFill>
              </a:defRPr>
            </a:lvl1pPr>
            <a:lvl2pPr lvl="1" algn="ctr">
              <a:lnSpc>
                <a:spcPct val="90000"/>
              </a:lnSpc>
              <a:spcBef>
                <a:spcPts val="500"/>
              </a:spcBef>
              <a:spcAft>
                <a:spcPts val="0"/>
              </a:spcAft>
              <a:buClr>
                <a:srgbClr val="333333"/>
              </a:buClr>
              <a:buSzPts val="2000"/>
              <a:buNone/>
              <a:defRPr sz="2000"/>
            </a:lvl2pPr>
            <a:lvl3pPr lvl="2" algn="ctr">
              <a:lnSpc>
                <a:spcPct val="90000"/>
              </a:lnSpc>
              <a:spcBef>
                <a:spcPts val="500"/>
              </a:spcBef>
              <a:spcAft>
                <a:spcPts val="0"/>
              </a:spcAft>
              <a:buClr>
                <a:srgbClr val="333333"/>
              </a:buClr>
              <a:buSzPts val="1800"/>
              <a:buNone/>
              <a:defRPr sz="1800"/>
            </a:lvl3pPr>
            <a:lvl4pPr lvl="3" algn="ctr">
              <a:lnSpc>
                <a:spcPct val="90000"/>
              </a:lnSpc>
              <a:spcBef>
                <a:spcPts val="500"/>
              </a:spcBef>
              <a:spcAft>
                <a:spcPts val="0"/>
              </a:spcAft>
              <a:buClr>
                <a:srgbClr val="333333"/>
              </a:buClr>
              <a:buSzPts val="1600"/>
              <a:buNone/>
              <a:defRPr sz="1600"/>
            </a:lvl4pPr>
            <a:lvl5pPr lvl="4" algn="ctr">
              <a:lnSpc>
                <a:spcPct val="90000"/>
              </a:lnSpc>
              <a:spcBef>
                <a:spcPts val="500"/>
              </a:spcBef>
              <a:spcAft>
                <a:spcPts val="0"/>
              </a:spcAft>
              <a:buClr>
                <a:srgbClr val="33333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F58220"/>
              </a:buClr>
              <a:buSzPts val="3200"/>
              <a:buFont typeface="Calibri"/>
              <a:buNone/>
              <a:defRPr sz="3200" b="0" i="0" u="none" strike="noStrike" cap="none">
                <a:solidFill>
                  <a:srgbClr val="F5822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rgbClr val="333333"/>
              </a:buClr>
              <a:buSzPts val="2800"/>
              <a:buFont typeface="Arial"/>
              <a:buNone/>
              <a:defRPr sz="2800" b="0" i="0" u="none" strike="noStrike" cap="none">
                <a:solidFill>
                  <a:srgbClr val="333333"/>
                </a:solidFill>
                <a:latin typeface="Calibri"/>
                <a:ea typeface="Calibri"/>
                <a:cs typeface="Calibri"/>
                <a:sym typeface="Calibri"/>
              </a:defRPr>
            </a:lvl1pPr>
            <a:lvl2pPr marL="914400" marR="0" lvl="1" indent="-406400" algn="l" rtl="0">
              <a:lnSpc>
                <a:spcPct val="90000"/>
              </a:lnSpc>
              <a:spcBef>
                <a:spcPts val="500"/>
              </a:spcBef>
              <a:spcAft>
                <a:spcPts val="0"/>
              </a:spcAft>
              <a:buClr>
                <a:srgbClr val="333333"/>
              </a:buClr>
              <a:buSzPts val="2800"/>
              <a:buFont typeface="Arial"/>
              <a:buChar char="•"/>
              <a:defRPr sz="2800" b="0" i="0" u="none" strike="noStrike" cap="none">
                <a:solidFill>
                  <a:srgbClr val="333333"/>
                </a:solidFill>
                <a:latin typeface="Calibri"/>
                <a:ea typeface="Calibri"/>
                <a:cs typeface="Calibri"/>
                <a:sym typeface="Calibri"/>
              </a:defRPr>
            </a:lvl2pPr>
            <a:lvl3pPr marL="1371600" marR="0" lvl="2" indent="-406400" algn="l" rtl="0">
              <a:lnSpc>
                <a:spcPct val="90000"/>
              </a:lnSpc>
              <a:spcBef>
                <a:spcPts val="500"/>
              </a:spcBef>
              <a:spcAft>
                <a:spcPts val="0"/>
              </a:spcAft>
              <a:buClr>
                <a:srgbClr val="333333"/>
              </a:buClr>
              <a:buSzPts val="2800"/>
              <a:buFont typeface="Calibri"/>
              <a:buChar char="−"/>
              <a:defRPr sz="2800" b="0" i="0" u="none" strike="noStrike" cap="none">
                <a:solidFill>
                  <a:srgbClr val="333333"/>
                </a:solidFill>
                <a:latin typeface="Calibri"/>
                <a:ea typeface="Calibri"/>
                <a:cs typeface="Calibri"/>
                <a:sym typeface="Calibri"/>
              </a:defRPr>
            </a:lvl3pPr>
            <a:lvl4pPr marL="1828800" marR="0" lvl="3" indent="-381000" algn="l" rtl="0">
              <a:lnSpc>
                <a:spcPct val="90000"/>
              </a:lnSpc>
              <a:spcBef>
                <a:spcPts val="500"/>
              </a:spcBef>
              <a:spcAft>
                <a:spcPts val="0"/>
              </a:spcAft>
              <a:buClr>
                <a:srgbClr val="333333"/>
              </a:buClr>
              <a:buSzPts val="2400"/>
              <a:buFont typeface="Arial"/>
              <a:buChar char="›"/>
              <a:defRPr sz="2400" b="0" i="0" u="none" strike="noStrike" cap="none">
                <a:solidFill>
                  <a:srgbClr val="333333"/>
                </a:solidFill>
                <a:latin typeface="Calibri"/>
                <a:ea typeface="Calibri"/>
                <a:cs typeface="Calibri"/>
                <a:sym typeface="Calibri"/>
              </a:defRPr>
            </a:lvl4pPr>
            <a:lvl5pPr marL="2286000" marR="0" lvl="4" indent="-381000" algn="l" rtl="0">
              <a:lnSpc>
                <a:spcPct val="90000"/>
              </a:lnSpc>
              <a:spcBef>
                <a:spcPts val="500"/>
              </a:spcBef>
              <a:spcAft>
                <a:spcPts val="0"/>
              </a:spcAft>
              <a:buClr>
                <a:srgbClr val="333333"/>
              </a:buClr>
              <a:buSzPts val="2400"/>
              <a:buFont typeface="Calibri"/>
              <a:buChar char="»"/>
              <a:defRPr sz="2400" b="0" i="0" u="none" strike="noStrike" cap="none">
                <a:solidFill>
                  <a:srgbClr val="333333"/>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ftr" idx="11"/>
          </p:nvPr>
        </p:nvSpPr>
        <p:spPr>
          <a:xfrm>
            <a:off x="2162912" y="6521811"/>
            <a:ext cx="4114800" cy="226714"/>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900" b="0" i="0" u="none" strike="noStrike" cap="none">
                <a:solidFill>
                  <a:srgbClr val="333333"/>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1"/>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33333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11"/>
          <p:cNvCxnSpPr/>
          <p:nvPr/>
        </p:nvCxnSpPr>
        <p:spPr>
          <a:xfrm>
            <a:off x="589547" y="6376406"/>
            <a:ext cx="10990251" cy="0"/>
          </a:xfrm>
          <a:prstGeom prst="straightConnector1">
            <a:avLst/>
          </a:prstGeom>
          <a:noFill/>
          <a:ln w="9525" cap="flat" cmpd="sng">
            <a:solidFill>
              <a:srgbClr val="8C8986"/>
            </a:solidFill>
            <a:prstDash val="solid"/>
            <a:miter lim="800000"/>
            <a:headEnd type="none" w="sm" len="sm"/>
            <a:tailEnd type="none" w="sm" len="sm"/>
          </a:ln>
        </p:spPr>
      </p:cxnSp>
      <p:grpSp>
        <p:nvGrpSpPr>
          <p:cNvPr id="15" name="Google Shape;15;p11"/>
          <p:cNvGrpSpPr/>
          <p:nvPr/>
        </p:nvGrpSpPr>
        <p:grpSpPr>
          <a:xfrm>
            <a:off x="0" y="-1078327"/>
            <a:ext cx="2979850" cy="686359"/>
            <a:chOff x="0" y="-1087431"/>
            <a:chExt cx="2029374" cy="686359"/>
          </a:xfrm>
        </p:grpSpPr>
        <p:sp>
          <p:nvSpPr>
            <p:cNvPr id="16" name="Google Shape;16;p11"/>
            <p:cNvSpPr/>
            <p:nvPr/>
          </p:nvSpPr>
          <p:spPr>
            <a:xfrm>
              <a:off x="0" y="-740256"/>
              <a:ext cx="2029371" cy="339184"/>
            </a:xfrm>
            <a:prstGeom prst="rect">
              <a:avLst/>
            </a:prstGeom>
            <a:solidFill>
              <a:srgbClr val="F5822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245-130-32</a:t>
              </a:r>
              <a:endParaRPr/>
            </a:p>
          </p:txBody>
        </p:sp>
        <p:sp>
          <p:nvSpPr>
            <p:cNvPr id="17" name="Google Shape;17;p11"/>
            <p:cNvSpPr txBox="1"/>
            <p:nvPr/>
          </p:nvSpPr>
          <p:spPr>
            <a:xfrm>
              <a:off x="12032" y="-1087431"/>
              <a:ext cx="2017341"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33333"/>
                  </a:solidFill>
                  <a:latin typeface="Arial"/>
                  <a:ea typeface="Arial"/>
                  <a:cs typeface="Arial"/>
                  <a:sym typeface="Arial"/>
                </a:rPr>
                <a:t>Titles, Subheads</a:t>
              </a:r>
              <a:endParaRPr/>
            </a:p>
          </p:txBody>
        </p:sp>
        <p:cxnSp>
          <p:nvCxnSpPr>
            <p:cNvPr id="18" name="Google Shape;18;p11"/>
            <p:cNvCxnSpPr/>
            <p:nvPr/>
          </p:nvCxnSpPr>
          <p:spPr>
            <a:xfrm>
              <a:off x="0" y="-848916"/>
              <a:ext cx="2029374" cy="0"/>
            </a:xfrm>
            <a:prstGeom prst="straightConnector1">
              <a:avLst/>
            </a:prstGeom>
            <a:noFill/>
            <a:ln w="9525" cap="flat" cmpd="sng">
              <a:solidFill>
                <a:srgbClr val="333333"/>
              </a:solidFill>
              <a:prstDash val="solid"/>
              <a:miter lim="800000"/>
              <a:headEnd type="none" w="sm" len="sm"/>
              <a:tailEnd type="none" w="sm" len="sm"/>
            </a:ln>
          </p:spPr>
        </p:cxnSp>
      </p:grpSp>
      <p:grpSp>
        <p:nvGrpSpPr>
          <p:cNvPr id="19" name="Google Shape;19;p11"/>
          <p:cNvGrpSpPr/>
          <p:nvPr/>
        </p:nvGrpSpPr>
        <p:grpSpPr>
          <a:xfrm>
            <a:off x="3192277" y="-1062943"/>
            <a:ext cx="872503" cy="688447"/>
            <a:chOff x="2249302" y="-1062943"/>
            <a:chExt cx="872503" cy="688447"/>
          </a:xfrm>
        </p:grpSpPr>
        <p:sp>
          <p:nvSpPr>
            <p:cNvPr id="20" name="Google Shape;20;p11"/>
            <p:cNvSpPr/>
            <p:nvPr/>
          </p:nvSpPr>
          <p:spPr>
            <a:xfrm>
              <a:off x="2249302" y="-740256"/>
              <a:ext cx="872503" cy="365760"/>
            </a:xfrm>
            <a:prstGeom prst="rect">
              <a:avLst/>
            </a:prstGeom>
            <a:solidFill>
              <a:srgbClr val="333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Calibri"/>
                  <a:ea typeface="Calibri"/>
                  <a:cs typeface="Calibri"/>
                  <a:sym typeface="Calibri"/>
                </a:rPr>
                <a:t>51-51-51</a:t>
              </a:r>
              <a:endParaRPr/>
            </a:p>
          </p:txBody>
        </p:sp>
        <p:sp>
          <p:nvSpPr>
            <p:cNvPr id="21" name="Google Shape;21;p11"/>
            <p:cNvSpPr txBox="1"/>
            <p:nvPr/>
          </p:nvSpPr>
          <p:spPr>
            <a:xfrm>
              <a:off x="2314291" y="-1062943"/>
              <a:ext cx="742524"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33333"/>
                  </a:solidFill>
                  <a:latin typeface="Calibri"/>
                  <a:ea typeface="Calibri"/>
                  <a:cs typeface="Calibri"/>
                  <a:sym typeface="Calibri"/>
                </a:rPr>
                <a:t>Text</a:t>
              </a:r>
              <a:endParaRPr/>
            </a:p>
          </p:txBody>
        </p:sp>
        <p:cxnSp>
          <p:nvCxnSpPr>
            <p:cNvPr id="22" name="Google Shape;22;p11"/>
            <p:cNvCxnSpPr/>
            <p:nvPr/>
          </p:nvCxnSpPr>
          <p:spPr>
            <a:xfrm>
              <a:off x="2249302" y="-848916"/>
              <a:ext cx="872503" cy="0"/>
            </a:xfrm>
            <a:prstGeom prst="straightConnector1">
              <a:avLst/>
            </a:prstGeom>
            <a:noFill/>
            <a:ln w="9525" cap="flat" cmpd="sng">
              <a:solidFill>
                <a:srgbClr val="333333"/>
              </a:solidFill>
              <a:prstDash val="solid"/>
              <a:miter lim="800000"/>
              <a:headEnd type="none" w="sm" len="sm"/>
              <a:tailEnd type="none" w="sm" len="sm"/>
            </a:ln>
          </p:spPr>
        </p:cxnSp>
      </p:grpSp>
      <p:grpSp>
        <p:nvGrpSpPr>
          <p:cNvPr id="23" name="Google Shape;23;p11"/>
          <p:cNvGrpSpPr/>
          <p:nvPr/>
        </p:nvGrpSpPr>
        <p:grpSpPr>
          <a:xfrm>
            <a:off x="4333626" y="-1078327"/>
            <a:ext cx="5755769" cy="703782"/>
            <a:chOff x="3084244" y="-1078327"/>
            <a:chExt cx="5755769" cy="703782"/>
          </a:xfrm>
        </p:grpSpPr>
        <p:sp>
          <p:nvSpPr>
            <p:cNvPr id="24" name="Google Shape;24;p11"/>
            <p:cNvSpPr txBox="1"/>
            <p:nvPr/>
          </p:nvSpPr>
          <p:spPr>
            <a:xfrm>
              <a:off x="3084244" y="-1078327"/>
              <a:ext cx="5755767"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33333"/>
                  </a:solidFill>
                  <a:latin typeface="Calibri"/>
                  <a:ea typeface="Calibri"/>
                  <a:cs typeface="Calibri"/>
                  <a:sym typeface="Calibri"/>
                </a:rPr>
                <a:t>Accent</a:t>
              </a:r>
              <a:endParaRPr/>
            </a:p>
          </p:txBody>
        </p:sp>
        <p:grpSp>
          <p:nvGrpSpPr>
            <p:cNvPr id="25" name="Google Shape;25;p11"/>
            <p:cNvGrpSpPr/>
            <p:nvPr/>
          </p:nvGrpSpPr>
          <p:grpSpPr>
            <a:xfrm>
              <a:off x="3084245" y="-740256"/>
              <a:ext cx="5755768" cy="365711"/>
              <a:chOff x="3084245" y="-740256"/>
              <a:chExt cx="5755768" cy="365711"/>
            </a:xfrm>
          </p:grpSpPr>
          <p:sp>
            <p:nvSpPr>
              <p:cNvPr id="26" name="Google Shape;26;p11"/>
              <p:cNvSpPr/>
              <p:nvPr/>
            </p:nvSpPr>
            <p:spPr>
              <a:xfrm>
                <a:off x="3084245" y="-740256"/>
                <a:ext cx="1354251" cy="365711"/>
              </a:xfrm>
              <a:prstGeom prst="rect">
                <a:avLst/>
              </a:prstGeom>
              <a:solidFill>
                <a:srgbClr val="CB17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Calibri"/>
                    <a:ea typeface="Calibri"/>
                    <a:cs typeface="Calibri"/>
                    <a:sym typeface="Calibri"/>
                  </a:rPr>
                  <a:t>203-23-125</a:t>
                </a:r>
                <a:endParaRPr/>
              </a:p>
            </p:txBody>
          </p:sp>
          <p:sp>
            <p:nvSpPr>
              <p:cNvPr id="27" name="Google Shape;27;p11"/>
              <p:cNvSpPr/>
              <p:nvPr/>
            </p:nvSpPr>
            <p:spPr>
              <a:xfrm>
                <a:off x="4541085" y="-740256"/>
                <a:ext cx="1354251" cy="365711"/>
              </a:xfrm>
              <a:prstGeom prst="rect">
                <a:avLst/>
              </a:prstGeom>
              <a:solidFill>
                <a:srgbClr val="AAC8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Calibri"/>
                    <a:ea typeface="Calibri"/>
                    <a:cs typeface="Calibri"/>
                    <a:sym typeface="Calibri"/>
                  </a:rPr>
                  <a:t>170-200-50</a:t>
                </a:r>
                <a:endParaRPr/>
              </a:p>
            </p:txBody>
          </p:sp>
          <p:sp>
            <p:nvSpPr>
              <p:cNvPr id="28" name="Google Shape;28;p11"/>
              <p:cNvSpPr/>
              <p:nvPr/>
            </p:nvSpPr>
            <p:spPr>
              <a:xfrm>
                <a:off x="5997925" y="-740256"/>
                <a:ext cx="1354251" cy="365711"/>
              </a:xfrm>
              <a:prstGeom prst="rect">
                <a:avLst/>
              </a:prstGeom>
              <a:solidFill>
                <a:srgbClr val="5C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Calibri"/>
                    <a:ea typeface="Calibri"/>
                    <a:cs typeface="Calibri"/>
                    <a:sym typeface="Calibri"/>
                  </a:rPr>
                  <a:t>92-6-140</a:t>
                </a:r>
                <a:endParaRPr/>
              </a:p>
            </p:txBody>
          </p:sp>
          <p:sp>
            <p:nvSpPr>
              <p:cNvPr id="29" name="Google Shape;29;p11"/>
              <p:cNvSpPr/>
              <p:nvPr/>
            </p:nvSpPr>
            <p:spPr>
              <a:xfrm>
                <a:off x="7485762" y="-740256"/>
                <a:ext cx="1354251" cy="365711"/>
              </a:xfrm>
              <a:prstGeom prst="rect">
                <a:avLst/>
              </a:prstGeom>
              <a:solidFill>
                <a:srgbClr val="6E6E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Calibri"/>
                    <a:ea typeface="Calibri"/>
                    <a:cs typeface="Calibri"/>
                    <a:sym typeface="Calibri"/>
                  </a:rPr>
                  <a:t>110-110-110</a:t>
                </a:r>
                <a:endParaRPr/>
              </a:p>
            </p:txBody>
          </p:sp>
        </p:grpSp>
        <p:cxnSp>
          <p:nvCxnSpPr>
            <p:cNvPr id="30" name="Google Shape;30;p11"/>
            <p:cNvCxnSpPr/>
            <p:nvPr/>
          </p:nvCxnSpPr>
          <p:spPr>
            <a:xfrm>
              <a:off x="3084245" y="-848916"/>
              <a:ext cx="5755768" cy="0"/>
            </a:xfrm>
            <a:prstGeom prst="straightConnector1">
              <a:avLst/>
            </a:prstGeom>
            <a:noFill/>
            <a:ln w="9525" cap="flat" cmpd="sng">
              <a:solidFill>
                <a:srgbClr val="333333"/>
              </a:solidFill>
              <a:prstDash val="solid"/>
              <a:miter lim="800000"/>
              <a:headEnd type="none" w="sm" len="sm"/>
              <a:tailEnd type="none" w="sm" len="sm"/>
            </a:ln>
          </p:spPr>
        </p:cxnSp>
      </p:grpSp>
      <p:grpSp>
        <p:nvGrpSpPr>
          <p:cNvPr id="31" name="Google Shape;31;p11"/>
          <p:cNvGrpSpPr/>
          <p:nvPr/>
        </p:nvGrpSpPr>
        <p:grpSpPr>
          <a:xfrm>
            <a:off x="10301822" y="-1047445"/>
            <a:ext cx="1134079" cy="688447"/>
            <a:chOff x="10301822" y="-1062943"/>
            <a:chExt cx="1134079" cy="688447"/>
          </a:xfrm>
        </p:grpSpPr>
        <p:sp>
          <p:nvSpPr>
            <p:cNvPr id="32" name="Google Shape;32;p11"/>
            <p:cNvSpPr/>
            <p:nvPr/>
          </p:nvSpPr>
          <p:spPr>
            <a:xfrm>
              <a:off x="10301822" y="-740256"/>
              <a:ext cx="1134079" cy="365760"/>
            </a:xfrm>
            <a:prstGeom prst="rect">
              <a:avLst/>
            </a:prstGeom>
            <a:solidFill>
              <a:srgbClr val="DDDD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333333"/>
                  </a:solidFill>
                  <a:latin typeface="Calibri"/>
                  <a:ea typeface="Calibri"/>
                  <a:cs typeface="Calibri"/>
                  <a:sym typeface="Calibri"/>
                </a:rPr>
                <a:t>221-221-221</a:t>
              </a:r>
              <a:endParaRPr/>
            </a:p>
          </p:txBody>
        </p:sp>
        <p:sp>
          <p:nvSpPr>
            <p:cNvPr id="33" name="Google Shape;33;p11"/>
            <p:cNvSpPr txBox="1"/>
            <p:nvPr/>
          </p:nvSpPr>
          <p:spPr>
            <a:xfrm>
              <a:off x="10497599" y="-1062943"/>
              <a:ext cx="742524"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33333"/>
                  </a:solidFill>
                  <a:latin typeface="Calibri"/>
                  <a:ea typeface="Calibri"/>
                  <a:cs typeface="Calibri"/>
                  <a:sym typeface="Calibri"/>
                </a:rPr>
                <a:t>Background</a:t>
              </a:r>
              <a:endParaRPr/>
            </a:p>
          </p:txBody>
        </p:sp>
        <p:cxnSp>
          <p:nvCxnSpPr>
            <p:cNvPr id="34" name="Google Shape;34;p11"/>
            <p:cNvCxnSpPr/>
            <p:nvPr/>
          </p:nvCxnSpPr>
          <p:spPr>
            <a:xfrm>
              <a:off x="10301822" y="-848916"/>
              <a:ext cx="1134079" cy="0"/>
            </a:xfrm>
            <a:prstGeom prst="straightConnector1">
              <a:avLst/>
            </a:prstGeom>
            <a:noFill/>
            <a:ln w="9525" cap="flat" cmpd="sng">
              <a:solidFill>
                <a:srgbClr val="333333"/>
              </a:solidFill>
              <a:prstDash val="solid"/>
              <a:miter lim="800000"/>
              <a:headEnd type="none" w="sm" len="sm"/>
              <a:tailEnd type="none" w="sm" len="sm"/>
            </a:ln>
          </p:spPr>
        </p:cxnSp>
      </p:grpSp>
      <p:sp>
        <p:nvSpPr>
          <p:cNvPr id="35" name="Google Shape;35;p11"/>
          <p:cNvSpPr/>
          <p:nvPr/>
        </p:nvSpPr>
        <p:spPr>
          <a:xfrm>
            <a:off x="0" y="-1609426"/>
            <a:ext cx="4064780" cy="476769"/>
          </a:xfrm>
          <a:prstGeom prst="rect">
            <a:avLst/>
          </a:prstGeom>
          <a:gradFill>
            <a:gsLst>
              <a:gs pos="0">
                <a:srgbClr val="F58220"/>
              </a:gs>
              <a:gs pos="10000">
                <a:srgbClr val="F58220"/>
              </a:gs>
              <a:gs pos="100000">
                <a:srgbClr val="EBB913"/>
              </a:gs>
            </a:gsLst>
            <a:lin ang="3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Gradient</a:t>
            </a:r>
            <a:endParaRPr sz="1400" b="0" i="0" u="none" strike="noStrike" cap="none">
              <a:solidFill>
                <a:schemeClr val="lt1"/>
              </a:solidFill>
              <a:latin typeface="Arial"/>
              <a:ea typeface="Arial"/>
              <a:cs typeface="Arial"/>
              <a:sym typeface="Arial"/>
            </a:endParaRPr>
          </a:p>
        </p:txBody>
      </p:sp>
      <p:pic>
        <p:nvPicPr>
          <p:cNvPr id="36" name="Google Shape;36;p11" descr="A picture containing text, tableware, dishware, plate&#10;&#10;Description automatically generated"/>
          <p:cNvPicPr preferRelativeResize="0"/>
          <p:nvPr/>
        </p:nvPicPr>
        <p:blipFill rotWithShape="1">
          <a:blip r:embed="rId16">
            <a:alphaModFix/>
          </a:blip>
          <a:srcRect/>
          <a:stretch/>
        </p:blipFill>
        <p:spPr>
          <a:xfrm>
            <a:off x="571368" y="6446902"/>
            <a:ext cx="1128222" cy="3310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152">
          <p15:clr>
            <a:srgbClr val="F26B43"/>
          </p15:clr>
        </p15:guide>
        <p15:guide id="2" pos="3360">
          <p15:clr>
            <a:srgbClr val="F26B43"/>
          </p15:clr>
        </p15:guide>
        <p15:guide id="3"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8" y="529389"/>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21811"/>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p:txBody>
      </p:sp>
      <p:sp>
        <p:nvSpPr>
          <p:cNvPr id="6" name="Slide Number Placeholder 5"/>
          <p:cNvSpPr>
            <a:spLocks noGrp="1"/>
          </p:cNvSpPr>
          <p:nvPr>
            <p:ph type="sldNum" sz="quarter" idx="4"/>
          </p:nvPr>
        </p:nvSpPr>
        <p:spPr>
          <a:xfrm>
            <a:off x="8836598" y="6521811"/>
            <a:ext cx="2743200" cy="226714"/>
          </a:xfrm>
          <a:prstGeom prst="rect">
            <a:avLst/>
          </a:prstGeom>
        </p:spPr>
        <p:txBody>
          <a:bodyPr vert="horz" lIns="0" tIns="0" rIns="0" bIns="0" rtlCol="0" anchor="t" anchorCtr="0"/>
          <a:lstStyle>
            <a:lvl1pPr algn="r">
              <a:defRPr sz="900">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7"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userDrawn="1"/>
        </p:nvGrpSpPr>
        <p:grpSpPr>
          <a:xfrm>
            <a:off x="0" y="-1078327"/>
            <a:ext cx="2979850" cy="686359"/>
            <a:chOff x="0" y="-1087431"/>
            <a:chExt cx="2029374" cy="686359"/>
          </a:xfrm>
        </p:grpSpPr>
        <p:sp>
          <p:nvSpPr>
            <p:cNvPr id="10" name="Rectangle 9"/>
            <p:cNvSpPr/>
            <p:nvPr userDrawn="1"/>
          </p:nvSpPr>
          <p:spPr>
            <a:xfrm>
              <a:off x="0" y="-740256"/>
              <a:ext cx="2029371" cy="339184"/>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bg1"/>
                  </a:solidFill>
                </a:rPr>
                <a:t>245-130-32</a:t>
              </a:r>
            </a:p>
          </p:txBody>
        </p:sp>
        <p:sp>
          <p:nvSpPr>
            <p:cNvPr id="23" name="TextBox 22"/>
            <p:cNvSpPr txBox="1"/>
            <p:nvPr userDrawn="1"/>
          </p:nvSpPr>
          <p:spPr>
            <a:xfrm>
              <a:off x="12032" y="-1087431"/>
              <a:ext cx="2017341" cy="184666"/>
            </a:xfrm>
            <a:prstGeom prst="rect">
              <a:avLst/>
            </a:prstGeom>
            <a:noFill/>
          </p:spPr>
          <p:txBody>
            <a:bodyPr wrap="square" lIns="0" tIns="0" rIns="0" bIns="0" rtlCol="0">
              <a:spAutoFit/>
            </a:bodyPr>
            <a:lstStyle/>
            <a:p>
              <a:pPr algn="ctr"/>
              <a:r>
                <a:rPr lang="en-US" sz="1200" dirty="0">
                  <a:solidFill>
                    <a:srgbClr val="333333"/>
                  </a:solidFill>
                </a:rPr>
                <a:t>Titles, Subheads</a:t>
              </a:r>
            </a:p>
          </p:txBody>
        </p:sp>
        <p:cxnSp>
          <p:nvCxnSpPr>
            <p:cNvPr id="15" name="Straight Connector 14"/>
            <p:cNvCxnSpPr/>
            <p:nvPr userDrawn="1"/>
          </p:nvCxnSpPr>
          <p:spPr>
            <a:xfrm>
              <a:off x="0" y="-848916"/>
              <a:ext cx="2029374"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userDrawn="1"/>
        </p:nvGrpSpPr>
        <p:grpSpPr>
          <a:xfrm>
            <a:off x="3192277" y="-1062943"/>
            <a:ext cx="872503" cy="688447"/>
            <a:chOff x="2249302" y="-1062943"/>
            <a:chExt cx="872503" cy="688447"/>
          </a:xfrm>
        </p:grpSpPr>
        <p:sp>
          <p:nvSpPr>
            <p:cNvPr id="21" name="Rectangle 20"/>
            <p:cNvSpPr/>
            <p:nvPr userDrawn="1"/>
          </p:nvSpPr>
          <p:spPr>
            <a:xfrm>
              <a:off x="2249302" y="-740256"/>
              <a:ext cx="872503" cy="36576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dirty="0">
                  <a:solidFill>
                    <a:schemeClr val="bg1"/>
                  </a:solidFill>
                  <a:latin typeface="+mn-lt"/>
                  <a:ea typeface="+mn-ea"/>
                  <a:cs typeface="+mn-cs"/>
                </a:rPr>
                <a:t>51-51-51</a:t>
              </a:r>
            </a:p>
          </p:txBody>
        </p:sp>
        <p:sp>
          <p:nvSpPr>
            <p:cNvPr id="25" name="TextBox 24"/>
            <p:cNvSpPr txBox="1"/>
            <p:nvPr userDrawn="1"/>
          </p:nvSpPr>
          <p:spPr>
            <a:xfrm>
              <a:off x="2314291" y="-1062943"/>
              <a:ext cx="742524" cy="184666"/>
            </a:xfrm>
            <a:prstGeom prst="rect">
              <a:avLst/>
            </a:prstGeom>
            <a:noFill/>
          </p:spPr>
          <p:txBody>
            <a:bodyPr wrap="square" lIns="0" tIns="0" rIns="0" bIns="0" rtlCol="0">
              <a:spAutoFit/>
            </a:bodyPr>
            <a:lstStyle/>
            <a:p>
              <a:pPr marL="0" algn="ctr" defTabSz="914400" rtl="0" eaLnBrk="1" latinLnBrk="0" hangingPunct="1"/>
              <a:r>
                <a:rPr lang="en-US" sz="1200" kern="1200" dirty="0">
                  <a:solidFill>
                    <a:srgbClr val="333333"/>
                  </a:solidFill>
                  <a:latin typeface="+mn-lt"/>
                  <a:ea typeface="+mn-ea"/>
                  <a:cs typeface="+mn-cs"/>
                </a:rPr>
                <a:t>Text</a:t>
              </a:r>
            </a:p>
          </p:txBody>
        </p:sp>
        <p:cxnSp>
          <p:nvCxnSpPr>
            <p:cNvPr id="40" name="Straight Connector 39"/>
            <p:cNvCxnSpPr/>
            <p:nvPr userDrawn="1"/>
          </p:nvCxnSpPr>
          <p:spPr>
            <a:xfrm>
              <a:off x="2249302" y="-848916"/>
              <a:ext cx="872503"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userDrawn="1"/>
        </p:nvGrpSpPr>
        <p:grpSpPr>
          <a:xfrm>
            <a:off x="4333626" y="-1078327"/>
            <a:ext cx="5755769" cy="703782"/>
            <a:chOff x="3084244" y="-1078327"/>
            <a:chExt cx="5755769" cy="703782"/>
          </a:xfrm>
        </p:grpSpPr>
        <p:sp>
          <p:nvSpPr>
            <p:cNvPr id="26" name="TextBox 25"/>
            <p:cNvSpPr txBox="1"/>
            <p:nvPr userDrawn="1"/>
          </p:nvSpPr>
          <p:spPr>
            <a:xfrm>
              <a:off x="3084244" y="-1078327"/>
              <a:ext cx="5755767" cy="184666"/>
            </a:xfrm>
            <a:prstGeom prst="rect">
              <a:avLst/>
            </a:prstGeom>
            <a:noFill/>
          </p:spPr>
          <p:txBody>
            <a:bodyPr wrap="square" lIns="0" tIns="0" rIns="0" bIns="0" rtlCol="0">
              <a:spAutoFit/>
            </a:bodyPr>
            <a:lstStyle/>
            <a:p>
              <a:pPr marL="0" algn="ctr" defTabSz="914400" rtl="0" eaLnBrk="1" latinLnBrk="0" hangingPunct="1"/>
              <a:r>
                <a:rPr lang="en-US" sz="1200" kern="1200" dirty="0">
                  <a:solidFill>
                    <a:srgbClr val="333333"/>
                  </a:solidFill>
                  <a:latin typeface="+mn-lt"/>
                  <a:ea typeface="+mn-ea"/>
                  <a:cs typeface="+mn-cs"/>
                </a:rPr>
                <a:t>Accent</a:t>
              </a:r>
            </a:p>
          </p:txBody>
        </p:sp>
        <p:grpSp>
          <p:nvGrpSpPr>
            <p:cNvPr id="42" name="Group 41"/>
            <p:cNvGrpSpPr/>
            <p:nvPr userDrawn="1"/>
          </p:nvGrpSpPr>
          <p:grpSpPr>
            <a:xfrm>
              <a:off x="3084245" y="-740256"/>
              <a:ext cx="5755768" cy="365711"/>
              <a:chOff x="3084245" y="-740256"/>
              <a:chExt cx="5755768" cy="365711"/>
            </a:xfrm>
          </p:grpSpPr>
          <p:sp>
            <p:nvSpPr>
              <p:cNvPr id="11" name="Rectangle 10"/>
              <p:cNvSpPr/>
              <p:nvPr userDrawn="1"/>
            </p:nvSpPr>
            <p:spPr>
              <a:xfrm>
                <a:off x="3084245" y="-740256"/>
                <a:ext cx="1354251" cy="365711"/>
              </a:xfrm>
              <a:prstGeom prst="rect">
                <a:avLst/>
              </a:prstGeom>
              <a:solidFill>
                <a:srgbClr val="CB17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dirty="0">
                    <a:solidFill>
                      <a:schemeClr val="bg1"/>
                    </a:solidFill>
                    <a:latin typeface="+mn-lt"/>
                    <a:ea typeface="+mn-ea"/>
                    <a:cs typeface="+mn-cs"/>
                  </a:rPr>
                  <a:t>203-23-125</a:t>
                </a:r>
              </a:p>
            </p:txBody>
          </p:sp>
          <p:sp>
            <p:nvSpPr>
              <p:cNvPr id="33" name="Rectangle 32">
                <a:extLst>
                  <a:ext uri="{FF2B5EF4-FFF2-40B4-BE49-F238E27FC236}">
                    <a16:creationId xmlns:a16="http://schemas.microsoft.com/office/drawing/2014/main" id="{558C0778-B76B-7B4B-B2B0-DBEBFD8E9465}"/>
                  </a:ext>
                </a:extLst>
              </p:cNvPr>
              <p:cNvSpPr/>
              <p:nvPr userDrawn="1"/>
            </p:nvSpPr>
            <p:spPr>
              <a:xfrm>
                <a:off x="4541085" y="-740256"/>
                <a:ext cx="1354251" cy="365711"/>
              </a:xfrm>
              <a:prstGeom prst="rect">
                <a:avLst/>
              </a:prstGeom>
              <a:solidFill>
                <a:srgbClr val="AAC8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dirty="0">
                    <a:solidFill>
                      <a:schemeClr val="bg1"/>
                    </a:solidFill>
                    <a:latin typeface="+mn-lt"/>
                    <a:ea typeface="+mn-ea"/>
                    <a:cs typeface="+mn-cs"/>
                  </a:rPr>
                  <a:t>170-200-50</a:t>
                </a:r>
              </a:p>
            </p:txBody>
          </p:sp>
          <p:sp>
            <p:nvSpPr>
              <p:cNvPr id="50" name="Rectangle 49">
                <a:extLst>
                  <a:ext uri="{FF2B5EF4-FFF2-40B4-BE49-F238E27FC236}">
                    <a16:creationId xmlns:a16="http://schemas.microsoft.com/office/drawing/2014/main" id="{F2242918-3F5D-9D4E-B0A7-9B602D2F33F5}"/>
                  </a:ext>
                </a:extLst>
              </p:cNvPr>
              <p:cNvSpPr/>
              <p:nvPr userDrawn="1"/>
            </p:nvSpPr>
            <p:spPr>
              <a:xfrm>
                <a:off x="5997925" y="-740256"/>
                <a:ext cx="1354251" cy="365711"/>
              </a:xfrm>
              <a:prstGeom prst="rect">
                <a:avLst/>
              </a:prstGeom>
              <a:solidFill>
                <a:srgbClr val="5C06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dirty="0">
                    <a:solidFill>
                      <a:schemeClr val="bg1"/>
                    </a:solidFill>
                    <a:latin typeface="+mn-lt"/>
                    <a:ea typeface="+mn-ea"/>
                    <a:cs typeface="+mn-cs"/>
                  </a:rPr>
                  <a:t>92-6-140</a:t>
                </a:r>
              </a:p>
            </p:txBody>
          </p:sp>
          <p:sp>
            <p:nvSpPr>
              <p:cNvPr id="51" name="Rectangle 50">
                <a:extLst>
                  <a:ext uri="{FF2B5EF4-FFF2-40B4-BE49-F238E27FC236}">
                    <a16:creationId xmlns:a16="http://schemas.microsoft.com/office/drawing/2014/main" id="{3D96404D-FD11-F942-A865-A515E2C9C22E}"/>
                  </a:ext>
                </a:extLst>
              </p:cNvPr>
              <p:cNvSpPr/>
              <p:nvPr userDrawn="1"/>
            </p:nvSpPr>
            <p:spPr>
              <a:xfrm>
                <a:off x="7485762" y="-740256"/>
                <a:ext cx="1354251" cy="365711"/>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dirty="0">
                    <a:solidFill>
                      <a:schemeClr val="bg1"/>
                    </a:solidFill>
                    <a:latin typeface="+mn-lt"/>
                    <a:ea typeface="+mn-ea"/>
                    <a:cs typeface="+mn-cs"/>
                  </a:rPr>
                  <a:t>110-110-110</a:t>
                </a:r>
              </a:p>
            </p:txBody>
          </p:sp>
        </p:grpSp>
        <p:cxnSp>
          <p:nvCxnSpPr>
            <p:cNvPr id="41" name="Straight Connector 40"/>
            <p:cNvCxnSpPr>
              <a:cxnSpLocks/>
            </p:cNvCxnSpPr>
            <p:nvPr userDrawn="1"/>
          </p:nvCxnSpPr>
          <p:spPr>
            <a:xfrm>
              <a:off x="3084245" y="-848916"/>
              <a:ext cx="5755768"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10301822" y="-1047445"/>
            <a:ext cx="1134079" cy="688447"/>
            <a:chOff x="10301822" y="-1062943"/>
            <a:chExt cx="1134079" cy="688447"/>
          </a:xfrm>
        </p:grpSpPr>
        <p:sp>
          <p:nvSpPr>
            <p:cNvPr id="30" name="Rectangle 29"/>
            <p:cNvSpPr/>
            <p:nvPr userDrawn="1"/>
          </p:nvSpPr>
          <p:spPr>
            <a:xfrm>
              <a:off x="10301822" y="-740256"/>
              <a:ext cx="1134079" cy="36576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r>
                <a:rPr lang="en-US" sz="1400" b="1" kern="1200" dirty="0">
                  <a:solidFill>
                    <a:srgbClr val="333333"/>
                  </a:solidFill>
                  <a:latin typeface="+mn-lt"/>
                  <a:ea typeface="+mn-ea"/>
                  <a:cs typeface="+mn-cs"/>
                </a:rPr>
                <a:t>221-221-221</a:t>
              </a:r>
            </a:p>
          </p:txBody>
        </p:sp>
        <p:sp>
          <p:nvSpPr>
            <p:cNvPr id="44" name="TextBox 43"/>
            <p:cNvSpPr txBox="1"/>
            <p:nvPr userDrawn="1"/>
          </p:nvSpPr>
          <p:spPr>
            <a:xfrm>
              <a:off x="10497599" y="-1062943"/>
              <a:ext cx="742524" cy="184666"/>
            </a:xfrm>
            <a:prstGeom prst="rect">
              <a:avLst/>
            </a:prstGeom>
            <a:noFill/>
          </p:spPr>
          <p:txBody>
            <a:bodyPr wrap="square" lIns="0" tIns="0" rIns="0" bIns="0" rtlCol="0">
              <a:spAutoFit/>
            </a:bodyPr>
            <a:lstStyle/>
            <a:p>
              <a:pPr marL="0" algn="ctr" defTabSz="914400" rtl="0" eaLnBrk="1" latinLnBrk="0" hangingPunct="1"/>
              <a:r>
                <a:rPr lang="en-US" sz="1200" kern="1200" dirty="0">
                  <a:solidFill>
                    <a:srgbClr val="333333"/>
                  </a:solidFill>
                  <a:latin typeface="+mn-lt"/>
                  <a:ea typeface="+mn-ea"/>
                  <a:cs typeface="+mn-cs"/>
                </a:rPr>
                <a:t>Background</a:t>
              </a:r>
            </a:p>
          </p:txBody>
        </p:sp>
        <p:cxnSp>
          <p:nvCxnSpPr>
            <p:cNvPr id="45" name="Straight Connector 44"/>
            <p:cNvCxnSpPr/>
            <p:nvPr userDrawn="1"/>
          </p:nvCxnSpPr>
          <p:spPr>
            <a:xfrm>
              <a:off x="10301822" y="-848916"/>
              <a:ext cx="1134079"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9B1457AC-7BC4-DF4D-AF9D-8404423277E3}"/>
              </a:ext>
            </a:extLst>
          </p:cNvPr>
          <p:cNvSpPr/>
          <p:nvPr userDrawn="1"/>
        </p:nvSpPr>
        <p:spPr>
          <a:xfrm>
            <a:off x="0" y="-1609426"/>
            <a:ext cx="4064780" cy="476769"/>
          </a:xfrm>
          <a:prstGeom prst="rect">
            <a:avLst/>
          </a:prstGeom>
          <a:gradFill flip="none" rotWithShape="1">
            <a:gsLst>
              <a:gs pos="10000">
                <a:srgbClr val="F58220"/>
              </a:gs>
              <a:gs pos="100000">
                <a:srgbClr val="EBB913"/>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Gradient</a:t>
            </a:r>
            <a:endParaRPr lang="en-US" sz="1400" dirty="0"/>
          </a:p>
        </p:txBody>
      </p:sp>
      <p:pic>
        <p:nvPicPr>
          <p:cNvPr id="29" name="Picture 28" descr="A picture containing text, tableware, dishware, plate&#10;&#10;Description automatically generated">
            <a:extLst>
              <a:ext uri="{FF2B5EF4-FFF2-40B4-BE49-F238E27FC236}">
                <a16:creationId xmlns:a16="http://schemas.microsoft.com/office/drawing/2014/main" id="{3A96B226-4469-9248-9911-65D0EEAE294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71368" y="6446902"/>
            <a:ext cx="1128222" cy="331036"/>
          </a:xfrm>
          <a:prstGeom prst="rect">
            <a:avLst/>
          </a:prstGeom>
        </p:spPr>
      </p:pic>
    </p:spTree>
    <p:extLst>
      <p:ext uri="{BB962C8B-B14F-4D97-AF65-F5344CB8AC3E}">
        <p14:creationId xmlns:p14="http://schemas.microsoft.com/office/powerpoint/2010/main" val="8269266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l" defTabSz="914400" rtl="0" eaLnBrk="1" latinLnBrk="0" hangingPunct="1">
        <a:lnSpc>
          <a:spcPct val="90000"/>
        </a:lnSpc>
        <a:spcBef>
          <a:spcPct val="0"/>
        </a:spcBef>
        <a:buNone/>
        <a:defRPr sz="3200" kern="1200">
          <a:solidFill>
            <a:srgbClr val="F58220"/>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3360">
          <p15:clr>
            <a:srgbClr val="F26B43"/>
          </p15:clr>
        </p15:guide>
        <p15:guide id="3"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sunflowerhealthplan.com/content/dam/centene/sunflower/pdfs/hcbs-background-check-averifi.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aron.Norris@ks.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kdads.ks.gov/docs/librariesprovider17/general-provider-pages/provider/hcbs-shared-living/sharedlivingmanual.kdads.07.01.23.pdf?sfvrsn=77225f_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kdads.ks.gov/home/showpublisheddocument/1684/63852402987020000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5709920" y="3946448"/>
            <a:ext cx="6013450" cy="7561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8220"/>
              </a:buClr>
              <a:buSzPts val="3600"/>
              <a:buFont typeface="Calibri"/>
              <a:buNone/>
            </a:pPr>
            <a:r>
              <a:rPr lang="en-US" sz="3600"/>
              <a:t>Shared Living – </a:t>
            </a:r>
            <a:r>
              <a:rPr lang="en-US" sz="3600">
                <a:solidFill>
                  <a:schemeClr val="accent6"/>
                </a:solidFill>
              </a:rPr>
              <a:t>Kansas Model</a:t>
            </a:r>
            <a:endParaRPr>
              <a:solidFill>
                <a:schemeClr val="accent6"/>
              </a:solidFill>
            </a:endParaRPr>
          </a:p>
        </p:txBody>
      </p:sp>
      <p:sp>
        <p:nvSpPr>
          <p:cNvPr id="148" name="Google Shape;148;p5"/>
          <p:cNvSpPr txBox="1">
            <a:spLocks noGrp="1"/>
          </p:cNvSpPr>
          <p:nvPr>
            <p:ph type="body" idx="1"/>
          </p:nvPr>
        </p:nvSpPr>
        <p:spPr>
          <a:xfrm>
            <a:off x="5709920" y="4667349"/>
            <a:ext cx="6013450" cy="15001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2400"/>
              <a:buNone/>
            </a:pPr>
            <a:r>
              <a:rPr lang="en-US" sz="2400">
                <a:solidFill>
                  <a:schemeClr val="accent6"/>
                </a:solidFill>
                <a:latin typeface="Calibri"/>
                <a:ea typeface="Calibri"/>
                <a:cs typeface="Calibri"/>
                <a:sym typeface="Calibri"/>
              </a:rPr>
              <a:t>Sherry Biddle, Sunflower Health Plan</a:t>
            </a:r>
            <a:endParaRPr>
              <a:solidFill>
                <a:schemeClr val="accent6"/>
              </a:solidFill>
            </a:endParaRPr>
          </a:p>
          <a:p>
            <a:pPr marL="0" lvl="0" indent="0" algn="l" rtl="0">
              <a:lnSpc>
                <a:spcPct val="100000"/>
              </a:lnSpc>
              <a:spcBef>
                <a:spcPts val="0"/>
              </a:spcBef>
              <a:spcAft>
                <a:spcPts val="0"/>
              </a:spcAft>
              <a:buClr>
                <a:schemeClr val="accent6"/>
              </a:buClr>
              <a:buSzPts val="1800"/>
              <a:buNone/>
            </a:pPr>
            <a:r>
              <a:rPr lang="en-US" sz="2400">
                <a:solidFill>
                  <a:schemeClr val="accent6"/>
                </a:solidFill>
                <a:latin typeface="Calibri"/>
                <a:ea typeface="Calibri"/>
                <a:cs typeface="Calibri"/>
                <a:sym typeface="Calibri"/>
              </a:rPr>
              <a:t>Connie Keeling, GoodLife</a:t>
            </a:r>
            <a:endParaRPr>
              <a:solidFill>
                <a:schemeClr val="accent6"/>
              </a:solidFill>
            </a:endParaRPr>
          </a:p>
          <a:p>
            <a:pPr marL="0" lvl="0" indent="0" algn="l" rtl="0">
              <a:lnSpc>
                <a:spcPct val="100000"/>
              </a:lnSpc>
              <a:spcBef>
                <a:spcPts val="0"/>
              </a:spcBef>
              <a:spcAft>
                <a:spcPts val="0"/>
              </a:spcAft>
              <a:buClr>
                <a:schemeClr val="accent6"/>
              </a:buClr>
              <a:buSzPts val="1800"/>
              <a:buNone/>
            </a:pPr>
            <a:r>
              <a:rPr lang="en-US" sz="2400">
                <a:solidFill>
                  <a:schemeClr val="accent6"/>
                </a:solidFill>
                <a:latin typeface="Calibri"/>
                <a:ea typeface="Calibri"/>
                <a:cs typeface="Calibri"/>
                <a:sym typeface="Calibri"/>
              </a:rPr>
              <a:t>Aaron Norris, KDADS</a:t>
            </a:r>
            <a:endParaRPr>
              <a:solidFill>
                <a:schemeClr val="accent6"/>
              </a:solidFill>
            </a:endParaRPr>
          </a:p>
        </p:txBody>
      </p:sp>
      <p:pic>
        <p:nvPicPr>
          <p:cNvPr id="149" name="Google Shape;149;p5"/>
          <p:cNvPicPr preferRelativeResize="0">
            <a:picLocks noGrp="1"/>
          </p:cNvPicPr>
          <p:nvPr>
            <p:ph type="pic" idx="2"/>
          </p:nvPr>
        </p:nvPicPr>
        <p:blipFill rotWithShape="1">
          <a:blip r:embed="rId3">
            <a:alphaModFix/>
          </a:blip>
          <a:srcRect l="17216" r="17222"/>
          <a:stretch/>
        </p:blipFill>
        <p:spPr>
          <a:xfrm>
            <a:off x="468630" y="862570"/>
            <a:ext cx="4210800" cy="4280700"/>
          </a:xfrm>
          <a:prstGeom prst="ellipse">
            <a:avLst/>
          </a:prstGeom>
          <a:blipFill rotWithShape="1">
            <a:blip r:embed="rId4">
              <a:alphaModFix/>
            </a:blip>
            <a:stretch>
              <a:fillRect l="-3370" t="-4682" r="-46639" b="-3326"/>
            </a:stretch>
          </a:blip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Addressing the Workforce Shortage </a:t>
            </a:r>
            <a:endParaRPr/>
          </a:p>
        </p:txBody>
      </p:sp>
      <p:sp>
        <p:nvSpPr>
          <p:cNvPr id="238" name="Google Shape;238;p20"/>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a:t>The average rate of turnover nationally in this field is 43.6%. In a year that could mean a significant number of different people involved in their support and care.</a:t>
            </a:r>
            <a:endParaRPr/>
          </a:p>
          <a:p>
            <a:pPr marL="457200" lvl="0" indent="-457200" algn="l" rtl="0">
              <a:lnSpc>
                <a:spcPct val="90000"/>
              </a:lnSpc>
              <a:spcBef>
                <a:spcPts val="1000"/>
              </a:spcBef>
              <a:spcAft>
                <a:spcPts val="0"/>
              </a:spcAft>
              <a:buClr>
                <a:schemeClr val="dk1"/>
              </a:buClr>
              <a:buSzPts val="2800"/>
              <a:buFont typeface="Arial"/>
              <a:buChar char="•"/>
            </a:pPr>
            <a:r>
              <a:rPr lang="en-US"/>
              <a:t>With typical shift staffing models, a person could have 5-8 different people a week involved in supporting them.</a:t>
            </a:r>
            <a:endParaRPr/>
          </a:p>
          <a:p>
            <a:pPr marL="457200" lvl="0" indent="-457200" algn="l" rtl="0">
              <a:lnSpc>
                <a:spcPct val="90000"/>
              </a:lnSpc>
              <a:spcBef>
                <a:spcPts val="1000"/>
              </a:spcBef>
              <a:spcAft>
                <a:spcPts val="0"/>
              </a:spcAft>
              <a:buClr>
                <a:schemeClr val="dk1"/>
              </a:buClr>
              <a:buSzPts val="2800"/>
              <a:buFont typeface="Arial"/>
              <a:buChar char="•"/>
            </a:pPr>
            <a:r>
              <a:rPr lang="en-US"/>
              <a:t>A person who lives in a Shared Living home can have stability and consistency for years.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9"/>
          <p:cNvPicPr preferRelativeResize="0"/>
          <p:nvPr/>
        </p:nvPicPr>
        <p:blipFill rotWithShape="1">
          <a:blip r:embed="rId3">
            <a:alphaModFix/>
          </a:blip>
          <a:srcRect/>
          <a:stretch/>
        </p:blipFill>
        <p:spPr>
          <a:xfrm>
            <a:off x="5128202" y="926917"/>
            <a:ext cx="2927249" cy="2927249"/>
          </a:xfrm>
          <a:prstGeom prst="rect">
            <a:avLst/>
          </a:prstGeom>
          <a:noFill/>
          <a:ln>
            <a:noFill/>
          </a:ln>
        </p:spPr>
      </p:pic>
      <p:sp>
        <p:nvSpPr>
          <p:cNvPr id="245" name="Google Shape;245;p9"/>
          <p:cNvSpPr txBox="1">
            <a:spLocks noGrp="1"/>
          </p:cNvSpPr>
          <p:nvPr>
            <p:ph type="title"/>
          </p:nvPr>
        </p:nvSpPr>
        <p:spPr>
          <a:xfrm>
            <a:off x="601578" y="529389"/>
            <a:ext cx="10978219" cy="10073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So, How Does All This Work?</a:t>
            </a:r>
            <a:endParaRPr sz="3200"/>
          </a:p>
        </p:txBody>
      </p:sp>
      <p:sp>
        <p:nvSpPr>
          <p:cNvPr id="246" name="Google Shape;246;p9"/>
          <p:cNvSpPr txBox="1">
            <a:spLocks noGrp="1"/>
          </p:cNvSpPr>
          <p:nvPr>
            <p:ph type="sldNum" idx="12"/>
          </p:nvPr>
        </p:nvSpPr>
        <p:spPr>
          <a:xfrm>
            <a:off x="8836598" y="6521811"/>
            <a:ext cx="2743200" cy="22671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
        <p:nvSpPr>
          <p:cNvPr id="247" name="Google Shape;247;p9"/>
          <p:cNvSpPr txBox="1"/>
          <p:nvPr/>
        </p:nvSpPr>
        <p:spPr>
          <a:xfrm>
            <a:off x="7477754" y="3244352"/>
            <a:ext cx="2204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Arial"/>
                <a:ea typeface="Arial"/>
                <a:cs typeface="Arial"/>
                <a:sym typeface="Arial"/>
              </a:rPr>
              <a:t>Person</a:t>
            </a:r>
            <a:endParaRPr sz="1400" b="0" i="0" u="none" strike="noStrike" cap="none">
              <a:solidFill>
                <a:schemeClr val="dk2"/>
              </a:solidFill>
              <a:latin typeface="Arial"/>
              <a:ea typeface="Arial"/>
              <a:cs typeface="Arial"/>
              <a:sym typeface="Arial"/>
            </a:endParaRPr>
          </a:p>
        </p:txBody>
      </p:sp>
      <p:grpSp>
        <p:nvGrpSpPr>
          <p:cNvPr id="248" name="Google Shape;248;p9"/>
          <p:cNvGrpSpPr/>
          <p:nvPr/>
        </p:nvGrpSpPr>
        <p:grpSpPr>
          <a:xfrm>
            <a:off x="3158976" y="1494139"/>
            <a:ext cx="995042" cy="1313335"/>
            <a:chOff x="5891199" y="3706598"/>
            <a:chExt cx="1151397" cy="1615040"/>
          </a:xfrm>
        </p:grpSpPr>
        <p:pic>
          <p:nvPicPr>
            <p:cNvPr id="249" name="Google Shape;249;p9"/>
            <p:cNvPicPr preferRelativeResize="0"/>
            <p:nvPr/>
          </p:nvPicPr>
          <p:blipFill rotWithShape="1">
            <a:blip r:embed="rId4">
              <a:alphaModFix/>
            </a:blip>
            <a:srcRect/>
            <a:stretch/>
          </p:blipFill>
          <p:spPr>
            <a:xfrm>
              <a:off x="5891199" y="3810000"/>
              <a:ext cx="707064" cy="1408236"/>
            </a:xfrm>
            <a:prstGeom prst="rect">
              <a:avLst/>
            </a:prstGeom>
            <a:noFill/>
            <a:ln>
              <a:noFill/>
            </a:ln>
          </p:spPr>
        </p:pic>
        <p:pic>
          <p:nvPicPr>
            <p:cNvPr id="250" name="Google Shape;250;p9"/>
            <p:cNvPicPr preferRelativeResize="0"/>
            <p:nvPr/>
          </p:nvPicPr>
          <p:blipFill rotWithShape="1">
            <a:blip r:embed="rId5">
              <a:alphaModFix/>
            </a:blip>
            <a:srcRect/>
            <a:stretch/>
          </p:blipFill>
          <p:spPr>
            <a:xfrm>
              <a:off x="6491168" y="3706598"/>
              <a:ext cx="551428" cy="1098260"/>
            </a:xfrm>
            <a:prstGeom prst="rect">
              <a:avLst/>
            </a:prstGeom>
            <a:noFill/>
            <a:ln>
              <a:noFill/>
            </a:ln>
          </p:spPr>
        </p:pic>
        <p:pic>
          <p:nvPicPr>
            <p:cNvPr id="251" name="Google Shape;251;p9"/>
            <p:cNvPicPr preferRelativeResize="0"/>
            <p:nvPr/>
          </p:nvPicPr>
          <p:blipFill rotWithShape="1">
            <a:blip r:embed="rId6">
              <a:alphaModFix/>
            </a:blip>
            <a:srcRect/>
            <a:stretch/>
          </p:blipFill>
          <p:spPr>
            <a:xfrm>
              <a:off x="6352235" y="4495800"/>
              <a:ext cx="414647" cy="825838"/>
            </a:xfrm>
            <a:prstGeom prst="rect">
              <a:avLst/>
            </a:prstGeom>
            <a:noFill/>
            <a:ln>
              <a:noFill/>
            </a:ln>
          </p:spPr>
        </p:pic>
      </p:grpSp>
      <p:pic>
        <p:nvPicPr>
          <p:cNvPr id="252" name="Google Shape;252;p9"/>
          <p:cNvPicPr preferRelativeResize="0"/>
          <p:nvPr/>
        </p:nvPicPr>
        <p:blipFill rotWithShape="1">
          <a:blip r:embed="rId7">
            <a:alphaModFix/>
          </a:blip>
          <a:srcRect/>
          <a:stretch/>
        </p:blipFill>
        <p:spPr>
          <a:xfrm>
            <a:off x="8187810" y="1683290"/>
            <a:ext cx="784268" cy="1414483"/>
          </a:xfrm>
          <a:prstGeom prst="rect">
            <a:avLst/>
          </a:prstGeom>
          <a:noFill/>
          <a:ln>
            <a:noFill/>
          </a:ln>
        </p:spPr>
      </p:pic>
      <p:grpSp>
        <p:nvGrpSpPr>
          <p:cNvPr id="253" name="Google Shape;253;p9"/>
          <p:cNvGrpSpPr/>
          <p:nvPr/>
        </p:nvGrpSpPr>
        <p:grpSpPr>
          <a:xfrm>
            <a:off x="1600200" y="4563322"/>
            <a:ext cx="2311278" cy="1304079"/>
            <a:chOff x="76200" y="4563321"/>
            <a:chExt cx="2311278" cy="1304079"/>
          </a:xfrm>
        </p:grpSpPr>
        <p:pic>
          <p:nvPicPr>
            <p:cNvPr id="254" name="Google Shape;254;p9"/>
            <p:cNvPicPr preferRelativeResize="0"/>
            <p:nvPr/>
          </p:nvPicPr>
          <p:blipFill rotWithShape="1">
            <a:blip r:embed="rId8">
              <a:alphaModFix/>
            </a:blip>
            <a:srcRect b="32812"/>
            <a:stretch/>
          </p:blipFill>
          <p:spPr>
            <a:xfrm>
              <a:off x="356545" y="4563321"/>
              <a:ext cx="1476713" cy="694523"/>
            </a:xfrm>
            <a:prstGeom prst="rect">
              <a:avLst/>
            </a:prstGeom>
            <a:noFill/>
            <a:ln>
              <a:noFill/>
            </a:ln>
          </p:spPr>
        </p:pic>
        <p:sp>
          <p:nvSpPr>
            <p:cNvPr id="255" name="Google Shape;255;p9"/>
            <p:cNvSpPr txBox="1"/>
            <p:nvPr/>
          </p:nvSpPr>
          <p:spPr>
            <a:xfrm>
              <a:off x="76200" y="5221069"/>
              <a:ext cx="231127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Arial"/>
                  <a:ea typeface="Arial"/>
                  <a:cs typeface="Arial"/>
                  <a:sym typeface="Arial"/>
                </a:rPr>
                <a:t>Licensed Residential Provider</a:t>
              </a:r>
              <a:endParaRPr sz="1400" b="0" i="0" u="none" strike="noStrike" cap="none">
                <a:solidFill>
                  <a:schemeClr val="dk2"/>
                </a:solidFill>
                <a:latin typeface="Arial"/>
                <a:ea typeface="Arial"/>
                <a:cs typeface="Arial"/>
                <a:sym typeface="Arial"/>
              </a:endParaRPr>
            </a:p>
          </p:txBody>
        </p:sp>
      </p:grpSp>
      <p:pic>
        <p:nvPicPr>
          <p:cNvPr id="256" name="Google Shape;256;p9"/>
          <p:cNvPicPr preferRelativeResize="0"/>
          <p:nvPr/>
        </p:nvPicPr>
        <p:blipFill rotWithShape="1">
          <a:blip r:embed="rId9">
            <a:alphaModFix/>
          </a:blip>
          <a:srcRect l="18046" r="25683"/>
          <a:stretch/>
        </p:blipFill>
        <p:spPr>
          <a:xfrm>
            <a:off x="4343400" y="1663222"/>
            <a:ext cx="914400" cy="1625084"/>
          </a:xfrm>
          <a:prstGeom prst="rect">
            <a:avLst/>
          </a:prstGeom>
          <a:noFill/>
          <a:ln>
            <a:noFill/>
          </a:ln>
        </p:spPr>
      </p:pic>
      <p:sp>
        <p:nvSpPr>
          <p:cNvPr id="257" name="Google Shape;257;p9"/>
          <p:cNvSpPr txBox="1"/>
          <p:nvPr/>
        </p:nvSpPr>
        <p:spPr>
          <a:xfrm>
            <a:off x="3811614" y="2976559"/>
            <a:ext cx="186360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Arial"/>
                <a:ea typeface="Arial"/>
                <a:cs typeface="Arial"/>
                <a:sym typeface="Arial"/>
              </a:rPr>
              <a:t>Independent Contractor</a:t>
            </a:r>
            <a:endParaRPr sz="1400" b="0" i="0" u="none" strike="noStrike" cap="none">
              <a:solidFill>
                <a:schemeClr val="dk2"/>
              </a:solidFill>
              <a:latin typeface="Arial"/>
              <a:ea typeface="Arial"/>
              <a:cs typeface="Arial"/>
              <a:sym typeface="Arial"/>
            </a:endParaRPr>
          </a:p>
        </p:txBody>
      </p:sp>
      <p:cxnSp>
        <p:nvCxnSpPr>
          <p:cNvPr id="258" name="Google Shape;258;p9"/>
          <p:cNvCxnSpPr>
            <a:stCxn id="257" idx="2"/>
            <a:endCxn id="254" idx="0"/>
          </p:cNvCxnSpPr>
          <p:nvPr/>
        </p:nvCxnSpPr>
        <p:spPr>
          <a:xfrm flipH="1">
            <a:off x="2618816" y="3622890"/>
            <a:ext cx="2124600" cy="940500"/>
          </a:xfrm>
          <a:prstGeom prst="straightConnector1">
            <a:avLst/>
          </a:prstGeom>
          <a:noFill/>
          <a:ln w="9525" cap="flat" cmpd="sng">
            <a:solidFill>
              <a:schemeClr val="dk1"/>
            </a:solidFill>
            <a:prstDash val="solid"/>
            <a:round/>
            <a:headEnd type="none" w="sm" len="sm"/>
            <a:tailEnd type="triangle" w="med" len="med"/>
          </a:ln>
        </p:spPr>
      </p:cxnSp>
      <p:grpSp>
        <p:nvGrpSpPr>
          <p:cNvPr id="259" name="Google Shape;259;p9"/>
          <p:cNvGrpSpPr/>
          <p:nvPr/>
        </p:nvGrpSpPr>
        <p:grpSpPr>
          <a:xfrm>
            <a:off x="6410063" y="4000165"/>
            <a:ext cx="2124738" cy="2113268"/>
            <a:chOff x="6511537" y="2726919"/>
            <a:chExt cx="2286139" cy="2817315"/>
          </a:xfrm>
        </p:grpSpPr>
        <p:grpSp>
          <p:nvGrpSpPr>
            <p:cNvPr id="260" name="Google Shape;260;p9"/>
            <p:cNvGrpSpPr/>
            <p:nvPr/>
          </p:nvGrpSpPr>
          <p:grpSpPr>
            <a:xfrm>
              <a:off x="6511537" y="3173886"/>
              <a:ext cx="1885251" cy="2370348"/>
              <a:chOff x="6511537" y="3173886"/>
              <a:chExt cx="1885251" cy="2370348"/>
            </a:xfrm>
          </p:grpSpPr>
          <p:pic>
            <p:nvPicPr>
              <p:cNvPr id="261" name="Google Shape;261;p9"/>
              <p:cNvPicPr preferRelativeResize="0"/>
              <p:nvPr/>
            </p:nvPicPr>
            <p:blipFill rotWithShape="1">
              <a:blip r:embed="rId7">
                <a:alphaModFix/>
              </a:blip>
              <a:srcRect/>
              <a:stretch/>
            </p:blipFill>
            <p:spPr>
              <a:xfrm>
                <a:off x="6931878" y="3617839"/>
                <a:ext cx="763550" cy="1090443"/>
              </a:xfrm>
              <a:prstGeom prst="rect">
                <a:avLst/>
              </a:prstGeom>
              <a:noFill/>
              <a:ln>
                <a:noFill/>
              </a:ln>
            </p:spPr>
          </p:pic>
          <p:pic>
            <p:nvPicPr>
              <p:cNvPr id="262" name="Google Shape;262;p9"/>
              <p:cNvPicPr preferRelativeResize="0"/>
              <p:nvPr/>
            </p:nvPicPr>
            <p:blipFill rotWithShape="1">
              <a:blip r:embed="rId7">
                <a:alphaModFix/>
              </a:blip>
              <a:srcRect/>
              <a:stretch/>
            </p:blipFill>
            <p:spPr>
              <a:xfrm>
                <a:off x="7545436" y="4424098"/>
                <a:ext cx="763550" cy="1090443"/>
              </a:xfrm>
              <a:prstGeom prst="rect">
                <a:avLst/>
              </a:prstGeom>
              <a:noFill/>
              <a:ln>
                <a:noFill/>
              </a:ln>
            </p:spPr>
          </p:pic>
          <p:pic>
            <p:nvPicPr>
              <p:cNvPr id="263" name="Google Shape;263;p9"/>
              <p:cNvPicPr preferRelativeResize="0"/>
              <p:nvPr/>
            </p:nvPicPr>
            <p:blipFill rotWithShape="1">
              <a:blip r:embed="rId7">
                <a:alphaModFix/>
              </a:blip>
              <a:srcRect/>
              <a:stretch/>
            </p:blipFill>
            <p:spPr>
              <a:xfrm>
                <a:off x="6511537" y="4453791"/>
                <a:ext cx="763550" cy="1090443"/>
              </a:xfrm>
              <a:prstGeom prst="rect">
                <a:avLst/>
              </a:prstGeom>
              <a:noFill/>
              <a:ln>
                <a:noFill/>
              </a:ln>
            </p:spPr>
          </p:pic>
          <p:pic>
            <p:nvPicPr>
              <p:cNvPr id="264" name="Google Shape;264;p9"/>
              <p:cNvPicPr preferRelativeResize="0"/>
              <p:nvPr/>
            </p:nvPicPr>
            <p:blipFill rotWithShape="1">
              <a:blip r:embed="rId7">
                <a:alphaModFix/>
              </a:blip>
              <a:srcRect/>
              <a:stretch/>
            </p:blipFill>
            <p:spPr>
              <a:xfrm>
                <a:off x="7633238" y="3173886"/>
                <a:ext cx="763550" cy="1090443"/>
              </a:xfrm>
              <a:prstGeom prst="rect">
                <a:avLst/>
              </a:prstGeom>
              <a:noFill/>
              <a:ln>
                <a:noFill/>
              </a:ln>
            </p:spPr>
          </p:pic>
        </p:grpSp>
        <p:sp>
          <p:nvSpPr>
            <p:cNvPr id="265" name="Google Shape;265;p9"/>
            <p:cNvSpPr txBox="1"/>
            <p:nvPr/>
          </p:nvSpPr>
          <p:spPr>
            <a:xfrm>
              <a:off x="6593276" y="2726919"/>
              <a:ext cx="2204400" cy="49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chemeClr val="dk2"/>
                  </a:solidFill>
                  <a:latin typeface="Arial"/>
                  <a:ea typeface="Arial"/>
                  <a:cs typeface="Arial"/>
                  <a:sym typeface="Arial"/>
                </a:rPr>
                <a:t>Support Team</a:t>
              </a:r>
              <a:endParaRPr sz="1400" b="0" i="0" u="none" strike="noStrike" cap="none">
                <a:solidFill>
                  <a:schemeClr val="dk2"/>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293824711a_2_114"/>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Steps to Becoming a Contractor</a:t>
            </a:r>
            <a:br>
              <a:rPr lang="en-US"/>
            </a:br>
            <a:endParaRPr/>
          </a:p>
        </p:txBody>
      </p:sp>
      <p:sp>
        <p:nvSpPr>
          <p:cNvPr id="271" name="Google Shape;271;g2293824711a_2_114"/>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a:t>Identify a Shared Living provider in your area, then……</a:t>
            </a:r>
            <a:endParaRPr/>
          </a:p>
          <a:p>
            <a:pPr marL="457200" lvl="0" indent="-457200" algn="l" rtl="0">
              <a:lnSpc>
                <a:spcPct val="90000"/>
              </a:lnSpc>
              <a:spcBef>
                <a:spcPts val="1000"/>
              </a:spcBef>
              <a:spcAft>
                <a:spcPts val="0"/>
              </a:spcAft>
              <a:buClr>
                <a:schemeClr val="dk1"/>
              </a:buClr>
              <a:buSzPts val="2800"/>
              <a:buFont typeface="Arial"/>
              <a:buChar char="•"/>
            </a:pPr>
            <a:r>
              <a:rPr lang="en-US"/>
              <a:t>Application and background checks</a:t>
            </a:r>
            <a:r>
              <a:rPr lang="en-US" sz="1800">
                <a:latin typeface="Calibri"/>
                <a:ea typeface="Calibri"/>
                <a:cs typeface="Calibri"/>
                <a:sym typeface="Calibri"/>
              </a:rPr>
              <a:t>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www.sunflowerhealthplan.com/content/dam/centene/sunflower/pdfs/hcbs-background-check-averifi.pdf</a:t>
            </a:r>
            <a:endParaRPr sz="1800">
              <a:latin typeface="Calibri"/>
              <a:ea typeface="Calibri"/>
              <a:cs typeface="Calibri"/>
              <a:sym typeface="Calibri"/>
            </a:endParaRPr>
          </a:p>
          <a:p>
            <a:pPr marL="457200" lvl="0" indent="-457200" algn="l" rtl="0">
              <a:lnSpc>
                <a:spcPct val="90000"/>
              </a:lnSpc>
              <a:spcBef>
                <a:spcPts val="1000"/>
              </a:spcBef>
              <a:spcAft>
                <a:spcPts val="0"/>
              </a:spcAft>
              <a:buClr>
                <a:schemeClr val="dk1"/>
              </a:buClr>
              <a:buSzPts val="2800"/>
              <a:buFont typeface="Arial"/>
              <a:buChar char="•"/>
            </a:pPr>
            <a:r>
              <a:rPr lang="en-US"/>
              <a:t>Residential evaluation and assessments – includes in-home interview</a:t>
            </a:r>
            <a:endParaRPr/>
          </a:p>
          <a:p>
            <a:pPr marL="457200" lvl="0" indent="-457200" algn="l" rtl="0">
              <a:lnSpc>
                <a:spcPct val="90000"/>
              </a:lnSpc>
              <a:spcBef>
                <a:spcPts val="1000"/>
              </a:spcBef>
              <a:spcAft>
                <a:spcPts val="0"/>
              </a:spcAft>
              <a:buClr>
                <a:schemeClr val="dk1"/>
              </a:buClr>
              <a:buSzPts val="2800"/>
              <a:buFont typeface="Arial"/>
              <a:buChar char="•"/>
            </a:pPr>
            <a:r>
              <a:rPr lang="en-US"/>
              <a:t>Developing a relationship with an individual</a:t>
            </a:r>
            <a:endParaRPr/>
          </a:p>
          <a:p>
            <a:pPr marL="457200" lvl="0" indent="-457200" algn="l" rtl="0">
              <a:lnSpc>
                <a:spcPct val="90000"/>
              </a:lnSpc>
              <a:spcBef>
                <a:spcPts val="1000"/>
              </a:spcBef>
              <a:spcAft>
                <a:spcPts val="0"/>
              </a:spcAft>
              <a:buClr>
                <a:schemeClr val="dk1"/>
              </a:buClr>
              <a:buSzPts val="2800"/>
              <a:buFont typeface="Arial"/>
              <a:buChar char="•"/>
            </a:pPr>
            <a:r>
              <a:rPr lang="en-US"/>
              <a:t>Completing a Shared Living Personal Preference Agreement and Training </a:t>
            </a:r>
            <a:endParaRPr/>
          </a:p>
          <a:p>
            <a:pPr marL="457200" lvl="0" indent="-457200" algn="l" rtl="0">
              <a:lnSpc>
                <a:spcPct val="90000"/>
              </a:lnSpc>
              <a:spcBef>
                <a:spcPts val="1000"/>
              </a:spcBef>
              <a:spcAft>
                <a:spcPts val="0"/>
              </a:spcAft>
              <a:buClr>
                <a:schemeClr val="dk1"/>
              </a:buClr>
              <a:buSzPts val="2800"/>
              <a:buFont typeface="Arial"/>
              <a:buChar char="•"/>
            </a:pPr>
            <a:r>
              <a:rPr lang="en-US"/>
              <a:t>Licensing visit</a:t>
            </a:r>
            <a:endParaRPr/>
          </a:p>
          <a:p>
            <a:pPr marL="457200" lvl="0" indent="-457200" algn="l" rtl="0">
              <a:lnSpc>
                <a:spcPct val="90000"/>
              </a:lnSpc>
              <a:spcBef>
                <a:spcPts val="1000"/>
              </a:spcBef>
              <a:spcAft>
                <a:spcPts val="0"/>
              </a:spcAft>
              <a:buClr>
                <a:schemeClr val="dk1"/>
              </a:buClr>
              <a:buSzPts val="2800"/>
              <a:buFont typeface="Arial"/>
              <a:buChar char="•"/>
            </a:pPr>
            <a:r>
              <a:rPr lang="en-US"/>
              <a:t>Providing services outlined in PCSP</a:t>
            </a:r>
            <a:endParaRPr/>
          </a:p>
        </p:txBody>
      </p:sp>
      <p:sp>
        <p:nvSpPr>
          <p:cNvPr id="272" name="Google Shape;272;g2293824711a_2_114"/>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293824711a_2_120"/>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Matching of Lifestyles </a:t>
            </a:r>
            <a:endParaRPr/>
          </a:p>
        </p:txBody>
      </p:sp>
      <p:sp>
        <p:nvSpPr>
          <p:cNvPr id="278" name="Google Shape;278;g2293824711a_2_120"/>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333333"/>
              </a:buClr>
              <a:buSzPts val="2800"/>
              <a:buNone/>
            </a:pPr>
            <a:r>
              <a:rPr lang="en-US"/>
              <a:t>Areas of Focus during the Matching Process:</a:t>
            </a:r>
            <a:endParaRPr/>
          </a:p>
          <a:p>
            <a:pPr marL="0" lvl="0" indent="0" algn="l" rtl="0">
              <a:lnSpc>
                <a:spcPct val="90000"/>
              </a:lnSpc>
              <a:spcBef>
                <a:spcPts val="0"/>
              </a:spcBef>
              <a:spcAft>
                <a:spcPts val="0"/>
              </a:spcAft>
              <a:buClr>
                <a:srgbClr val="333333"/>
              </a:buClr>
              <a:buSzPts val="2800"/>
              <a:buNone/>
            </a:pPr>
            <a:endParaRPr/>
          </a:p>
          <a:p>
            <a:pPr marL="457200" lvl="0" indent="-457200" algn="l" rtl="0">
              <a:lnSpc>
                <a:spcPct val="90000"/>
              </a:lnSpc>
              <a:spcBef>
                <a:spcPts val="1000"/>
              </a:spcBef>
              <a:spcAft>
                <a:spcPts val="0"/>
              </a:spcAft>
              <a:buClr>
                <a:schemeClr val="dk1"/>
              </a:buClr>
              <a:buSzPts val="2800"/>
              <a:buFont typeface="Arial"/>
              <a:buChar char="•"/>
            </a:pPr>
            <a:r>
              <a:rPr lang="en-US"/>
              <a:t>Contractor lifestyle and non-negotiables</a:t>
            </a:r>
            <a:endParaRPr/>
          </a:p>
          <a:p>
            <a:pPr marL="457200" lvl="0" indent="-457200" algn="l" rtl="0">
              <a:lnSpc>
                <a:spcPct val="90000"/>
              </a:lnSpc>
              <a:spcBef>
                <a:spcPts val="1000"/>
              </a:spcBef>
              <a:spcAft>
                <a:spcPts val="0"/>
              </a:spcAft>
              <a:buClr>
                <a:schemeClr val="dk1"/>
              </a:buClr>
              <a:buSzPts val="2800"/>
              <a:buFont typeface="Arial"/>
              <a:buChar char="•"/>
            </a:pPr>
            <a:r>
              <a:rPr lang="en-US"/>
              <a:t>Accessibility to the greater community </a:t>
            </a:r>
            <a:endParaRPr/>
          </a:p>
          <a:p>
            <a:pPr marL="457200" lvl="0" indent="-457200" algn="l" rtl="0">
              <a:lnSpc>
                <a:spcPct val="90000"/>
              </a:lnSpc>
              <a:spcBef>
                <a:spcPts val="1000"/>
              </a:spcBef>
              <a:spcAft>
                <a:spcPts val="0"/>
              </a:spcAft>
              <a:buClr>
                <a:schemeClr val="dk1"/>
              </a:buClr>
              <a:buSzPts val="2800"/>
              <a:buFont typeface="Arial"/>
              <a:buChar char="•"/>
            </a:pPr>
            <a:r>
              <a:rPr lang="en-US"/>
              <a:t>Individual abilities, support needs, and lifestyle choices  </a:t>
            </a:r>
            <a:endParaRPr/>
          </a:p>
          <a:p>
            <a:pPr marL="457200" lvl="0" indent="-457200" algn="l" rtl="0">
              <a:lnSpc>
                <a:spcPct val="90000"/>
              </a:lnSpc>
              <a:spcBef>
                <a:spcPts val="1000"/>
              </a:spcBef>
              <a:spcAft>
                <a:spcPts val="0"/>
              </a:spcAft>
              <a:buClr>
                <a:schemeClr val="dk1"/>
              </a:buClr>
              <a:buSzPts val="2800"/>
              <a:buFont typeface="Arial"/>
              <a:buChar char="•"/>
            </a:pPr>
            <a:r>
              <a:rPr lang="en-US"/>
              <a:t>Compatibility with animals and children</a:t>
            </a:r>
            <a:endParaRPr/>
          </a:p>
          <a:p>
            <a:pPr marL="457200" lvl="0" indent="-457200" algn="l" rtl="0">
              <a:lnSpc>
                <a:spcPct val="90000"/>
              </a:lnSpc>
              <a:spcBef>
                <a:spcPts val="1000"/>
              </a:spcBef>
              <a:spcAft>
                <a:spcPts val="0"/>
              </a:spcAft>
              <a:buClr>
                <a:schemeClr val="dk1"/>
              </a:buClr>
              <a:buSzPts val="2800"/>
              <a:buFont typeface="Arial"/>
              <a:buChar char="•"/>
            </a:pPr>
            <a:r>
              <a:rPr lang="en-US"/>
              <a:t>Physical environment</a:t>
            </a:r>
            <a:endParaRPr/>
          </a:p>
          <a:p>
            <a:pPr marL="0" lvl="0" indent="0" algn="l" rtl="0">
              <a:lnSpc>
                <a:spcPct val="90000"/>
              </a:lnSpc>
              <a:spcBef>
                <a:spcPts val="1000"/>
              </a:spcBef>
              <a:spcAft>
                <a:spcPts val="0"/>
              </a:spcAft>
              <a:buNone/>
            </a:pPr>
            <a:endParaRPr/>
          </a:p>
        </p:txBody>
      </p:sp>
      <p:sp>
        <p:nvSpPr>
          <p:cNvPr id="279" name="Google Shape;279;g2293824711a_2_120"/>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8B0F93-CCDC-8FC7-B86C-F561E40C3E47}"/>
              </a:ext>
            </a:extLst>
          </p:cNvPr>
          <p:cNvGraphicFramePr/>
          <p:nvPr/>
        </p:nvGraphicFramePr>
        <p:xfrm>
          <a:off x="5072062" y="127211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Connector 6">
            <a:extLst>
              <a:ext uri="{FF2B5EF4-FFF2-40B4-BE49-F238E27FC236}">
                <a16:creationId xmlns:a16="http://schemas.microsoft.com/office/drawing/2014/main" id="{C01D22AD-C10E-D72A-7A6E-1B4384A17E6E}"/>
              </a:ext>
            </a:extLst>
          </p:cNvPr>
          <p:cNvSpPr/>
          <p:nvPr/>
        </p:nvSpPr>
        <p:spPr>
          <a:xfrm>
            <a:off x="3007916" y="4186237"/>
            <a:ext cx="2767012" cy="2504545"/>
          </a:xfrm>
          <a:prstGeom prst="flowChartConnector">
            <a:avLst/>
          </a:prstGeom>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B9FBF43-B1BE-77A7-938B-794FF60067C9}"/>
              </a:ext>
            </a:extLst>
          </p:cNvPr>
          <p:cNvSpPr/>
          <p:nvPr/>
        </p:nvSpPr>
        <p:spPr>
          <a:xfrm>
            <a:off x="158748" y="1525671"/>
            <a:ext cx="6227763" cy="13255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FF0B5879-623C-95F7-E4D9-A16BD10656AE}"/>
              </a:ext>
            </a:extLst>
          </p:cNvPr>
          <p:cNvSpPr txBox="1"/>
          <p:nvPr/>
        </p:nvSpPr>
        <p:spPr>
          <a:xfrm>
            <a:off x="3660378" y="4645733"/>
            <a:ext cx="1713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Licensed Residential Provider</a:t>
            </a:r>
          </a:p>
        </p:txBody>
      </p:sp>
      <p:cxnSp>
        <p:nvCxnSpPr>
          <p:cNvPr id="28" name="Straight Connector 27">
            <a:extLst>
              <a:ext uri="{FF2B5EF4-FFF2-40B4-BE49-F238E27FC236}">
                <a16:creationId xmlns:a16="http://schemas.microsoft.com/office/drawing/2014/main" id="{25B51751-27BB-DE49-4475-5778712ACC2F}"/>
              </a:ext>
            </a:extLst>
          </p:cNvPr>
          <p:cNvCxnSpPr>
            <a:cxnSpLocks/>
          </p:cNvCxnSpPr>
          <p:nvPr/>
        </p:nvCxnSpPr>
        <p:spPr>
          <a:xfrm flipV="1">
            <a:off x="4328317" y="3362325"/>
            <a:ext cx="2550321" cy="826746"/>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1C5EE826-7458-8A16-F5F4-C94370E81A40}"/>
              </a:ext>
            </a:extLst>
          </p:cNvPr>
          <p:cNvCxnSpPr>
            <a:cxnSpLocks/>
            <a:stCxn id="7" idx="5"/>
          </p:cNvCxnSpPr>
          <p:nvPr/>
        </p:nvCxnSpPr>
        <p:spPr>
          <a:xfrm flipV="1">
            <a:off x="5369708" y="4645733"/>
            <a:ext cx="1983592" cy="167826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F29EDBFF-D6C3-584F-C670-C58C98B17577}"/>
              </a:ext>
            </a:extLst>
          </p:cNvPr>
          <p:cNvSpPr>
            <a:spLocks noGrp="1"/>
          </p:cNvSpPr>
          <p:nvPr>
            <p:ph type="title"/>
          </p:nvPr>
        </p:nvSpPr>
        <p:spPr/>
        <p:txBody>
          <a:bodyPr/>
          <a:lstStyle/>
          <a:p>
            <a:pPr algn="ctr"/>
            <a:r>
              <a:rPr lang="en-US" b="1" dirty="0"/>
              <a:t>Service Delivery Oversight </a:t>
            </a:r>
          </a:p>
        </p:txBody>
      </p:sp>
      <p:sp>
        <p:nvSpPr>
          <p:cNvPr id="3" name="Text Placeholder 2">
            <a:extLst>
              <a:ext uri="{FF2B5EF4-FFF2-40B4-BE49-F238E27FC236}">
                <a16:creationId xmlns:a16="http://schemas.microsoft.com/office/drawing/2014/main" id="{EC1287C2-FF38-4696-1A73-52E09D5CF5FB}"/>
              </a:ext>
            </a:extLst>
          </p:cNvPr>
          <p:cNvSpPr>
            <a:spLocks noGrp="1"/>
          </p:cNvSpPr>
          <p:nvPr>
            <p:ph type="body" idx="1"/>
          </p:nvPr>
        </p:nvSpPr>
        <p:spPr/>
        <p:txBody>
          <a:bodyPr>
            <a:normAutofit lnSpcReduction="10000"/>
          </a:bodyPr>
          <a:lstStyle/>
          <a:p>
            <a:pPr algn="ctr"/>
            <a:r>
              <a:rPr lang="en-US" sz="2800" i="1" dirty="0"/>
              <a:t>Understanding the Support Networks Circle of Support</a:t>
            </a:r>
          </a:p>
        </p:txBody>
      </p:sp>
      <p:sp>
        <p:nvSpPr>
          <p:cNvPr id="25" name="TextBox 24">
            <a:extLst>
              <a:ext uri="{FF2B5EF4-FFF2-40B4-BE49-F238E27FC236}">
                <a16:creationId xmlns:a16="http://schemas.microsoft.com/office/drawing/2014/main" id="{A9B91271-A3F8-ADFC-D331-D2AEF502F6A7}"/>
              </a:ext>
            </a:extLst>
          </p:cNvPr>
          <p:cNvSpPr txBox="1"/>
          <p:nvPr/>
        </p:nvSpPr>
        <p:spPr>
          <a:xfrm>
            <a:off x="371475" y="1614089"/>
            <a:ext cx="57245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58220"/>
                </a:solidFill>
                <a:effectLst/>
                <a:uLnTx/>
                <a:uFillTx/>
                <a:latin typeface="Arial"/>
                <a:ea typeface="+mn-ea"/>
                <a:cs typeface="+mn-cs"/>
              </a:rPr>
              <a:t>KDADS</a:t>
            </a:r>
            <a:r>
              <a:rPr kumimoji="0" lang="en-US" sz="2400" b="0" i="0" u="none" strike="noStrike" kern="1200" cap="none" spc="0" normalizeH="0" baseline="0" noProof="0" dirty="0">
                <a:ln>
                  <a:noFill/>
                </a:ln>
                <a:solidFill>
                  <a:srgbClr val="F58220"/>
                </a:solidFill>
                <a:effectLst/>
                <a:uLnTx/>
                <a:uFillTx/>
                <a:latin typeface="Arial"/>
                <a:ea typeface="+mn-ea"/>
                <a:cs typeface="+mn-cs"/>
              </a:rPr>
              <a:t>: SCC Licensing provides regulatory oversight to all licensed community service providers</a:t>
            </a:r>
          </a:p>
        </p:txBody>
      </p:sp>
      <p:sp>
        <p:nvSpPr>
          <p:cNvPr id="26" name="Rectangle 25">
            <a:extLst>
              <a:ext uri="{FF2B5EF4-FFF2-40B4-BE49-F238E27FC236}">
                <a16:creationId xmlns:a16="http://schemas.microsoft.com/office/drawing/2014/main" id="{20750196-E4DB-AC55-DFFB-E211267DD454}"/>
              </a:ext>
            </a:extLst>
          </p:cNvPr>
          <p:cNvSpPr/>
          <p:nvPr/>
        </p:nvSpPr>
        <p:spPr>
          <a:xfrm>
            <a:off x="190896" y="3047177"/>
            <a:ext cx="2634856" cy="26487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CB8302D4-E2EC-8D8C-F07E-373D87E6FD4E}"/>
              </a:ext>
            </a:extLst>
          </p:cNvPr>
          <p:cNvSpPr txBox="1"/>
          <p:nvPr/>
        </p:nvSpPr>
        <p:spPr>
          <a:xfrm>
            <a:off x="275431" y="3104790"/>
            <a:ext cx="2550321"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58220"/>
                </a:solidFill>
                <a:effectLst/>
                <a:uLnTx/>
                <a:uFillTx/>
                <a:latin typeface="Arial"/>
                <a:ea typeface="+mn-ea"/>
                <a:cs typeface="+mn-cs"/>
              </a:rPr>
              <a:t>CDDO’s and MCO’s: </a:t>
            </a:r>
            <a:r>
              <a:rPr kumimoji="0" lang="en-US" sz="2200" b="0" i="0" u="none" strike="noStrike" kern="1200" cap="none" spc="0" normalizeH="0" baseline="0" noProof="0" dirty="0">
                <a:ln>
                  <a:noFill/>
                </a:ln>
                <a:solidFill>
                  <a:srgbClr val="F58220"/>
                </a:solidFill>
                <a:effectLst/>
                <a:uLnTx/>
                <a:uFillTx/>
                <a:latin typeface="Arial"/>
                <a:ea typeface="+mn-ea"/>
                <a:cs typeface="+mn-cs"/>
              </a:rPr>
              <a:t>provide choice counseling, billing/services oversight, and additional quality assurance reviews </a:t>
            </a:r>
          </a:p>
        </p:txBody>
      </p:sp>
    </p:spTree>
    <p:extLst>
      <p:ext uri="{BB962C8B-B14F-4D97-AF65-F5344CB8AC3E}">
        <p14:creationId xmlns:p14="http://schemas.microsoft.com/office/powerpoint/2010/main" val="239910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4"/>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How is Quality Assured in a Shared Living Home?</a:t>
            </a:r>
            <a:endParaRPr/>
          </a:p>
        </p:txBody>
      </p:sp>
      <p:sp>
        <p:nvSpPr>
          <p:cNvPr id="293" name="Google Shape;293;p14"/>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fontScale="92500"/>
          </a:bodyPr>
          <a:lstStyle/>
          <a:p>
            <a:pPr marL="344488" lvl="0" indent="-344488" algn="l" rtl="0">
              <a:lnSpc>
                <a:spcPct val="90000"/>
              </a:lnSpc>
              <a:spcBef>
                <a:spcPts val="0"/>
              </a:spcBef>
              <a:spcAft>
                <a:spcPts val="0"/>
              </a:spcAft>
              <a:buClr>
                <a:schemeClr val="dk1"/>
              </a:buClr>
              <a:buSzPts val="2800"/>
              <a:buFont typeface="Arial"/>
              <a:buChar char="•"/>
            </a:pPr>
            <a:r>
              <a:rPr lang="en-US"/>
              <a:t>Initial support (within first 90 days)</a:t>
            </a:r>
            <a:endParaRPr/>
          </a:p>
          <a:p>
            <a:pPr marL="344488" lvl="0" indent="-344488" algn="l" rtl="0">
              <a:lnSpc>
                <a:spcPct val="90000"/>
              </a:lnSpc>
              <a:spcBef>
                <a:spcPts val="1000"/>
              </a:spcBef>
              <a:spcAft>
                <a:spcPts val="0"/>
              </a:spcAft>
              <a:buClr>
                <a:schemeClr val="dk1"/>
              </a:buClr>
              <a:buSzPts val="2800"/>
              <a:buFont typeface="Arial"/>
              <a:buChar char="•"/>
            </a:pPr>
            <a:r>
              <a:rPr lang="en-US"/>
              <a:t>Support visits (ongoing)</a:t>
            </a:r>
            <a:endParaRPr/>
          </a:p>
          <a:p>
            <a:pPr marL="800100" lvl="2" indent="-457200" algn="l" rtl="0">
              <a:lnSpc>
                <a:spcPct val="90000"/>
              </a:lnSpc>
              <a:spcBef>
                <a:spcPts val="500"/>
              </a:spcBef>
              <a:spcAft>
                <a:spcPts val="0"/>
              </a:spcAft>
              <a:buClr>
                <a:schemeClr val="dk1"/>
              </a:buClr>
              <a:buSzPts val="2800"/>
              <a:buChar char="−"/>
            </a:pPr>
            <a:r>
              <a:rPr lang="en-US"/>
              <a:t>Check in to review health, safety, wellbeing and needs of the individual</a:t>
            </a:r>
            <a:endParaRPr/>
          </a:p>
          <a:p>
            <a:pPr marL="800100" lvl="2" indent="-457200" algn="l" rtl="0">
              <a:lnSpc>
                <a:spcPct val="90000"/>
              </a:lnSpc>
              <a:spcBef>
                <a:spcPts val="500"/>
              </a:spcBef>
              <a:spcAft>
                <a:spcPts val="0"/>
              </a:spcAft>
              <a:buClr>
                <a:schemeClr val="dk1"/>
              </a:buClr>
              <a:buSzPts val="2800"/>
              <a:buChar char="−"/>
            </a:pPr>
            <a:r>
              <a:rPr lang="en-US"/>
              <a:t>Review of behavioral, health, and physical supports </a:t>
            </a:r>
            <a:endParaRPr/>
          </a:p>
          <a:p>
            <a:pPr marL="800100" lvl="2" indent="-393700" algn="l" rtl="0">
              <a:lnSpc>
                <a:spcPct val="90000"/>
              </a:lnSpc>
              <a:spcBef>
                <a:spcPts val="500"/>
              </a:spcBef>
              <a:spcAft>
                <a:spcPts val="0"/>
              </a:spcAft>
              <a:buSzPts val="1800"/>
              <a:buChar char="−"/>
            </a:pPr>
            <a:r>
              <a:rPr lang="en-US"/>
              <a:t>Services being provided </a:t>
            </a:r>
            <a:endParaRPr/>
          </a:p>
          <a:p>
            <a:pPr marL="800100" lvl="2" indent="-457200" algn="l" rtl="0">
              <a:lnSpc>
                <a:spcPct val="90000"/>
              </a:lnSpc>
              <a:spcBef>
                <a:spcPts val="500"/>
              </a:spcBef>
              <a:spcAft>
                <a:spcPts val="0"/>
              </a:spcAft>
              <a:buClr>
                <a:schemeClr val="dk1"/>
              </a:buClr>
              <a:buSzPts val="2800"/>
              <a:buChar char="−"/>
            </a:pPr>
            <a:r>
              <a:rPr lang="en-US"/>
              <a:t>Review of critical incidents </a:t>
            </a:r>
            <a:endParaRPr/>
          </a:p>
          <a:p>
            <a:pPr marL="344487" lvl="0" indent="-344487" algn="l" rtl="0">
              <a:lnSpc>
                <a:spcPct val="90000"/>
              </a:lnSpc>
              <a:spcBef>
                <a:spcPts val="1000"/>
              </a:spcBef>
              <a:spcAft>
                <a:spcPts val="0"/>
              </a:spcAft>
              <a:buClr>
                <a:schemeClr val="dk1"/>
              </a:buClr>
              <a:buSzPts val="2800"/>
              <a:buFont typeface="Arial"/>
              <a:buChar char="•"/>
            </a:pPr>
            <a:r>
              <a:rPr lang="en-US"/>
              <a:t>Contractual oversight- e.g., regular documentation, insurance,  change in the home </a:t>
            </a:r>
            <a:endParaRPr/>
          </a:p>
          <a:p>
            <a:pPr marL="344487" lvl="0" indent="-344487" algn="l" rtl="0">
              <a:lnSpc>
                <a:spcPct val="90000"/>
              </a:lnSpc>
              <a:spcBef>
                <a:spcPts val="1000"/>
              </a:spcBef>
              <a:spcAft>
                <a:spcPts val="0"/>
              </a:spcAft>
              <a:buClr>
                <a:schemeClr val="dk1"/>
              </a:buClr>
              <a:buSzPts val="2800"/>
              <a:buFont typeface="Arial"/>
              <a:buChar char="•"/>
            </a:pPr>
            <a:r>
              <a:rPr lang="en-US"/>
              <a:t>Training </a:t>
            </a:r>
            <a:endParaRPr/>
          </a:p>
          <a:p>
            <a:pPr marL="344488" lvl="0" indent="-344488" algn="l" rtl="0">
              <a:lnSpc>
                <a:spcPct val="90000"/>
              </a:lnSpc>
              <a:spcBef>
                <a:spcPts val="1000"/>
              </a:spcBef>
              <a:spcAft>
                <a:spcPts val="0"/>
              </a:spcAft>
              <a:buClr>
                <a:schemeClr val="dk1"/>
              </a:buClr>
              <a:buSzPts val="2800"/>
              <a:buFont typeface="Arial"/>
              <a:buChar char="•"/>
            </a:pPr>
            <a:r>
              <a:rPr lang="en-US"/>
              <a:t>Backup plans &amp; disaster planning</a:t>
            </a:r>
            <a:endParaRPr/>
          </a:p>
        </p:txBody>
      </p:sp>
      <p:sp>
        <p:nvSpPr>
          <p:cNvPr id="294" name="Google Shape;294;p14"/>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sp>
        <p:nvSpPr>
          <p:cNvPr id="295" name="Google Shape;295;p14"/>
          <p:cNvSpPr txBox="1"/>
          <p:nvPr/>
        </p:nvSpPr>
        <p:spPr>
          <a:xfrm>
            <a:off x="3352800" y="457200"/>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Financial Information</a:t>
            </a:r>
            <a:endParaRPr/>
          </a:p>
        </p:txBody>
      </p:sp>
      <p:sp>
        <p:nvSpPr>
          <p:cNvPr id="301" name="Google Shape;301;p13"/>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292100" lvl="0" indent="-292100" algn="l" rtl="0">
              <a:lnSpc>
                <a:spcPct val="90000"/>
              </a:lnSpc>
              <a:spcBef>
                <a:spcPts val="0"/>
              </a:spcBef>
              <a:spcAft>
                <a:spcPts val="0"/>
              </a:spcAft>
              <a:buClr>
                <a:schemeClr val="dk1"/>
              </a:buClr>
              <a:buSzPts val="2800"/>
              <a:buFont typeface="Arial"/>
              <a:buChar char="•"/>
            </a:pPr>
            <a:r>
              <a:rPr lang="en-US"/>
              <a:t>Negotiated contract between contractor and Residential Licensed Provider</a:t>
            </a:r>
            <a:endParaRPr/>
          </a:p>
          <a:p>
            <a:pPr marL="635000" lvl="2" indent="-292100" algn="l" rtl="0">
              <a:lnSpc>
                <a:spcPct val="90000"/>
              </a:lnSpc>
              <a:spcBef>
                <a:spcPts val="500"/>
              </a:spcBef>
              <a:spcAft>
                <a:spcPts val="0"/>
              </a:spcAft>
              <a:buClr>
                <a:schemeClr val="dk1"/>
              </a:buClr>
              <a:buSzPts val="2800"/>
              <a:buChar char="−"/>
            </a:pPr>
            <a:r>
              <a:rPr lang="en-US"/>
              <a:t>Contractor receives payment for providing services outlined in the PCSP </a:t>
            </a:r>
            <a:endParaRPr/>
          </a:p>
          <a:p>
            <a:pPr marL="914400" lvl="3" indent="-292100" algn="l" rtl="0">
              <a:lnSpc>
                <a:spcPct val="90000"/>
              </a:lnSpc>
              <a:spcBef>
                <a:spcPts val="500"/>
              </a:spcBef>
              <a:spcAft>
                <a:spcPts val="0"/>
              </a:spcAft>
              <a:buClr>
                <a:schemeClr val="dk1"/>
              </a:buClr>
              <a:buSzPts val="2800"/>
              <a:buChar char="›"/>
            </a:pPr>
            <a:r>
              <a:rPr lang="en-US"/>
              <a:t>Residential Licensed Provider provides support, training and other negotiated terms</a:t>
            </a:r>
            <a:endParaRPr/>
          </a:p>
          <a:p>
            <a:pPr marL="292100" lvl="0" indent="-292100" algn="l" rtl="0">
              <a:lnSpc>
                <a:spcPct val="90000"/>
              </a:lnSpc>
              <a:spcBef>
                <a:spcPts val="1000"/>
              </a:spcBef>
              <a:spcAft>
                <a:spcPts val="0"/>
              </a:spcAft>
              <a:buClr>
                <a:schemeClr val="dk1"/>
              </a:buClr>
              <a:buSzPts val="2800"/>
              <a:buFont typeface="Arial"/>
              <a:buChar char="•"/>
            </a:pPr>
            <a:r>
              <a:rPr lang="en-US"/>
              <a:t>The individual will have a lease and/or other financial agreements with the contractor</a:t>
            </a:r>
            <a:endParaRPr/>
          </a:p>
          <a:p>
            <a:pPr marL="635000" lvl="2" indent="-292100" algn="l" rtl="0">
              <a:lnSpc>
                <a:spcPct val="90000"/>
              </a:lnSpc>
              <a:spcBef>
                <a:spcPts val="500"/>
              </a:spcBef>
              <a:spcAft>
                <a:spcPts val="0"/>
              </a:spcAft>
              <a:buClr>
                <a:schemeClr val="dk1"/>
              </a:buClr>
              <a:buSzPts val="2800"/>
              <a:buChar char="−"/>
            </a:pPr>
            <a:r>
              <a:rPr lang="en-US"/>
              <a:t>Room and board agreement</a:t>
            </a:r>
            <a:endParaRPr/>
          </a:p>
        </p:txBody>
      </p:sp>
      <p:sp>
        <p:nvSpPr>
          <p:cNvPr id="302" name="Google Shape;302;p13"/>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293824711a_2_135"/>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F58220"/>
              </a:buClr>
              <a:buSzPts val="3200"/>
              <a:buFont typeface="Calibri"/>
              <a:buNone/>
            </a:pPr>
            <a:r>
              <a:rPr lang="en-US"/>
              <a:t>What Happens During the Day</a:t>
            </a:r>
            <a:endParaRPr/>
          </a:p>
        </p:txBody>
      </p:sp>
      <p:sp>
        <p:nvSpPr>
          <p:cNvPr id="309" name="Google Shape;309;g2293824711a_2_135"/>
          <p:cNvSpPr txBox="1">
            <a:spLocks noGrp="1"/>
          </p:cNvSpPr>
          <p:nvPr>
            <p:ph type="body" idx="1"/>
          </p:nvPr>
        </p:nvSpPr>
        <p:spPr>
          <a:xfrm>
            <a:off x="601577" y="1698625"/>
            <a:ext cx="530352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333333"/>
              </a:buClr>
              <a:buSzPts val="2800"/>
              <a:buNone/>
            </a:pPr>
            <a:r>
              <a:rPr lang="en-US" b="1"/>
              <a:t>Person-Served</a:t>
            </a:r>
            <a:endParaRPr/>
          </a:p>
          <a:p>
            <a:pPr marL="0" lvl="0" indent="0" algn="l" rtl="0">
              <a:lnSpc>
                <a:spcPct val="90000"/>
              </a:lnSpc>
              <a:spcBef>
                <a:spcPts val="1000"/>
              </a:spcBef>
              <a:spcAft>
                <a:spcPts val="0"/>
              </a:spcAft>
              <a:buClr>
                <a:srgbClr val="333333"/>
              </a:buClr>
              <a:buSzPts val="2800"/>
              <a:buNone/>
            </a:pPr>
            <a:r>
              <a:rPr lang="en-US"/>
              <a:t>With guardian, if applicable, chooses what they want to do during the day including:</a:t>
            </a:r>
            <a:endParaRPr/>
          </a:p>
          <a:p>
            <a:pPr marL="292100" lvl="1" indent="-292100" algn="l" rtl="0">
              <a:lnSpc>
                <a:spcPct val="90000"/>
              </a:lnSpc>
              <a:spcBef>
                <a:spcPts val="500"/>
              </a:spcBef>
              <a:spcAft>
                <a:spcPts val="0"/>
              </a:spcAft>
              <a:buClr>
                <a:schemeClr val="dk1"/>
              </a:buClr>
              <a:buSzPts val="2800"/>
              <a:buChar char="•"/>
            </a:pPr>
            <a:r>
              <a:rPr lang="en-US"/>
              <a:t>Community-based day services</a:t>
            </a:r>
            <a:endParaRPr/>
          </a:p>
          <a:p>
            <a:pPr marL="292100" lvl="1" indent="-292100" algn="l" rtl="0">
              <a:lnSpc>
                <a:spcPct val="90000"/>
              </a:lnSpc>
              <a:spcBef>
                <a:spcPts val="500"/>
              </a:spcBef>
              <a:spcAft>
                <a:spcPts val="0"/>
              </a:spcAft>
              <a:buClr>
                <a:schemeClr val="dk1"/>
              </a:buClr>
              <a:buSzPts val="2800"/>
              <a:buChar char="•"/>
            </a:pPr>
            <a:r>
              <a:rPr lang="en-US"/>
              <a:t>Traditional day services</a:t>
            </a:r>
            <a:endParaRPr/>
          </a:p>
          <a:p>
            <a:pPr marL="292100" lvl="1" indent="-292100" algn="l" rtl="0">
              <a:lnSpc>
                <a:spcPct val="90000"/>
              </a:lnSpc>
              <a:spcBef>
                <a:spcPts val="500"/>
              </a:spcBef>
              <a:spcAft>
                <a:spcPts val="0"/>
              </a:spcAft>
              <a:buClr>
                <a:schemeClr val="dk1"/>
              </a:buClr>
              <a:buSzPts val="2800"/>
              <a:buChar char="•"/>
            </a:pPr>
            <a:r>
              <a:rPr lang="en-US"/>
              <a:t>Volunteer</a:t>
            </a:r>
            <a:endParaRPr/>
          </a:p>
          <a:p>
            <a:pPr marL="292100" lvl="1" indent="-292100" algn="l" rtl="0">
              <a:lnSpc>
                <a:spcPct val="90000"/>
              </a:lnSpc>
              <a:spcBef>
                <a:spcPts val="500"/>
              </a:spcBef>
              <a:spcAft>
                <a:spcPts val="0"/>
              </a:spcAft>
              <a:buClr>
                <a:schemeClr val="dk1"/>
              </a:buClr>
              <a:buSzPts val="2800"/>
              <a:buChar char="•"/>
            </a:pPr>
            <a:r>
              <a:rPr lang="en-US"/>
              <a:t>Employment</a:t>
            </a:r>
            <a:endParaRPr/>
          </a:p>
          <a:p>
            <a:pPr marL="292100" lvl="1" indent="-292100" algn="l" rtl="0">
              <a:lnSpc>
                <a:spcPct val="90000"/>
              </a:lnSpc>
              <a:spcBef>
                <a:spcPts val="500"/>
              </a:spcBef>
              <a:spcAft>
                <a:spcPts val="0"/>
              </a:spcAft>
              <a:buClr>
                <a:schemeClr val="dk1"/>
              </a:buClr>
              <a:buSzPts val="2800"/>
              <a:buChar char="•"/>
            </a:pPr>
            <a:r>
              <a:rPr lang="en-US"/>
              <a:t>Combination services</a:t>
            </a:r>
            <a:endParaRPr/>
          </a:p>
        </p:txBody>
      </p:sp>
      <p:sp>
        <p:nvSpPr>
          <p:cNvPr id="310" name="Google Shape;310;g2293824711a_2_135"/>
          <p:cNvSpPr txBox="1">
            <a:spLocks noGrp="1"/>
          </p:cNvSpPr>
          <p:nvPr>
            <p:ph type="body" idx="2"/>
          </p:nvPr>
        </p:nvSpPr>
        <p:spPr>
          <a:xfrm>
            <a:off x="6172199" y="1698625"/>
            <a:ext cx="5303520"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333333"/>
              </a:buClr>
              <a:buSzPts val="2800"/>
              <a:buNone/>
            </a:pPr>
            <a:r>
              <a:rPr lang="en-US" b="1"/>
              <a:t>Shared Living Contractor</a:t>
            </a:r>
            <a:endParaRPr/>
          </a:p>
          <a:p>
            <a:pPr marL="0" lvl="0" indent="0" algn="l" rtl="0">
              <a:lnSpc>
                <a:spcPct val="90000"/>
              </a:lnSpc>
              <a:spcBef>
                <a:spcPts val="1000"/>
              </a:spcBef>
              <a:spcAft>
                <a:spcPts val="0"/>
              </a:spcAft>
              <a:buClr>
                <a:srgbClr val="333333"/>
              </a:buClr>
              <a:buSzPts val="2800"/>
              <a:buNone/>
            </a:pPr>
            <a:r>
              <a:rPr lang="en-US"/>
              <a:t>Responsible for:</a:t>
            </a:r>
            <a:endParaRPr/>
          </a:p>
          <a:p>
            <a:pPr marL="292100" lvl="1" indent="-292100" algn="l" rtl="0">
              <a:lnSpc>
                <a:spcPct val="90000"/>
              </a:lnSpc>
              <a:spcBef>
                <a:spcPts val="500"/>
              </a:spcBef>
              <a:spcAft>
                <a:spcPts val="0"/>
              </a:spcAft>
              <a:buClr>
                <a:schemeClr val="dk1"/>
              </a:buClr>
              <a:buSzPts val="2800"/>
              <a:buChar char="•"/>
            </a:pPr>
            <a:r>
              <a:rPr lang="en-US"/>
              <a:t>Holidays</a:t>
            </a:r>
            <a:endParaRPr/>
          </a:p>
          <a:p>
            <a:pPr marL="292100" lvl="1" indent="-292100" algn="l" rtl="0">
              <a:lnSpc>
                <a:spcPct val="90000"/>
              </a:lnSpc>
              <a:spcBef>
                <a:spcPts val="500"/>
              </a:spcBef>
              <a:spcAft>
                <a:spcPts val="0"/>
              </a:spcAft>
              <a:buClr>
                <a:schemeClr val="dk1"/>
              </a:buClr>
              <a:buSzPts val="2800"/>
              <a:buChar char="•"/>
            </a:pPr>
            <a:r>
              <a:rPr lang="en-US"/>
              <a:t>Sick days</a:t>
            </a:r>
            <a:endParaRPr/>
          </a:p>
          <a:p>
            <a:pPr marL="292100" lvl="1" indent="-292100" algn="l" rtl="0">
              <a:lnSpc>
                <a:spcPct val="90000"/>
              </a:lnSpc>
              <a:spcBef>
                <a:spcPts val="500"/>
              </a:spcBef>
              <a:spcAft>
                <a:spcPts val="0"/>
              </a:spcAft>
              <a:buClr>
                <a:schemeClr val="dk1"/>
              </a:buClr>
              <a:buSzPts val="2800"/>
              <a:buChar char="•"/>
            </a:pPr>
            <a:r>
              <a:rPr lang="en-US"/>
              <a:t>Transportation</a:t>
            </a:r>
            <a:endParaRPr/>
          </a:p>
        </p:txBody>
      </p:sp>
      <p:sp>
        <p:nvSpPr>
          <p:cNvPr id="311" name="Google Shape;311;g2293824711a_2_135"/>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Happens When a Shared Living Arrangement Ends?</a:t>
            </a:r>
            <a:endParaRPr/>
          </a:p>
        </p:txBody>
      </p:sp>
      <p:sp>
        <p:nvSpPr>
          <p:cNvPr id="318" name="Google Shape;318;p23"/>
          <p:cNvSpPr txBox="1">
            <a:spLocks noGrp="1"/>
          </p:cNvSpPr>
          <p:nvPr>
            <p:ph type="body" idx="4294967295"/>
          </p:nvPr>
        </p:nvSpPr>
        <p:spPr>
          <a:xfrm>
            <a:off x="601577" y="1536700"/>
            <a:ext cx="10978219" cy="3505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Font typeface="Arial"/>
              <a:buChar char="•"/>
            </a:pPr>
            <a:r>
              <a:rPr lang="en-US">
                <a:solidFill>
                  <a:schemeClr val="dk2"/>
                </a:solidFill>
              </a:rPr>
              <a:t>Careful planning goes into any change of this type in a person’s life. </a:t>
            </a:r>
            <a:endParaRPr>
              <a:solidFill>
                <a:schemeClr val="dk2"/>
              </a:solidFill>
            </a:endParaRPr>
          </a:p>
          <a:p>
            <a:pPr marL="0" lvl="0" indent="0" algn="l" rtl="0">
              <a:lnSpc>
                <a:spcPct val="90000"/>
              </a:lnSpc>
              <a:spcBef>
                <a:spcPts val="0"/>
              </a:spcBef>
              <a:spcAft>
                <a:spcPts val="0"/>
              </a:spcAft>
              <a:buNone/>
            </a:pPr>
            <a:endParaRPr>
              <a:solidFill>
                <a:schemeClr val="dk2"/>
              </a:solidFill>
            </a:endParaRPr>
          </a:p>
          <a:p>
            <a:pPr marL="342900" lvl="0" indent="-342900" algn="l" rtl="0">
              <a:lnSpc>
                <a:spcPct val="90000"/>
              </a:lnSpc>
              <a:spcBef>
                <a:spcPts val="440"/>
              </a:spcBef>
              <a:spcAft>
                <a:spcPts val="0"/>
              </a:spcAft>
              <a:buClr>
                <a:schemeClr val="dk1"/>
              </a:buClr>
              <a:buSzPts val="2200"/>
              <a:buFont typeface="Arial"/>
              <a:buChar char="•"/>
            </a:pPr>
            <a:r>
              <a:rPr lang="en-US">
                <a:solidFill>
                  <a:schemeClr val="dk2"/>
                </a:solidFill>
              </a:rPr>
              <a:t>In the event that this is not possible, the </a:t>
            </a:r>
            <a:r>
              <a:rPr lang="en-US" u="sng">
                <a:solidFill>
                  <a:schemeClr val="dk2"/>
                </a:solidFill>
              </a:rPr>
              <a:t>licensed provider</a:t>
            </a:r>
            <a:r>
              <a:rPr lang="en-US">
                <a:solidFill>
                  <a:schemeClr val="dk2"/>
                </a:solidFill>
              </a:rPr>
              <a:t> is still the responsible party for ensuring supports for the person.  </a:t>
            </a:r>
            <a:endParaRPr>
              <a:solidFill>
                <a:schemeClr val="dk2"/>
              </a:solidFill>
            </a:endParaRPr>
          </a:p>
          <a:p>
            <a:pPr marL="0" lvl="0" indent="0" algn="l" rtl="0">
              <a:lnSpc>
                <a:spcPct val="90000"/>
              </a:lnSpc>
              <a:spcBef>
                <a:spcPts val="440"/>
              </a:spcBef>
              <a:spcAft>
                <a:spcPts val="0"/>
              </a:spcAft>
              <a:buNone/>
            </a:pPr>
            <a:endParaRPr>
              <a:solidFill>
                <a:schemeClr val="dk2"/>
              </a:solidFill>
            </a:endParaRPr>
          </a:p>
          <a:p>
            <a:pPr marL="342900" lvl="0" indent="-342900" algn="l" rtl="0">
              <a:lnSpc>
                <a:spcPct val="90000"/>
              </a:lnSpc>
              <a:spcBef>
                <a:spcPts val="440"/>
              </a:spcBef>
              <a:spcAft>
                <a:spcPts val="0"/>
              </a:spcAft>
              <a:buClr>
                <a:schemeClr val="dk1"/>
              </a:buClr>
              <a:buSzPts val="2200"/>
              <a:buFont typeface="Arial"/>
              <a:buChar char="•"/>
            </a:pPr>
            <a:r>
              <a:rPr lang="en-US">
                <a:solidFill>
                  <a:schemeClr val="dk2"/>
                </a:solidFill>
              </a:rPr>
              <a:t>The person and their support network will work together to decide on what an appropriate temporary or permanent living arrangement might be.  </a:t>
            </a:r>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5ad626b782_2_36"/>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Getting Started</a:t>
            </a:r>
            <a:endParaRPr/>
          </a:p>
        </p:txBody>
      </p:sp>
      <p:sp>
        <p:nvSpPr>
          <p:cNvPr id="325" name="Google Shape;325;g25ad626b782_2_36"/>
          <p:cNvSpPr txBox="1">
            <a:spLocks noGrp="1"/>
          </p:cNvSpPr>
          <p:nvPr>
            <p:ph type="body" idx="1"/>
          </p:nvPr>
        </p:nvSpPr>
        <p:spPr>
          <a:xfrm>
            <a:off x="601579" y="1702381"/>
            <a:ext cx="10978218"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200"/>
              <a:buNone/>
            </a:pPr>
            <a:r>
              <a:rPr lang="en-US" sz="3200"/>
              <a:t>Shared Living Manual </a:t>
            </a:r>
            <a:endParaRPr/>
          </a:p>
          <a:p>
            <a:pPr marL="0" lvl="0" indent="0" algn="l" rtl="0">
              <a:lnSpc>
                <a:spcPct val="90000"/>
              </a:lnSpc>
              <a:spcBef>
                <a:spcPts val="0"/>
              </a:spcBef>
              <a:spcAft>
                <a:spcPts val="0"/>
              </a:spcAft>
              <a:buClr>
                <a:srgbClr val="333333"/>
              </a:buClr>
              <a:buSzPts val="3200"/>
              <a:buNone/>
            </a:pPr>
            <a:endParaRPr sz="3200"/>
          </a:p>
          <a:p>
            <a:pPr marL="342900" lvl="0" indent="-342900" algn="l" rtl="0">
              <a:lnSpc>
                <a:spcPct val="90000"/>
              </a:lnSpc>
              <a:spcBef>
                <a:spcPts val="0"/>
              </a:spcBef>
              <a:spcAft>
                <a:spcPts val="0"/>
              </a:spcAft>
              <a:buClr>
                <a:schemeClr val="accent2"/>
              </a:buClr>
              <a:buSzPts val="2200"/>
              <a:buNone/>
            </a:pPr>
            <a:r>
              <a:rPr lang="en-US" sz="3200"/>
              <a:t>KDADS Contact:  Aaron Norris </a:t>
            </a:r>
            <a:r>
              <a:rPr lang="en-US" sz="3200" u="sng">
                <a:solidFill>
                  <a:schemeClr val="hlink"/>
                </a:solidFill>
                <a:hlinkClick r:id="rId3"/>
              </a:rPr>
              <a:t>Aaron.Norris@ks.gov</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15"/>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gn="ctr">
              <a:buSzPts val="3200"/>
            </a:pPr>
            <a:r>
              <a:rPr lang="en-US" dirty="0"/>
              <a:t>History of Shared Living in Kansas</a:t>
            </a:r>
            <a:endParaRPr dirty="0"/>
          </a:p>
        </p:txBody>
      </p:sp>
      <p:sp>
        <p:nvSpPr>
          <p:cNvPr id="107" name="Google Shape;107;p15"/>
          <p:cNvSpPr txBox="1">
            <a:spLocks noGrp="1"/>
          </p:cNvSpPr>
          <p:nvPr>
            <p:ph type="body" sz="quarter" idx="11"/>
          </p:nvPr>
        </p:nvSpPr>
        <p:spPr>
          <a:prstGeom prst="rect">
            <a:avLst/>
          </a:prstGeom>
          <a:noFill/>
          <a:ln>
            <a:noFill/>
          </a:ln>
        </p:spPr>
        <p:txBody>
          <a:bodyPr spcFirstLastPara="1" vert="horz" wrap="square" lIns="91425" tIns="45700" rIns="91425" bIns="45700" rtlCol="0" anchor="t" anchorCtr="0">
            <a:noAutofit/>
          </a:bodyPr>
          <a:lstStyle/>
          <a:p>
            <a:pPr marL="0" indent="0">
              <a:spcBef>
                <a:spcPts val="0"/>
              </a:spcBef>
              <a:buSzPts val="2000"/>
              <a:buNone/>
            </a:pPr>
            <a:endParaRPr dirty="0"/>
          </a:p>
          <a:p>
            <a:pPr marL="342900" indent="-215900">
              <a:spcBef>
                <a:spcPts val="400"/>
              </a:spcBef>
              <a:buSzPts val="2000"/>
              <a:buNone/>
            </a:pPr>
            <a:endParaRPr sz="2000" dirty="0"/>
          </a:p>
        </p:txBody>
      </p:sp>
      <p:sp>
        <p:nvSpPr>
          <p:cNvPr id="108" name="Google Shape;108;p15"/>
          <p:cNvSpPr txBox="1">
            <a:spLocks noGrp="1"/>
          </p:cNvSpPr>
          <p:nvPr>
            <p:ph type="sldNum" idx="4294967295"/>
          </p:nvPr>
        </p:nvSpPr>
        <p:spPr>
          <a:xfrm>
            <a:off x="10058400" y="6324600"/>
            <a:ext cx="2133600" cy="238125"/>
          </a:xfrm>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1" i="0" u="none" strike="noStrike" kern="0" cap="none" spc="0" normalizeH="0" baseline="0" noProof="0">
                <a:ln>
                  <a:noFill/>
                </a:ln>
                <a:solidFill>
                  <a:srgbClr val="FFFFFF"/>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1" i="0" u="none" strike="noStrike" kern="0" cap="none" spc="0" normalizeH="0" baseline="0" noProof="0">
              <a:ln>
                <a:noFill/>
              </a:ln>
              <a:solidFill>
                <a:srgbClr val="FFFFFF"/>
              </a:solidFill>
              <a:effectLst/>
              <a:uLnTx/>
              <a:uFillTx/>
              <a:latin typeface="Arial"/>
              <a:ea typeface="+mn-ea"/>
              <a:cs typeface="Arial"/>
              <a:sym typeface="Arial"/>
            </a:endParaRPr>
          </a:p>
        </p:txBody>
      </p:sp>
      <p:graphicFrame>
        <p:nvGraphicFramePr>
          <p:cNvPr id="2" name="Diagram 1">
            <a:extLst>
              <a:ext uri="{FF2B5EF4-FFF2-40B4-BE49-F238E27FC236}">
                <a16:creationId xmlns:a16="http://schemas.microsoft.com/office/drawing/2014/main" id="{6E180212-2322-1145-352A-5BFB836AC1DE}"/>
              </a:ext>
            </a:extLst>
          </p:cNvPr>
          <p:cNvGraphicFramePr/>
          <p:nvPr/>
        </p:nvGraphicFramePr>
        <p:xfrm>
          <a:off x="1474941" y="1360958"/>
          <a:ext cx="7778663" cy="4269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loud 2">
            <a:extLst>
              <a:ext uri="{FF2B5EF4-FFF2-40B4-BE49-F238E27FC236}">
                <a16:creationId xmlns:a16="http://schemas.microsoft.com/office/drawing/2014/main" id="{0EA2936F-55FD-CC8A-04CB-A2BF2038288C}"/>
              </a:ext>
            </a:extLst>
          </p:cNvPr>
          <p:cNvSpPr/>
          <p:nvPr/>
        </p:nvSpPr>
        <p:spPr>
          <a:xfrm>
            <a:off x="9334500" y="2169800"/>
            <a:ext cx="2647950" cy="2066925"/>
          </a:xfrm>
          <a:prstGeom prst="cloud">
            <a:avLst/>
          </a:prstGeom>
          <a:solidFill>
            <a:srgbClr val="ACC1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DE552BF-4589-6D2F-9B4E-A50E113BFA5E}"/>
              </a:ext>
            </a:extLst>
          </p:cNvPr>
          <p:cNvSpPr txBox="1"/>
          <p:nvPr/>
        </p:nvSpPr>
        <p:spPr>
          <a:xfrm>
            <a:off x="9710737" y="2813447"/>
            <a:ext cx="1895475"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Future Possibilities?!? </a:t>
            </a:r>
          </a:p>
        </p:txBody>
      </p:sp>
      <p:sp>
        <p:nvSpPr>
          <p:cNvPr id="5" name="TextBox 4">
            <a:extLst>
              <a:ext uri="{FF2B5EF4-FFF2-40B4-BE49-F238E27FC236}">
                <a16:creationId xmlns:a16="http://schemas.microsoft.com/office/drawing/2014/main" id="{7CEA6C69-709B-FAEC-AF2C-E96CFC04BF39}"/>
              </a:ext>
            </a:extLst>
          </p:cNvPr>
          <p:cNvSpPr txBox="1"/>
          <p:nvPr/>
        </p:nvSpPr>
        <p:spPr>
          <a:xfrm>
            <a:off x="438150" y="1885950"/>
            <a:ext cx="3733800"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Manual: Sunflower Work Group Collaboration</a:t>
            </a:r>
          </a:p>
        </p:txBody>
      </p:sp>
      <p:sp>
        <p:nvSpPr>
          <p:cNvPr id="6" name="TextBox 5">
            <a:extLst>
              <a:ext uri="{FF2B5EF4-FFF2-40B4-BE49-F238E27FC236}">
                <a16:creationId xmlns:a16="http://schemas.microsoft.com/office/drawing/2014/main" id="{BE9359CA-4F5F-C3A2-B26A-4CBC3646FB79}"/>
              </a:ext>
            </a:extLst>
          </p:cNvPr>
          <p:cNvSpPr txBox="1"/>
          <p:nvPr/>
        </p:nvSpPr>
        <p:spPr>
          <a:xfrm>
            <a:off x="2238375" y="6087866"/>
            <a:ext cx="922019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DDDDDD"/>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https://kdads.ks.gov/docs/librariesprovider17/general-provider-pages/provider/hcbs-shared-living/sharedlivingmanual.kdads.07.01.23.pdf?sfvrsn=77225f_3</a:t>
            </a:r>
            <a:endParaRPr kumimoji="0" lang="en-US" sz="2000" b="0" i="0" u="none" strike="noStrike" kern="1200" cap="none" spc="0" normalizeH="0" baseline="0" noProof="0" dirty="0">
              <a:ln>
                <a:noFill/>
              </a:ln>
              <a:solidFill>
                <a:srgbClr val="DDDDD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12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6a516b5163_0_0"/>
          <p:cNvSpPr txBox="1">
            <a:spLocks noGrp="1"/>
          </p:cNvSpPr>
          <p:nvPr>
            <p:ph type="title"/>
          </p:nvPr>
        </p:nvSpPr>
        <p:spPr>
          <a:xfrm>
            <a:off x="1004623" y="87151"/>
            <a:ext cx="10182900" cy="6372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US" dirty="0"/>
              <a:t>Road to Service Provision</a:t>
            </a:r>
            <a:endParaRPr dirty="0"/>
          </a:p>
        </p:txBody>
      </p:sp>
      <p:sp>
        <p:nvSpPr>
          <p:cNvPr id="366" name="Google Shape;366;g26a516b5163_0_0"/>
          <p:cNvSpPr txBox="1">
            <a:spLocks noGrp="1"/>
          </p:cNvSpPr>
          <p:nvPr>
            <p:ph type="body" idx="1"/>
          </p:nvPr>
        </p:nvSpPr>
        <p:spPr>
          <a:xfrm>
            <a:off x="1005419" y="723901"/>
            <a:ext cx="10181100" cy="505200"/>
          </a:xfrm>
          <a:prstGeom prst="rect">
            <a:avLst/>
          </a:prstGeom>
        </p:spPr>
        <p:txBody>
          <a:bodyPr spcFirstLastPara="1" wrap="square" lIns="0" tIns="0" rIns="0" bIns="0" anchor="t" anchorCtr="0">
            <a:normAutofit lnSpcReduction="10000"/>
          </a:bodyPr>
          <a:lstStyle/>
          <a:p>
            <a:pPr marL="0" lvl="0" indent="0" algn="ctr" rtl="0">
              <a:spcBef>
                <a:spcPts val="1000"/>
              </a:spcBef>
              <a:spcAft>
                <a:spcPts val="0"/>
              </a:spcAft>
              <a:buNone/>
            </a:pPr>
            <a:r>
              <a:rPr lang="en-US" i="1" dirty="0"/>
              <a:t>Obtaining a New Residential License</a:t>
            </a:r>
            <a:endParaRPr i="1" dirty="0"/>
          </a:p>
        </p:txBody>
      </p:sp>
      <p:graphicFrame>
        <p:nvGraphicFramePr>
          <p:cNvPr id="2" name="Diagram 1">
            <a:extLst>
              <a:ext uri="{FF2B5EF4-FFF2-40B4-BE49-F238E27FC236}">
                <a16:creationId xmlns:a16="http://schemas.microsoft.com/office/drawing/2014/main" id="{DDE9FC1B-260E-1EEB-D096-C66FB190C0B2}"/>
              </a:ext>
            </a:extLst>
          </p:cNvPr>
          <p:cNvGraphicFramePr/>
          <p:nvPr/>
        </p:nvGraphicFramePr>
        <p:xfrm>
          <a:off x="791307" y="1547311"/>
          <a:ext cx="10190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89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6a516b5163_0_0"/>
          <p:cNvSpPr txBox="1">
            <a:spLocks noGrp="1"/>
          </p:cNvSpPr>
          <p:nvPr>
            <p:ph type="title"/>
          </p:nvPr>
        </p:nvSpPr>
        <p:spPr>
          <a:xfrm>
            <a:off x="1004623" y="87151"/>
            <a:ext cx="10182900" cy="6372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US" dirty="0"/>
              <a:t>Road to Service Provision</a:t>
            </a:r>
            <a:endParaRPr dirty="0"/>
          </a:p>
        </p:txBody>
      </p:sp>
      <p:sp>
        <p:nvSpPr>
          <p:cNvPr id="366" name="Google Shape;366;g26a516b5163_0_0"/>
          <p:cNvSpPr txBox="1">
            <a:spLocks noGrp="1"/>
          </p:cNvSpPr>
          <p:nvPr>
            <p:ph type="body" idx="1"/>
          </p:nvPr>
        </p:nvSpPr>
        <p:spPr>
          <a:xfrm>
            <a:off x="1005419" y="723901"/>
            <a:ext cx="10181100" cy="505200"/>
          </a:xfrm>
          <a:prstGeom prst="rect">
            <a:avLst/>
          </a:prstGeom>
        </p:spPr>
        <p:txBody>
          <a:bodyPr spcFirstLastPara="1" wrap="square" lIns="0" tIns="0" rIns="0" bIns="0" anchor="t" anchorCtr="0">
            <a:normAutofit lnSpcReduction="10000"/>
          </a:bodyPr>
          <a:lstStyle/>
          <a:p>
            <a:pPr marL="0" lvl="0" indent="0" algn="ctr" rtl="0">
              <a:spcBef>
                <a:spcPts val="1000"/>
              </a:spcBef>
              <a:spcAft>
                <a:spcPts val="0"/>
              </a:spcAft>
              <a:buNone/>
            </a:pPr>
            <a:r>
              <a:rPr lang="en-US" i="1" dirty="0"/>
              <a:t>Existing Residential Provider Adding Shared Living</a:t>
            </a:r>
            <a:endParaRPr i="1" dirty="0"/>
          </a:p>
        </p:txBody>
      </p:sp>
      <p:graphicFrame>
        <p:nvGraphicFramePr>
          <p:cNvPr id="2" name="Diagram 1">
            <a:extLst>
              <a:ext uri="{FF2B5EF4-FFF2-40B4-BE49-F238E27FC236}">
                <a16:creationId xmlns:a16="http://schemas.microsoft.com/office/drawing/2014/main" id="{DDE9FC1B-260E-1EEB-D096-C66FB190C0B2}"/>
              </a:ext>
            </a:extLst>
          </p:cNvPr>
          <p:cNvGraphicFramePr/>
          <p:nvPr/>
        </p:nvGraphicFramePr>
        <p:xfrm>
          <a:off x="791307" y="1547311"/>
          <a:ext cx="10190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A3A8675-19CF-733F-2C90-4393F4F60E26}"/>
              </a:ext>
            </a:extLst>
          </p:cNvPr>
          <p:cNvSpPr txBox="1"/>
          <p:nvPr/>
        </p:nvSpPr>
        <p:spPr>
          <a:xfrm>
            <a:off x="2219325" y="6105074"/>
            <a:ext cx="95916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58220"/>
                </a:solidFill>
                <a:effectLst/>
                <a:uLnTx/>
                <a:uFillTx/>
                <a:latin typeface="Arial"/>
                <a:ea typeface="+mn-ea"/>
                <a:cs typeface="+mn-cs"/>
              </a:rPr>
              <a:t>*SL Program Considerations: Must create a back-up plan that complies with Uniform Access to Care. P&amp;P’s must contain a Conflict-of-Interest Policy.</a:t>
            </a:r>
          </a:p>
        </p:txBody>
      </p:sp>
    </p:spTree>
    <p:extLst>
      <p:ext uri="{BB962C8B-B14F-4D97-AF65-F5344CB8AC3E}">
        <p14:creationId xmlns:p14="http://schemas.microsoft.com/office/powerpoint/2010/main" val="294585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6a516b5163_0_0"/>
          <p:cNvSpPr txBox="1">
            <a:spLocks noGrp="1"/>
          </p:cNvSpPr>
          <p:nvPr>
            <p:ph type="title"/>
          </p:nvPr>
        </p:nvSpPr>
        <p:spPr>
          <a:xfrm>
            <a:off x="1004623" y="87151"/>
            <a:ext cx="10182900" cy="6372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US" dirty="0"/>
              <a:t>Road to Service Provision</a:t>
            </a:r>
            <a:endParaRPr dirty="0"/>
          </a:p>
        </p:txBody>
      </p:sp>
      <p:sp>
        <p:nvSpPr>
          <p:cNvPr id="366" name="Google Shape;366;g26a516b5163_0_0"/>
          <p:cNvSpPr txBox="1">
            <a:spLocks noGrp="1"/>
          </p:cNvSpPr>
          <p:nvPr>
            <p:ph type="body" idx="1"/>
          </p:nvPr>
        </p:nvSpPr>
        <p:spPr>
          <a:xfrm>
            <a:off x="1005419" y="723901"/>
            <a:ext cx="10181100" cy="505200"/>
          </a:xfrm>
          <a:prstGeom prst="rect">
            <a:avLst/>
          </a:prstGeom>
        </p:spPr>
        <p:txBody>
          <a:bodyPr spcFirstLastPara="1" wrap="square" lIns="0" tIns="0" rIns="0" bIns="0" anchor="t" anchorCtr="0">
            <a:normAutofit lnSpcReduction="10000"/>
          </a:bodyPr>
          <a:lstStyle/>
          <a:p>
            <a:pPr marL="0" lvl="0" indent="0" algn="ctr" rtl="0">
              <a:spcBef>
                <a:spcPts val="1000"/>
              </a:spcBef>
              <a:spcAft>
                <a:spcPts val="0"/>
              </a:spcAft>
              <a:buNone/>
            </a:pPr>
            <a:r>
              <a:rPr lang="en-US" i="1" dirty="0"/>
              <a:t>Families Wanting to Become Shared Living Contractor</a:t>
            </a:r>
            <a:endParaRPr i="1" dirty="0"/>
          </a:p>
        </p:txBody>
      </p:sp>
      <p:graphicFrame>
        <p:nvGraphicFramePr>
          <p:cNvPr id="2" name="Diagram 1">
            <a:extLst>
              <a:ext uri="{FF2B5EF4-FFF2-40B4-BE49-F238E27FC236}">
                <a16:creationId xmlns:a16="http://schemas.microsoft.com/office/drawing/2014/main" id="{DDE9FC1B-260E-1EEB-D096-C66FB190C0B2}"/>
              </a:ext>
            </a:extLst>
          </p:cNvPr>
          <p:cNvGraphicFramePr/>
          <p:nvPr/>
        </p:nvGraphicFramePr>
        <p:xfrm>
          <a:off x="791307" y="1547311"/>
          <a:ext cx="10190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12B3A8C-8CFE-91CC-5820-B56B834E1428}"/>
              </a:ext>
            </a:extLst>
          </p:cNvPr>
          <p:cNvSpPr txBox="1"/>
          <p:nvPr/>
        </p:nvSpPr>
        <p:spPr>
          <a:xfrm>
            <a:off x="1962150" y="6018772"/>
            <a:ext cx="98679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*SLC </a:t>
            </a:r>
            <a:r>
              <a:rPr kumimoji="0" lang="en-US" sz="1600" b="1"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cannot</a:t>
            </a:r>
            <a:r>
              <a:rPr kumimoji="0" lang="en-US" sz="1600" b="0"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 be the parent, spouse, brother, sister, stepfamily, guardian, conservator, durable power of attorney (DPOA), medical power of attorney (MPOA), Targeted Case Manager, employed by RLP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**SLC </a:t>
            </a:r>
            <a:r>
              <a:rPr kumimoji="0" lang="en-US" sz="1600" b="1"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cannot </a:t>
            </a:r>
            <a:r>
              <a:rPr kumimoji="0" lang="en-US" sz="1600" b="0"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hold dual licenses</a:t>
            </a:r>
            <a:endParaRPr kumimoji="0" lang="en-US" sz="1600" b="1" i="0" u="none" strike="noStrike" kern="1200" cap="none" spc="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815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
          <p:cNvSpPr txBox="1">
            <a:spLocks noGrp="1"/>
          </p:cNvSpPr>
          <p:nvPr>
            <p:ph type="title"/>
          </p:nvPr>
        </p:nvSpPr>
        <p:spPr>
          <a:xfrm>
            <a:off x="601578" y="529389"/>
            <a:ext cx="10978219" cy="10073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200"/>
              <a:buFont typeface="Calibri"/>
              <a:buNone/>
            </a:pPr>
            <a:r>
              <a:rPr lang="en-US">
                <a:solidFill>
                  <a:schemeClr val="accent1"/>
                </a:solidFill>
              </a:rPr>
              <a:t>Resource: </a:t>
            </a:r>
            <a:r>
              <a:rPr lang="en-US" sz="3200">
                <a:solidFill>
                  <a:schemeClr val="accent1"/>
                </a:solidFill>
              </a:rPr>
              <a:t>Shared Living Manual was Revised on July 1, 2023</a:t>
            </a:r>
            <a:endParaRPr sz="3200"/>
          </a:p>
        </p:txBody>
      </p:sp>
      <p:sp>
        <p:nvSpPr>
          <p:cNvPr id="373" name="Google Shape;373;p4"/>
          <p:cNvSpPr txBox="1">
            <a:spLocks noGrp="1"/>
          </p:cNvSpPr>
          <p:nvPr>
            <p:ph type="body" idx="1"/>
          </p:nvPr>
        </p:nvSpPr>
        <p:spPr>
          <a:xfrm>
            <a:off x="601579" y="1702381"/>
            <a:ext cx="10978218"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333333"/>
              </a:buClr>
              <a:buSzPts val="2400"/>
              <a:buNone/>
            </a:pPr>
            <a:r>
              <a:rPr lang="en-US" sz="2400" u="sng">
                <a:solidFill>
                  <a:schemeClr val="hlink"/>
                </a:solidFill>
                <a:hlinkClick r:id="rId3"/>
              </a:rPr>
              <a:t>https://www.kdads.ks.gov/home/showpublisheddocument/1684/638524029870200000</a:t>
            </a:r>
            <a:endParaRPr lang="en-US" sz="2400" u="sng">
              <a:solidFill>
                <a:schemeClr val="hlink"/>
              </a:solidFill>
            </a:endParaRPr>
          </a:p>
          <a:p>
            <a:pPr marL="0" lvl="0" indent="0" algn="l" rtl="0">
              <a:lnSpc>
                <a:spcPct val="90000"/>
              </a:lnSpc>
              <a:spcBef>
                <a:spcPts val="1000"/>
              </a:spcBef>
              <a:spcAft>
                <a:spcPts val="0"/>
              </a:spcAft>
              <a:buClr>
                <a:srgbClr val="333333"/>
              </a:buClr>
              <a:buSzPts val="2400"/>
              <a:buNone/>
            </a:pPr>
            <a:endParaRPr sz="2400" dirty="0"/>
          </a:p>
        </p:txBody>
      </p:sp>
      <p:sp>
        <p:nvSpPr>
          <p:cNvPr id="374" name="Google Shape;374;p4"/>
          <p:cNvSpPr txBox="1">
            <a:spLocks noGrp="1"/>
          </p:cNvSpPr>
          <p:nvPr>
            <p:ph type="sldNum" idx="12"/>
          </p:nvPr>
        </p:nvSpPr>
        <p:spPr>
          <a:xfrm>
            <a:off x="8836598" y="6521811"/>
            <a:ext cx="2743200" cy="22671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1FD6-22B2-41C6-B916-FDF9D713078C}"/>
              </a:ext>
            </a:extLst>
          </p:cNvPr>
          <p:cNvSpPr>
            <a:spLocks noGrp="1"/>
          </p:cNvSpPr>
          <p:nvPr>
            <p:ph type="title"/>
          </p:nvPr>
        </p:nvSpPr>
        <p:spPr/>
        <p:txBody>
          <a:bodyPr>
            <a:normAutofit/>
          </a:bodyPr>
          <a:lstStyle/>
          <a:p>
            <a:pPr algn="ctr"/>
            <a:r>
              <a:rPr lang="en-US" sz="6600" dirty="0"/>
              <a:t>QUESTIONS</a:t>
            </a:r>
          </a:p>
        </p:txBody>
      </p:sp>
      <p:sp>
        <p:nvSpPr>
          <p:cNvPr id="3" name="Text Placeholder 2">
            <a:extLst>
              <a:ext uri="{FF2B5EF4-FFF2-40B4-BE49-F238E27FC236}">
                <a16:creationId xmlns:a16="http://schemas.microsoft.com/office/drawing/2014/main" id="{1CB57BD8-8137-63CB-DC27-AEF45CCCDC4F}"/>
              </a:ext>
            </a:extLst>
          </p:cNvPr>
          <p:cNvSpPr>
            <a:spLocks noGrp="1"/>
          </p:cNvSpPr>
          <p:nvPr>
            <p:ph type="body" idx="1"/>
          </p:nvPr>
        </p:nvSpPr>
        <p:spPr/>
        <p:txBody>
          <a:bodyPr/>
          <a:lstStyle/>
          <a:p>
            <a:pPr algn="ctr"/>
            <a:endParaRPr lang="en-US" dirty="0"/>
          </a:p>
          <a:p>
            <a:pPr algn="ctr"/>
            <a:endParaRPr lang="en-US" dirty="0"/>
          </a:p>
          <a:p>
            <a:pPr algn="ctr"/>
            <a:r>
              <a:rPr lang="en-US" sz="9600" dirty="0"/>
              <a:t>?</a:t>
            </a:r>
          </a:p>
        </p:txBody>
      </p:sp>
      <p:sp>
        <p:nvSpPr>
          <p:cNvPr id="4" name="Slide Number Placeholder 3">
            <a:extLst>
              <a:ext uri="{FF2B5EF4-FFF2-40B4-BE49-F238E27FC236}">
                <a16:creationId xmlns:a16="http://schemas.microsoft.com/office/drawing/2014/main" id="{3768035B-3E4B-FAA4-BDA8-964664FD0B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86968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is Shared Living?</a:t>
            </a:r>
            <a:endParaRPr/>
          </a:p>
        </p:txBody>
      </p:sp>
      <p:sp>
        <p:nvSpPr>
          <p:cNvPr id="178" name="Google Shape;178;p2"/>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lnSpcReduction="10000"/>
          </a:bodyPr>
          <a:lstStyle/>
          <a:p>
            <a:pPr marL="457200" lvl="0" indent="-457200" algn="l" rtl="0">
              <a:lnSpc>
                <a:spcPct val="90000"/>
              </a:lnSpc>
              <a:spcBef>
                <a:spcPts val="0"/>
              </a:spcBef>
              <a:spcAft>
                <a:spcPts val="0"/>
              </a:spcAft>
              <a:buClr>
                <a:schemeClr val="dk1"/>
              </a:buClr>
              <a:buSzPts val="2800"/>
              <a:buFont typeface="Arial"/>
              <a:buChar char="•"/>
            </a:pPr>
            <a:r>
              <a:rPr lang="en-US"/>
              <a:t>Shared Living is a nationally recognized model for residential services for individuals with Intellectual and/or Developmental Disabilities.</a:t>
            </a:r>
            <a:endParaRPr/>
          </a:p>
          <a:p>
            <a:pPr marL="457200" lvl="0" indent="-457200" algn="l" rtl="0">
              <a:lnSpc>
                <a:spcPct val="90000"/>
              </a:lnSpc>
              <a:spcBef>
                <a:spcPts val="1000"/>
              </a:spcBef>
              <a:spcAft>
                <a:spcPts val="0"/>
              </a:spcAft>
              <a:buClr>
                <a:schemeClr val="dk1"/>
              </a:buClr>
              <a:buSzPts val="2800"/>
              <a:buFont typeface="Arial"/>
              <a:buChar char="•"/>
            </a:pPr>
            <a:r>
              <a:rPr lang="en-US"/>
              <a:t>One or two individuals (no more than two) share a home with a family (or single adult) who has been carefully screened and trained to provide supports in accordance with the individual’s person-centered support plan and in compliance with Article 63.</a:t>
            </a:r>
            <a:endParaRPr/>
          </a:p>
          <a:p>
            <a:pPr marL="457200" lvl="0" indent="-457200" algn="l" rtl="0">
              <a:lnSpc>
                <a:spcPct val="90000"/>
              </a:lnSpc>
              <a:spcBef>
                <a:spcPts val="1000"/>
              </a:spcBef>
              <a:spcAft>
                <a:spcPts val="0"/>
              </a:spcAft>
              <a:buClr>
                <a:schemeClr val="dk1"/>
              </a:buClr>
              <a:buSzPts val="2800"/>
              <a:buFont typeface="Arial"/>
              <a:buChar char="•"/>
            </a:pPr>
            <a:r>
              <a:rPr lang="en-US"/>
              <a:t>A residential licensed provider trains and provides ongoing support for the family/single family member (contractor).</a:t>
            </a:r>
            <a:endParaRPr/>
          </a:p>
          <a:p>
            <a:pPr marL="457200" lvl="0" indent="-457200" algn="l" rtl="0">
              <a:lnSpc>
                <a:spcPct val="90000"/>
              </a:lnSpc>
              <a:spcBef>
                <a:spcPts val="1000"/>
              </a:spcBef>
              <a:spcAft>
                <a:spcPts val="0"/>
              </a:spcAft>
              <a:buClr>
                <a:schemeClr val="dk1"/>
              </a:buClr>
              <a:buSzPts val="2800"/>
              <a:buFont typeface="Arial"/>
              <a:buChar char="•"/>
            </a:pPr>
            <a:r>
              <a:rPr lang="en-US"/>
              <a:t>An opportunity for a person with differing abilities to live in a community setting in the most integrated and natural way possible.</a:t>
            </a:r>
            <a:endParaRPr/>
          </a:p>
          <a:p>
            <a:pPr marL="457200" lvl="0" indent="-457200" algn="l" rtl="0">
              <a:lnSpc>
                <a:spcPct val="90000"/>
              </a:lnSpc>
              <a:spcBef>
                <a:spcPts val="1000"/>
              </a:spcBef>
              <a:spcAft>
                <a:spcPts val="0"/>
              </a:spcAft>
              <a:buClr>
                <a:schemeClr val="dk1"/>
              </a:buClr>
              <a:buSzPts val="2800"/>
              <a:buFont typeface="Arial"/>
              <a:buChar char="•"/>
            </a:pPr>
            <a:r>
              <a:rPr lang="en-US"/>
              <a:t>Program rooted in developing close relationships.</a:t>
            </a:r>
            <a:endParaRPr/>
          </a:p>
        </p:txBody>
      </p:sp>
      <p:sp>
        <p:nvSpPr>
          <p:cNvPr id="179" name="Google Shape;179;p2"/>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
        <p:nvSpPr>
          <p:cNvPr id="180" name="Google Shape;180;p2"/>
          <p:cNvSpPr txBox="1"/>
          <p:nvPr/>
        </p:nvSpPr>
        <p:spPr>
          <a:xfrm>
            <a:off x="8866909" y="82357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What Distinguishes Shared Living from Other Residential Options</a:t>
            </a:r>
            <a:br>
              <a:rPr lang="en-US"/>
            </a:br>
            <a:endParaRPr/>
          </a:p>
        </p:txBody>
      </p:sp>
      <p:sp>
        <p:nvSpPr>
          <p:cNvPr id="187" name="Google Shape;187;p3"/>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333333"/>
              </a:buClr>
              <a:buSzPts val="2800"/>
              <a:buNone/>
            </a:pPr>
            <a:r>
              <a:rPr lang="en-US"/>
              <a:t>A residential alternative to living in a traditional shift staff supported living home.</a:t>
            </a:r>
            <a:endParaRPr/>
          </a:p>
          <a:p>
            <a:pPr marL="457200" lvl="0" indent="-457200" algn="l" rtl="0">
              <a:lnSpc>
                <a:spcPct val="90000"/>
              </a:lnSpc>
              <a:spcBef>
                <a:spcPts val="1000"/>
              </a:spcBef>
              <a:spcAft>
                <a:spcPts val="0"/>
              </a:spcAft>
              <a:buClr>
                <a:schemeClr val="dk1"/>
              </a:buClr>
              <a:buSzPts val="2800"/>
              <a:buFont typeface="Arial"/>
              <a:buChar char="•"/>
            </a:pPr>
            <a:r>
              <a:rPr lang="en-US"/>
              <a:t>Shared living providers are contractors NOT employees.</a:t>
            </a:r>
            <a:endParaRPr/>
          </a:p>
          <a:p>
            <a:pPr marL="457200" lvl="0" indent="-457200" algn="l" rtl="0">
              <a:lnSpc>
                <a:spcPct val="90000"/>
              </a:lnSpc>
              <a:spcBef>
                <a:spcPts val="1000"/>
              </a:spcBef>
              <a:spcAft>
                <a:spcPts val="0"/>
              </a:spcAft>
              <a:buClr>
                <a:schemeClr val="dk1"/>
              </a:buClr>
              <a:buSzPts val="2800"/>
              <a:buFont typeface="Arial"/>
              <a:buChar char="•"/>
            </a:pPr>
            <a:r>
              <a:rPr lang="en-US"/>
              <a:t>Individual supported &amp; contractor lives in a shared residence.</a:t>
            </a:r>
            <a:endParaRPr/>
          </a:p>
          <a:p>
            <a:pPr marL="457200" lvl="0" indent="-457200" algn="l" rtl="0">
              <a:lnSpc>
                <a:spcPct val="90000"/>
              </a:lnSpc>
              <a:spcBef>
                <a:spcPts val="1000"/>
              </a:spcBef>
              <a:spcAft>
                <a:spcPts val="0"/>
              </a:spcAft>
              <a:buClr>
                <a:schemeClr val="dk1"/>
              </a:buClr>
              <a:buSzPts val="2800"/>
              <a:buFont typeface="Arial"/>
              <a:buChar char="•"/>
            </a:pPr>
            <a:r>
              <a:rPr lang="en-US"/>
              <a:t>24:7 expectation of care versus shifts.</a:t>
            </a:r>
            <a:endParaRPr/>
          </a:p>
          <a:p>
            <a:pPr marL="457200" lvl="0" indent="-457200" algn="l" rtl="0">
              <a:lnSpc>
                <a:spcPct val="90000"/>
              </a:lnSpc>
              <a:spcBef>
                <a:spcPts val="1000"/>
              </a:spcBef>
              <a:spcAft>
                <a:spcPts val="0"/>
              </a:spcAft>
              <a:buClr>
                <a:schemeClr val="dk1"/>
              </a:buClr>
              <a:buSzPts val="2800"/>
              <a:buFont typeface="Arial"/>
              <a:buChar char="•"/>
            </a:pPr>
            <a:r>
              <a:rPr lang="en-US"/>
              <a:t>Longer term commitment.</a:t>
            </a:r>
            <a:endParaRPr/>
          </a:p>
          <a:p>
            <a:pPr marL="457200" lvl="0" indent="-457200" algn="l" rtl="0">
              <a:lnSpc>
                <a:spcPct val="90000"/>
              </a:lnSpc>
              <a:spcBef>
                <a:spcPts val="1000"/>
              </a:spcBef>
              <a:spcAft>
                <a:spcPts val="0"/>
              </a:spcAft>
              <a:buClr>
                <a:schemeClr val="dk1"/>
              </a:buClr>
              <a:buSzPts val="2800"/>
              <a:buFont typeface="Arial"/>
              <a:buChar char="•"/>
            </a:pPr>
            <a:r>
              <a:rPr lang="en-US"/>
              <a:t>A lifestyle more than a job.</a:t>
            </a:r>
            <a:endParaRPr/>
          </a:p>
          <a:p>
            <a:pPr marL="0" lvl="0" indent="0" algn="l" rtl="0">
              <a:lnSpc>
                <a:spcPct val="90000"/>
              </a:lnSpc>
              <a:spcBef>
                <a:spcPts val="1000"/>
              </a:spcBef>
              <a:spcAft>
                <a:spcPts val="0"/>
              </a:spcAft>
              <a:buClr>
                <a:srgbClr val="333333"/>
              </a:buClr>
              <a:buSzPts val="2800"/>
              <a:buNone/>
            </a:pPr>
            <a:endParaRPr/>
          </a:p>
        </p:txBody>
      </p:sp>
      <p:sp>
        <p:nvSpPr>
          <p:cNvPr id="188" name="Google Shape;188;p3"/>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Who is Shared Living For?</a:t>
            </a:r>
            <a:endParaRPr/>
          </a:p>
        </p:txBody>
      </p:sp>
      <p:sp>
        <p:nvSpPr>
          <p:cNvPr id="194" name="Google Shape;194;p8"/>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a:t>People eligible for HCBS.</a:t>
            </a:r>
            <a:endParaRPr/>
          </a:p>
          <a:p>
            <a:pPr marL="457200" lvl="0" indent="-457200" algn="l" rtl="0">
              <a:lnSpc>
                <a:spcPct val="90000"/>
              </a:lnSpc>
              <a:spcBef>
                <a:spcPts val="1000"/>
              </a:spcBef>
              <a:spcAft>
                <a:spcPts val="0"/>
              </a:spcAft>
              <a:buClr>
                <a:schemeClr val="dk1"/>
              </a:buClr>
              <a:buSzPts val="2800"/>
              <a:buFont typeface="Arial"/>
              <a:buChar char="•"/>
            </a:pPr>
            <a:r>
              <a:rPr lang="en-US"/>
              <a:t>Anyone who wants to live in a natural community living environment.</a:t>
            </a:r>
            <a:endParaRPr/>
          </a:p>
          <a:p>
            <a:pPr marL="457200" lvl="0" indent="-457200" algn="l" rtl="0">
              <a:lnSpc>
                <a:spcPct val="90000"/>
              </a:lnSpc>
              <a:spcBef>
                <a:spcPts val="1000"/>
              </a:spcBef>
              <a:spcAft>
                <a:spcPts val="0"/>
              </a:spcAft>
              <a:buClr>
                <a:schemeClr val="dk1"/>
              </a:buClr>
              <a:buSzPts val="2800"/>
              <a:buFont typeface="Arial"/>
              <a:buChar char="•"/>
            </a:pPr>
            <a:r>
              <a:rPr lang="en-US"/>
              <a:t>Shared Living can be for anyone when lifestyle preferences are matched in such a way that quality of life for both parties is at least sustained but ideally enhanced.</a:t>
            </a:r>
            <a:endParaRPr/>
          </a:p>
        </p:txBody>
      </p:sp>
      <p:sp>
        <p:nvSpPr>
          <p:cNvPr id="195" name="Google Shape;195;p8"/>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200" name="Google Shape;200;p7"/>
          <p:cNvGraphicFramePr/>
          <p:nvPr/>
        </p:nvGraphicFramePr>
        <p:xfrm>
          <a:off x="685800" y="1725455"/>
          <a:ext cx="8458200" cy="782625"/>
        </p:xfrm>
        <a:graphic>
          <a:graphicData uri="http://schemas.openxmlformats.org/drawingml/2006/table">
            <a:tbl>
              <a:tblPr firstRow="1" bandRow="1">
                <a:noFill/>
                <a:tableStyleId>{C21EE722-B806-4D59-9479-F8C596C498EC}</a:tableStyleId>
              </a:tblPr>
              <a:tblGrid>
                <a:gridCol w="1295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78262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Institution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ICF/ID or</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PRTF</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Nursing</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Home</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Group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Home</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Shared</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t>Living</a:t>
                      </a:r>
                      <a:endParaRPr sz="1400" u="none" strike="noStrike" cap="none"/>
                    </a:p>
                  </a:txBody>
                  <a:tcPr marL="91450" marR="91450" marT="45725" marB="45725" anchor="ctr">
                    <a:solidFill>
                      <a:schemeClr val="accent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Living Independently</a:t>
                      </a:r>
                      <a:endParaRPr sz="1400" u="none" strike="noStrike" cap="none"/>
                    </a:p>
                  </a:txBody>
                  <a:tcPr marL="91450" marR="91450" marT="45725" marB="45725" anchor="ctr"/>
                </a:tc>
                <a:extLst>
                  <a:ext uri="{0D108BD9-81ED-4DB2-BD59-A6C34878D82A}">
                    <a16:rowId xmlns:a16="http://schemas.microsoft.com/office/drawing/2014/main" val="10000"/>
                  </a:ext>
                </a:extLst>
              </a:tr>
            </a:tbl>
          </a:graphicData>
        </a:graphic>
      </p:graphicFrame>
      <p:sp>
        <p:nvSpPr>
          <p:cNvPr id="201" name="Google Shape;201;p7"/>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Why Choose Shared Living: Restrictive / Integrated </a:t>
            </a:r>
            <a:endParaRPr/>
          </a:p>
        </p:txBody>
      </p:sp>
      <p:sp>
        <p:nvSpPr>
          <p:cNvPr id="202" name="Google Shape;202;p7"/>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
        <p:nvSpPr>
          <p:cNvPr id="203" name="Google Shape;203;p7"/>
          <p:cNvSpPr txBox="1"/>
          <p:nvPr/>
        </p:nvSpPr>
        <p:spPr>
          <a:xfrm>
            <a:off x="685800" y="2696835"/>
            <a:ext cx="1385597" cy="2400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2"/>
                </a:solidFill>
                <a:latin typeface="Calibri"/>
                <a:ea typeface="Calibri"/>
                <a:cs typeface="Calibri"/>
                <a:sym typeface="Calibri"/>
              </a:rPr>
              <a:t>More Restrictive</a:t>
            </a:r>
            <a:endParaRPr/>
          </a:p>
          <a:p>
            <a:pPr marL="0" marR="0" lvl="0" indent="0" algn="l" rtl="0">
              <a:lnSpc>
                <a:spcPct val="100000"/>
              </a:lnSpc>
              <a:spcBef>
                <a:spcPts val="1200"/>
              </a:spcBef>
              <a:spcAft>
                <a:spcPts val="0"/>
              </a:spcAft>
              <a:buNone/>
            </a:pPr>
            <a:r>
              <a:rPr lang="en-US" sz="2000" b="0" i="0" u="none" strike="noStrike" cap="none">
                <a:solidFill>
                  <a:schemeClr val="dk2"/>
                </a:solidFill>
                <a:latin typeface="Calibri"/>
                <a:ea typeface="Calibri"/>
                <a:cs typeface="Calibri"/>
                <a:sym typeface="Calibri"/>
              </a:rPr>
              <a:t>Less Integrated</a:t>
            </a:r>
            <a:endParaRPr/>
          </a:p>
          <a:p>
            <a:pPr marL="0" marR="0" lvl="0" indent="0" algn="l" rtl="0">
              <a:lnSpc>
                <a:spcPct val="100000"/>
              </a:lnSpc>
              <a:spcBef>
                <a:spcPts val="1200"/>
              </a:spcBef>
              <a:spcAft>
                <a:spcPts val="1200"/>
              </a:spcAft>
              <a:buNone/>
            </a:pPr>
            <a:r>
              <a:rPr lang="en-US" sz="2000" b="0" i="0" u="none" strike="noStrike" cap="none">
                <a:solidFill>
                  <a:schemeClr val="dk2"/>
                </a:solidFill>
                <a:latin typeface="Calibri"/>
                <a:ea typeface="Calibri"/>
                <a:cs typeface="Calibri"/>
                <a:sym typeface="Calibri"/>
              </a:rPr>
              <a:t>More Intensive</a:t>
            </a:r>
            <a:endParaRPr sz="1600" b="0" i="0" u="none" strike="noStrike" cap="none">
              <a:solidFill>
                <a:schemeClr val="dk2"/>
              </a:solidFill>
              <a:latin typeface="Calibri"/>
              <a:ea typeface="Calibri"/>
              <a:cs typeface="Calibri"/>
              <a:sym typeface="Calibri"/>
            </a:endParaRPr>
          </a:p>
        </p:txBody>
      </p:sp>
      <p:sp>
        <p:nvSpPr>
          <p:cNvPr id="204" name="Google Shape;204;p7"/>
          <p:cNvSpPr txBox="1"/>
          <p:nvPr/>
        </p:nvSpPr>
        <p:spPr>
          <a:xfrm>
            <a:off x="7525649" y="2696835"/>
            <a:ext cx="1385597" cy="24006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000" b="0" i="0" u="none" strike="noStrike" cap="none">
                <a:solidFill>
                  <a:schemeClr val="dk2"/>
                </a:solidFill>
                <a:latin typeface="Calibri"/>
                <a:ea typeface="Calibri"/>
                <a:cs typeface="Calibri"/>
                <a:sym typeface="Calibri"/>
              </a:rPr>
              <a:t>Less Restrictive</a:t>
            </a:r>
            <a:endParaRPr/>
          </a:p>
          <a:p>
            <a:pPr marL="0" marR="0" lvl="0" indent="0" algn="r" rtl="0">
              <a:lnSpc>
                <a:spcPct val="100000"/>
              </a:lnSpc>
              <a:spcBef>
                <a:spcPts val="1200"/>
              </a:spcBef>
              <a:spcAft>
                <a:spcPts val="0"/>
              </a:spcAft>
              <a:buNone/>
            </a:pPr>
            <a:r>
              <a:rPr lang="en-US" sz="2000" b="0" i="0" u="none" strike="noStrike" cap="none">
                <a:solidFill>
                  <a:schemeClr val="dk2"/>
                </a:solidFill>
                <a:latin typeface="Calibri"/>
                <a:ea typeface="Calibri"/>
                <a:cs typeface="Calibri"/>
                <a:sym typeface="Calibri"/>
              </a:rPr>
              <a:t>More Integrated</a:t>
            </a:r>
            <a:endParaRPr/>
          </a:p>
          <a:p>
            <a:pPr marL="0" marR="0" lvl="0" indent="0" algn="r" rtl="0">
              <a:lnSpc>
                <a:spcPct val="100000"/>
              </a:lnSpc>
              <a:spcBef>
                <a:spcPts val="1200"/>
              </a:spcBef>
              <a:spcAft>
                <a:spcPts val="1200"/>
              </a:spcAft>
              <a:buNone/>
            </a:pPr>
            <a:r>
              <a:rPr lang="en-US" sz="2000" b="0" i="0" u="none" strike="noStrike" cap="none">
                <a:solidFill>
                  <a:schemeClr val="dk2"/>
                </a:solidFill>
                <a:latin typeface="Calibri"/>
                <a:ea typeface="Calibri"/>
                <a:cs typeface="Calibri"/>
                <a:sym typeface="Calibri"/>
              </a:rPr>
              <a:t>Less Intensive</a:t>
            </a:r>
            <a:endParaRPr sz="1600" b="0" i="0" u="none" strike="noStrike" cap="none">
              <a:solidFill>
                <a:schemeClr val="dk2"/>
              </a:solidFill>
              <a:latin typeface="Calibri"/>
              <a:ea typeface="Calibri"/>
              <a:cs typeface="Calibri"/>
              <a:sym typeface="Calibri"/>
            </a:endParaRPr>
          </a:p>
        </p:txBody>
      </p:sp>
      <p:cxnSp>
        <p:nvCxnSpPr>
          <p:cNvPr id="205" name="Google Shape;205;p7"/>
          <p:cNvCxnSpPr/>
          <p:nvPr/>
        </p:nvCxnSpPr>
        <p:spPr>
          <a:xfrm>
            <a:off x="2230014" y="3051110"/>
            <a:ext cx="5402427" cy="0"/>
          </a:xfrm>
          <a:prstGeom prst="straightConnector1">
            <a:avLst/>
          </a:prstGeom>
          <a:noFill/>
          <a:ln w="76200" cap="flat" cmpd="sng">
            <a:solidFill>
              <a:schemeClr val="accent1"/>
            </a:solidFill>
            <a:prstDash val="solid"/>
            <a:miter lim="800000"/>
            <a:headEnd type="triangle" w="med" len="med"/>
            <a:tailEnd type="triangle" w="med" len="med"/>
          </a:ln>
        </p:spPr>
      </p:cxnSp>
      <p:cxnSp>
        <p:nvCxnSpPr>
          <p:cNvPr id="206" name="Google Shape;206;p7"/>
          <p:cNvCxnSpPr/>
          <p:nvPr/>
        </p:nvCxnSpPr>
        <p:spPr>
          <a:xfrm>
            <a:off x="2230014" y="3791338"/>
            <a:ext cx="5402427" cy="0"/>
          </a:xfrm>
          <a:prstGeom prst="straightConnector1">
            <a:avLst/>
          </a:prstGeom>
          <a:noFill/>
          <a:ln w="76200" cap="flat" cmpd="sng">
            <a:solidFill>
              <a:schemeClr val="accent1"/>
            </a:solidFill>
            <a:prstDash val="solid"/>
            <a:miter lim="800000"/>
            <a:headEnd type="triangle" w="med" len="med"/>
            <a:tailEnd type="triangle" w="med" len="med"/>
          </a:ln>
        </p:spPr>
      </p:cxnSp>
      <p:cxnSp>
        <p:nvCxnSpPr>
          <p:cNvPr id="207" name="Google Shape;207;p7"/>
          <p:cNvCxnSpPr/>
          <p:nvPr/>
        </p:nvCxnSpPr>
        <p:spPr>
          <a:xfrm>
            <a:off x="2230014" y="4578220"/>
            <a:ext cx="5402427" cy="0"/>
          </a:xfrm>
          <a:prstGeom prst="straightConnector1">
            <a:avLst/>
          </a:prstGeom>
          <a:noFill/>
          <a:ln w="76200" cap="flat" cmpd="sng">
            <a:solidFill>
              <a:schemeClr val="accent1"/>
            </a:solidFill>
            <a:prstDash val="solid"/>
            <a:miter lim="800000"/>
            <a:headEnd type="triangle" w="med" len="med"/>
            <a:tailEnd type="triangle" w="med" len="med"/>
          </a:ln>
        </p:spPr>
      </p:cxnSp>
      <p:sp>
        <p:nvSpPr>
          <p:cNvPr id="208" name="Google Shape;208;p7"/>
          <p:cNvSpPr/>
          <p:nvPr/>
        </p:nvSpPr>
        <p:spPr>
          <a:xfrm>
            <a:off x="6502813" y="2922995"/>
            <a:ext cx="226714" cy="22671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7"/>
          <p:cNvSpPr/>
          <p:nvPr/>
        </p:nvSpPr>
        <p:spPr>
          <a:xfrm>
            <a:off x="6502813" y="3670429"/>
            <a:ext cx="226714" cy="22671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0" name="Google Shape;210;p7"/>
          <p:cNvSpPr/>
          <p:nvPr/>
        </p:nvSpPr>
        <p:spPr>
          <a:xfrm>
            <a:off x="6502813" y="4464863"/>
            <a:ext cx="226714" cy="22671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Benefits of Shared Living for Persons Supported</a:t>
            </a:r>
            <a:endParaRPr/>
          </a:p>
        </p:txBody>
      </p:sp>
      <p:sp>
        <p:nvSpPr>
          <p:cNvPr id="217" name="Google Shape;217;p15"/>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457200" lvl="0" indent="-470535" algn="l" rtl="0">
              <a:lnSpc>
                <a:spcPct val="150000"/>
              </a:lnSpc>
              <a:spcBef>
                <a:spcPts val="0"/>
              </a:spcBef>
              <a:spcAft>
                <a:spcPts val="0"/>
              </a:spcAft>
              <a:buClr>
                <a:schemeClr val="dk1"/>
              </a:buClr>
              <a:buSzPts val="2800"/>
              <a:buFont typeface="Arial"/>
              <a:buChar char="•"/>
            </a:pPr>
            <a:r>
              <a:rPr lang="en-US"/>
              <a:t>Naturally fosters true community inclusion </a:t>
            </a:r>
            <a:endParaRPr/>
          </a:p>
          <a:p>
            <a:pPr marL="457200" lvl="0" indent="-470535" algn="l" rtl="0">
              <a:lnSpc>
                <a:spcPct val="150000"/>
              </a:lnSpc>
              <a:spcBef>
                <a:spcPts val="0"/>
              </a:spcBef>
              <a:spcAft>
                <a:spcPts val="0"/>
              </a:spcAft>
              <a:buClr>
                <a:schemeClr val="dk1"/>
              </a:buClr>
              <a:buSzPts val="2800"/>
              <a:buFont typeface="Arial"/>
              <a:buChar char="•"/>
            </a:pPr>
            <a:r>
              <a:rPr lang="en-US"/>
              <a:t>Provides a consistent  and stable support system and high QoL </a:t>
            </a:r>
            <a:endParaRPr/>
          </a:p>
          <a:p>
            <a:pPr marL="457200" lvl="0" indent="-470535" algn="l" rtl="0">
              <a:lnSpc>
                <a:spcPct val="150000"/>
              </a:lnSpc>
              <a:spcBef>
                <a:spcPts val="1000"/>
              </a:spcBef>
              <a:spcAft>
                <a:spcPts val="0"/>
              </a:spcAft>
              <a:buClr>
                <a:schemeClr val="dk1"/>
              </a:buClr>
              <a:buSzPts val="2800"/>
              <a:buFont typeface="Arial"/>
              <a:buChar char="•"/>
            </a:pPr>
            <a:r>
              <a:rPr lang="en-US"/>
              <a:t>Offers enhanced opportunities for choice &amp; control</a:t>
            </a:r>
            <a:endParaRPr/>
          </a:p>
          <a:p>
            <a:pPr marL="457200" lvl="0" indent="-470535" algn="l" rtl="0">
              <a:lnSpc>
                <a:spcPct val="150000"/>
              </a:lnSpc>
              <a:spcBef>
                <a:spcPts val="1000"/>
              </a:spcBef>
              <a:spcAft>
                <a:spcPts val="0"/>
              </a:spcAft>
              <a:buClr>
                <a:schemeClr val="dk1"/>
              </a:buClr>
              <a:buSzPts val="2800"/>
              <a:buFont typeface="Arial"/>
              <a:buChar char="•"/>
            </a:pPr>
            <a:r>
              <a:rPr lang="en-US"/>
              <a:t>Natural opportunities for learning new skills / achieve personal goals </a:t>
            </a:r>
            <a:endParaRPr/>
          </a:p>
          <a:p>
            <a:pPr marL="457200" lvl="0" indent="-470535" algn="l" rtl="0">
              <a:lnSpc>
                <a:spcPct val="150000"/>
              </a:lnSpc>
              <a:spcBef>
                <a:spcPts val="1000"/>
              </a:spcBef>
              <a:spcAft>
                <a:spcPts val="0"/>
              </a:spcAft>
              <a:buClr>
                <a:schemeClr val="dk1"/>
              </a:buClr>
              <a:buSzPts val="2800"/>
              <a:buFont typeface="Arial"/>
              <a:buChar char="•"/>
            </a:pPr>
            <a:r>
              <a:rPr lang="en-US"/>
              <a:t>Long-term living arrangement</a:t>
            </a:r>
            <a:endParaRPr/>
          </a:p>
          <a:p>
            <a:pPr marL="457200" lvl="0" indent="-470535" algn="l" rtl="0">
              <a:lnSpc>
                <a:spcPct val="150000"/>
              </a:lnSpc>
              <a:spcBef>
                <a:spcPts val="1000"/>
              </a:spcBef>
              <a:spcAft>
                <a:spcPts val="0"/>
              </a:spcAft>
              <a:buClr>
                <a:schemeClr val="dk1"/>
              </a:buClr>
              <a:buSzPts val="2800"/>
              <a:buFont typeface="Arial"/>
              <a:buChar char="•"/>
            </a:pPr>
            <a:r>
              <a:rPr lang="en-US"/>
              <a:t>High levels of satisfaction </a:t>
            </a:r>
            <a:endParaRPr/>
          </a:p>
        </p:txBody>
      </p:sp>
      <p:sp>
        <p:nvSpPr>
          <p:cNvPr id="218" name="Google Shape;218;p15"/>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293824711a_2_95"/>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Benefits for Shared Living Contractor </a:t>
            </a:r>
            <a:endParaRPr/>
          </a:p>
        </p:txBody>
      </p:sp>
      <p:sp>
        <p:nvSpPr>
          <p:cNvPr id="224" name="Google Shape;224;g2293824711a_2_95"/>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457200" lvl="0" indent="-457200" algn="l" rtl="0">
              <a:lnSpc>
                <a:spcPct val="150000"/>
              </a:lnSpc>
              <a:spcBef>
                <a:spcPts val="0"/>
              </a:spcBef>
              <a:spcAft>
                <a:spcPts val="0"/>
              </a:spcAft>
              <a:buClr>
                <a:schemeClr val="dk1"/>
              </a:buClr>
              <a:buSzPts val="2800"/>
              <a:buFont typeface="Arial"/>
              <a:buChar char="•"/>
            </a:pPr>
            <a:r>
              <a:rPr lang="en-US"/>
              <a:t>Work Life Balance</a:t>
            </a:r>
            <a:endParaRPr/>
          </a:p>
          <a:p>
            <a:pPr marL="457200" lvl="0" indent="-457200" algn="l" rtl="0">
              <a:lnSpc>
                <a:spcPct val="150000"/>
              </a:lnSpc>
              <a:spcBef>
                <a:spcPts val="1000"/>
              </a:spcBef>
              <a:spcAft>
                <a:spcPts val="0"/>
              </a:spcAft>
              <a:buClr>
                <a:schemeClr val="dk1"/>
              </a:buClr>
              <a:buSzPts val="2800"/>
              <a:buFont typeface="Arial"/>
              <a:buChar char="•"/>
            </a:pPr>
            <a:r>
              <a:rPr lang="en-US"/>
              <a:t>Financial Benefit </a:t>
            </a:r>
            <a:endParaRPr/>
          </a:p>
          <a:p>
            <a:pPr marL="457200" lvl="0" indent="-457200" algn="l" rtl="0">
              <a:lnSpc>
                <a:spcPct val="150000"/>
              </a:lnSpc>
              <a:spcBef>
                <a:spcPts val="1000"/>
              </a:spcBef>
              <a:spcAft>
                <a:spcPts val="0"/>
              </a:spcAft>
              <a:buClr>
                <a:schemeClr val="dk1"/>
              </a:buClr>
              <a:buSzPts val="2800"/>
              <a:buFont typeface="Arial"/>
              <a:buChar char="•"/>
            </a:pPr>
            <a:r>
              <a:rPr lang="en-US"/>
              <a:t>Work Experience/ Personal Growth and Development</a:t>
            </a:r>
            <a:endParaRPr/>
          </a:p>
          <a:p>
            <a:pPr marL="457200" lvl="0" indent="-457200" algn="l" rtl="0">
              <a:lnSpc>
                <a:spcPct val="150000"/>
              </a:lnSpc>
              <a:spcBef>
                <a:spcPts val="1000"/>
              </a:spcBef>
              <a:spcAft>
                <a:spcPts val="0"/>
              </a:spcAft>
              <a:buClr>
                <a:schemeClr val="dk1"/>
              </a:buClr>
              <a:buSzPts val="2800"/>
              <a:buFont typeface="Arial"/>
              <a:buChar char="•"/>
            </a:pPr>
            <a:r>
              <a:rPr lang="en-US"/>
              <a:t>Program Support </a:t>
            </a:r>
            <a:endParaRPr/>
          </a:p>
          <a:p>
            <a:pPr marL="457200" lvl="0" indent="-457200" algn="l" rtl="0">
              <a:lnSpc>
                <a:spcPct val="150000"/>
              </a:lnSpc>
              <a:spcBef>
                <a:spcPts val="1000"/>
              </a:spcBef>
              <a:spcAft>
                <a:spcPts val="0"/>
              </a:spcAft>
              <a:buClr>
                <a:schemeClr val="dk1"/>
              </a:buClr>
              <a:buSzPts val="2800"/>
              <a:buFont typeface="Arial"/>
              <a:buChar char="•"/>
            </a:pPr>
            <a:r>
              <a:rPr lang="en-US"/>
              <a:t>Job Satisfaction</a:t>
            </a:r>
            <a:endParaRPr/>
          </a:p>
        </p:txBody>
      </p:sp>
      <p:sp>
        <p:nvSpPr>
          <p:cNvPr id="225" name="Google Shape;225;g2293824711a_2_95"/>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601578" y="529389"/>
            <a:ext cx="10978219" cy="100731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r>
              <a:rPr lang="en-US"/>
              <a:t>Benefits of Shared Living for the Licensed Provider/Agency</a:t>
            </a:r>
            <a:endParaRPr/>
          </a:p>
        </p:txBody>
      </p:sp>
      <p:sp>
        <p:nvSpPr>
          <p:cNvPr id="231" name="Google Shape;231;p16"/>
          <p:cNvSpPr txBox="1">
            <a:spLocks noGrp="1"/>
          </p:cNvSpPr>
          <p:nvPr>
            <p:ph type="body" idx="1"/>
          </p:nvPr>
        </p:nvSpPr>
        <p:spPr>
          <a:xfrm>
            <a:off x="601579" y="1702381"/>
            <a:ext cx="10978218" cy="4351338"/>
          </a:xfrm>
          <a:prstGeom prst="rect">
            <a:avLst/>
          </a:prstGeom>
          <a:noFill/>
          <a:ln>
            <a:noFill/>
          </a:ln>
        </p:spPr>
        <p:txBody>
          <a:bodyPr spcFirstLastPara="1" wrap="square" lIns="0" tIns="0" rIns="0" bIns="0" anchor="t" anchorCtr="0">
            <a:normAutofit/>
          </a:bodyPr>
          <a:lstStyle/>
          <a:p>
            <a:pPr marL="457200" lvl="0" indent="-457200" algn="l" rtl="0">
              <a:lnSpc>
                <a:spcPct val="150000"/>
              </a:lnSpc>
              <a:spcBef>
                <a:spcPts val="0"/>
              </a:spcBef>
              <a:spcAft>
                <a:spcPts val="0"/>
              </a:spcAft>
              <a:buClr>
                <a:schemeClr val="dk1"/>
              </a:buClr>
              <a:buSzPts val="2800"/>
              <a:buFont typeface="Arial"/>
              <a:buChar char="•"/>
            </a:pPr>
            <a:r>
              <a:rPr lang="en-US"/>
              <a:t>More consistency of services provided</a:t>
            </a:r>
            <a:endParaRPr/>
          </a:p>
          <a:p>
            <a:pPr marL="457200" lvl="0" indent="-457200" algn="l" rtl="0">
              <a:lnSpc>
                <a:spcPct val="150000"/>
              </a:lnSpc>
              <a:spcBef>
                <a:spcPts val="1000"/>
              </a:spcBef>
              <a:spcAft>
                <a:spcPts val="0"/>
              </a:spcAft>
              <a:buClr>
                <a:schemeClr val="dk1"/>
              </a:buClr>
              <a:buSzPts val="2800"/>
              <a:buFont typeface="Arial"/>
              <a:buChar char="•"/>
            </a:pPr>
            <a:r>
              <a:rPr lang="en-US"/>
              <a:t>Higher quality of services</a:t>
            </a:r>
            <a:endParaRPr/>
          </a:p>
          <a:p>
            <a:pPr marL="457200" lvl="0" indent="-457200" algn="l" rtl="0">
              <a:lnSpc>
                <a:spcPct val="150000"/>
              </a:lnSpc>
              <a:spcBef>
                <a:spcPts val="1000"/>
              </a:spcBef>
              <a:spcAft>
                <a:spcPts val="0"/>
              </a:spcAft>
              <a:buClr>
                <a:schemeClr val="dk1"/>
              </a:buClr>
              <a:buSzPts val="2800"/>
              <a:buFont typeface="Arial"/>
              <a:buChar char="•"/>
            </a:pPr>
            <a:r>
              <a:rPr lang="en-US"/>
              <a:t>Meets CMS Final Rule/Olmstead Act</a:t>
            </a:r>
            <a:endParaRPr/>
          </a:p>
        </p:txBody>
      </p:sp>
      <p:sp>
        <p:nvSpPr>
          <p:cNvPr id="232" name="Google Shape;232;p16"/>
          <p:cNvSpPr txBox="1">
            <a:spLocks noGrp="1"/>
          </p:cNvSpPr>
          <p:nvPr>
            <p:ph type="sldNum" idx="12"/>
          </p:nvPr>
        </p:nvSpPr>
        <p:spPr>
          <a:xfrm>
            <a:off x="8836598" y="6521811"/>
            <a:ext cx="2743200" cy="22671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1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5D06867ED03A4E8476C9FFD2C14B95" ma:contentTypeVersion="16" ma:contentTypeDescription="Create a new document." ma:contentTypeScope="" ma:versionID="58fc4699eeb637d8c8b1cf646f531b63">
  <xsd:schema xmlns:xsd="http://www.w3.org/2001/XMLSchema" xmlns:xs="http://www.w3.org/2001/XMLSchema" xmlns:p="http://schemas.microsoft.com/office/2006/metadata/properties" xmlns:ns2="721bc721-94fa-4c5e-9660-9e3f4c1c0631" xmlns:ns3="4302e5d3-c06f-42d4-b043-ca97f63a493b" targetNamespace="http://schemas.microsoft.com/office/2006/metadata/properties" ma:root="true" ma:fieldsID="daca3ac777ec466a0f1c77f1e39a8622" ns2:_="" ns3:_="">
    <xsd:import namespace="721bc721-94fa-4c5e-9660-9e3f4c1c0631"/>
    <xsd:import namespace="4302e5d3-c06f-42d4-b043-ca97f63a49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721-94fa-4c5e-9660-9e3f4c1c0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8c80cf6-7142-4f80-a370-b3f7bd024f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2e5d3-c06f-42d4-b043-ca97f63a493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cf648b9-7393-4f9f-8a7e-9049cc04fc48}" ma:internalName="TaxCatchAll" ma:showField="CatchAllData" ma:web="4302e5d3-c06f-42d4-b043-ca97f63a49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04FD49-038A-4D9D-A866-0F3B08E3916F}"/>
</file>

<file path=customXml/itemProps2.xml><?xml version="1.0" encoding="utf-8"?>
<ds:datastoreItem xmlns:ds="http://schemas.openxmlformats.org/officeDocument/2006/customXml" ds:itemID="{2D050424-E6C1-412A-BB9A-551F845B7139}"/>
</file>

<file path=docProps/app.xml><?xml version="1.0" encoding="utf-8"?>
<Properties xmlns="http://schemas.openxmlformats.org/officeDocument/2006/extended-properties" xmlns:vt="http://schemas.openxmlformats.org/officeDocument/2006/docPropsVTypes">
  <TotalTime>39</TotalTime>
  <Words>1769</Words>
  <Application>Microsoft Office PowerPoint</Application>
  <PresentationFormat>Widescreen</PresentationFormat>
  <Paragraphs>240</Paragraphs>
  <Slides>24</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Bahnschrift</vt:lpstr>
      <vt:lpstr>Calibri</vt:lpstr>
      <vt:lpstr>1_Office Theme</vt:lpstr>
      <vt:lpstr>2_Office Theme</vt:lpstr>
      <vt:lpstr>Shared Living – Kansas Model</vt:lpstr>
      <vt:lpstr>History of Shared Living in Kansas</vt:lpstr>
      <vt:lpstr>What is Shared Living?</vt:lpstr>
      <vt:lpstr>What Distinguishes Shared Living from Other Residential Options </vt:lpstr>
      <vt:lpstr>Who is Shared Living For?</vt:lpstr>
      <vt:lpstr>Why Choose Shared Living: Restrictive / Integrated </vt:lpstr>
      <vt:lpstr>Benefits of Shared Living for Persons Supported</vt:lpstr>
      <vt:lpstr>Benefits for Shared Living Contractor </vt:lpstr>
      <vt:lpstr>Benefits of Shared Living for the Licensed Provider/Agency</vt:lpstr>
      <vt:lpstr>Addressing the Workforce Shortage </vt:lpstr>
      <vt:lpstr>So, How Does All This Work?</vt:lpstr>
      <vt:lpstr>Steps to Becoming a Contractor </vt:lpstr>
      <vt:lpstr>Matching of Lifestyles </vt:lpstr>
      <vt:lpstr>Service Delivery Oversight </vt:lpstr>
      <vt:lpstr>How is Quality Assured in a Shared Living Home?</vt:lpstr>
      <vt:lpstr>Financial Information</vt:lpstr>
      <vt:lpstr>What Happens During the Day</vt:lpstr>
      <vt:lpstr>What Happens When a Shared Living Arrangement Ends?</vt:lpstr>
      <vt:lpstr>Getting Started</vt:lpstr>
      <vt:lpstr>Road to Service Provision</vt:lpstr>
      <vt:lpstr>Road to Service Provision</vt:lpstr>
      <vt:lpstr>Road to Service Provision</vt:lpstr>
      <vt:lpstr>Resource: Shared Living Manual was Revised on July 1, 2023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Living – Kansas Model</dc:title>
  <dc:creator>Jennifer Hagan</dc:creator>
  <cp:lastModifiedBy>Meghan Shreve</cp:lastModifiedBy>
  <cp:revision>3</cp:revision>
  <dcterms:created xsi:type="dcterms:W3CDTF">2012-09-20T18:39:02Z</dcterms:created>
  <dcterms:modified xsi:type="dcterms:W3CDTF">2024-10-24T15:49:06Z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0x01010003E653952878C74A8AC512B176FF1488</vt:lpwstr>
  </property>
  <property fmtid="{D5CDD505-2E9C-101B-9397-08002B2CF9AE}" pid="3" name="MSIP_Label_5a776955-85f6-4fec-9553-96dd3e0373c4_Enabled">
    <vt:lpwstr>true</vt:lpwstr>
  </property>
  <property fmtid="{D5CDD505-2E9C-101B-9397-08002B2CF9AE}" pid="4" name="MSIP_Label_5a776955-85f6-4fec-9553-96dd3e0373c4_SetDate">
    <vt:lpwstr>2023-02-08T17:23:34Z</vt:lpwstr>
  </property>
  <property fmtid="{D5CDD505-2E9C-101B-9397-08002B2CF9AE}" pid="5" name="MSIP_Label_5a776955-85f6-4fec-9553-96dd3e0373c4_Method">
    <vt:lpwstr>Standard</vt:lpwstr>
  </property>
  <property fmtid="{D5CDD505-2E9C-101B-9397-08002B2CF9AE}" pid="6" name="MSIP_Label_5a776955-85f6-4fec-9553-96dd3e0373c4_Name">
    <vt:lpwstr>Confidential</vt:lpwstr>
  </property>
  <property fmtid="{D5CDD505-2E9C-101B-9397-08002B2CF9AE}" pid="7" name="MSIP_Label_5a776955-85f6-4fec-9553-96dd3e0373c4_SiteId">
    <vt:lpwstr>f45ccc07-e57e-4d15-bf6f-f6cbccd2d395</vt:lpwstr>
  </property>
  <property fmtid="{D5CDD505-2E9C-101B-9397-08002B2CF9AE}" pid="8" name="MSIP_Label_5a776955-85f6-4fec-9553-96dd3e0373c4_ActionId">
    <vt:lpwstr>721184fc-66a0-4cea-ba80-e50b88b77687</vt:lpwstr>
  </property>
  <property fmtid="{D5CDD505-2E9C-101B-9397-08002B2CF9AE}" pid="9" name="MSIP_Label_5a776955-85f6-4fec-9553-96dd3e0373c4_ContentBits">
    <vt:lpwstr>0</vt:lpwstr>
  </property>
</Properties>
</file>