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Ubuntu 1" panose="020B0604020202020204" charset="0"/>
      <p:regular r:id="rId26"/>
    </p:embeddedFont>
    <p:embeddedFont>
      <p:font typeface="Ubuntu 2" panose="020B0604020202020204" charset="0"/>
      <p:regular r:id="rId27"/>
    </p:embeddedFont>
    <p:embeddedFont>
      <p:font typeface="Ubuntu 3" panose="020B0604020202020204" charset="0"/>
      <p:regular r:id="rId28"/>
    </p:embeddedFont>
    <p:embeddedFont>
      <p:font typeface="Ubuntu 4" panose="020B0604020202020204" charset="0"/>
      <p:regular r:id="rId29"/>
    </p:embeddedFont>
    <p:embeddedFont>
      <p:font typeface="Ubuntu 5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3.sv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0.png"/><Relationship Id="rId5" Type="http://schemas.openxmlformats.org/officeDocument/2006/relationships/image" Target="../media/image35.svg"/><Relationship Id="rId10" Type="http://schemas.openxmlformats.org/officeDocument/2006/relationships/image" Target="../media/image39.sv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40119"/>
            <a:ext cx="3846172" cy="1177162"/>
          </a:xfrm>
          <a:custGeom>
            <a:avLst/>
            <a:gdLst/>
            <a:ahLst/>
            <a:cxnLst/>
            <a:rect l="l" t="t" r="r" b="b"/>
            <a:pathLst>
              <a:path w="3846172" h="1177162">
                <a:moveTo>
                  <a:pt x="0" y="0"/>
                </a:moveTo>
                <a:lnTo>
                  <a:pt x="3846172" y="0"/>
                </a:lnTo>
                <a:lnTo>
                  <a:pt x="3846172" y="1177162"/>
                </a:lnTo>
                <a:lnTo>
                  <a:pt x="0" y="1177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366929"/>
            <a:ext cx="16230600" cy="163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20"/>
              </a:lnSpc>
            </a:pPr>
            <a:r>
              <a:rPr lang="en-US" sz="9300">
                <a:solidFill>
                  <a:srgbClr val="FFFFFF"/>
                </a:solidFill>
                <a:latin typeface="Ubuntu 1"/>
              </a:rPr>
              <a:t>SPECIAL OLYMPICS KANSAS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04782" y="5414804"/>
            <a:ext cx="9878436" cy="1453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1">
                <a:solidFill>
                  <a:srgbClr val="FFFFFF"/>
                </a:solidFill>
                <a:latin typeface="Ubuntu 2"/>
              </a:rPr>
              <a:t>The Programs and</a:t>
            </a:r>
          </a:p>
          <a:p>
            <a:pPr algn="ctr">
              <a:lnSpc>
                <a:spcPts val="3879"/>
              </a:lnSpc>
            </a:pPr>
            <a:r>
              <a:rPr lang="en-US" sz="2771">
                <a:solidFill>
                  <a:srgbClr val="FFFFFF"/>
                </a:solidFill>
                <a:latin typeface="Ubuntu 2"/>
              </a:rPr>
              <a:t>Impacts of Special</a:t>
            </a:r>
          </a:p>
          <a:p>
            <a:pPr algn="ctr">
              <a:lnSpc>
                <a:spcPts val="3879"/>
              </a:lnSpc>
            </a:pPr>
            <a:r>
              <a:rPr lang="en-US" sz="2771">
                <a:solidFill>
                  <a:srgbClr val="FFFFFF"/>
                </a:solidFill>
                <a:latin typeface="Ubuntu 2"/>
              </a:rPr>
              <a:t>Olympics Beyond Sports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8534" y="1718012"/>
            <a:ext cx="3537953" cy="353795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647" y="0"/>
                  </a:moveTo>
                  <a:lnTo>
                    <a:pt x="747153" y="0"/>
                  </a:lnTo>
                  <a:cubicBezTo>
                    <a:pt x="764563" y="0"/>
                    <a:pt x="781261" y="6916"/>
                    <a:pt x="793572" y="19228"/>
                  </a:cubicBezTo>
                  <a:cubicBezTo>
                    <a:pt x="805884" y="31539"/>
                    <a:pt x="812800" y="48237"/>
                    <a:pt x="812800" y="65647"/>
                  </a:cubicBezTo>
                  <a:lnTo>
                    <a:pt x="812800" y="747153"/>
                  </a:lnTo>
                  <a:cubicBezTo>
                    <a:pt x="812800" y="764563"/>
                    <a:pt x="805884" y="781261"/>
                    <a:pt x="793572" y="793572"/>
                  </a:cubicBezTo>
                  <a:cubicBezTo>
                    <a:pt x="781261" y="805884"/>
                    <a:pt x="764563" y="812800"/>
                    <a:pt x="747153" y="812800"/>
                  </a:cubicBezTo>
                  <a:lnTo>
                    <a:pt x="65647" y="812800"/>
                  </a:lnTo>
                  <a:cubicBezTo>
                    <a:pt x="48237" y="812800"/>
                    <a:pt x="31539" y="805884"/>
                    <a:pt x="19228" y="793572"/>
                  </a:cubicBezTo>
                  <a:cubicBezTo>
                    <a:pt x="6916" y="781261"/>
                    <a:pt x="0" y="764563"/>
                    <a:pt x="0" y="747153"/>
                  </a:cubicBezTo>
                  <a:lnTo>
                    <a:pt x="0" y="65647"/>
                  </a:lnTo>
                  <a:cubicBezTo>
                    <a:pt x="0" y="48237"/>
                    <a:pt x="6916" y="31539"/>
                    <a:pt x="19228" y="19228"/>
                  </a:cubicBezTo>
                  <a:cubicBezTo>
                    <a:pt x="31539" y="6916"/>
                    <a:pt x="48237" y="0"/>
                    <a:pt x="65647" y="0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36257" y="1510805"/>
            <a:ext cx="3745160" cy="374516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t="-16655" b="-166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188534" y="5513140"/>
            <a:ext cx="3745160" cy="374516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t="-25604" b="-523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43464" y="5513140"/>
            <a:ext cx="3537953" cy="353795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647" y="0"/>
                  </a:moveTo>
                  <a:lnTo>
                    <a:pt x="747153" y="0"/>
                  </a:lnTo>
                  <a:cubicBezTo>
                    <a:pt x="764563" y="0"/>
                    <a:pt x="781261" y="6916"/>
                    <a:pt x="793572" y="19228"/>
                  </a:cubicBezTo>
                  <a:cubicBezTo>
                    <a:pt x="805884" y="31539"/>
                    <a:pt x="812800" y="48237"/>
                    <a:pt x="812800" y="65647"/>
                  </a:cubicBezTo>
                  <a:lnTo>
                    <a:pt x="812800" y="747153"/>
                  </a:lnTo>
                  <a:cubicBezTo>
                    <a:pt x="812800" y="764563"/>
                    <a:pt x="805884" y="781261"/>
                    <a:pt x="793572" y="793572"/>
                  </a:cubicBezTo>
                  <a:cubicBezTo>
                    <a:pt x="781261" y="805884"/>
                    <a:pt x="764563" y="812800"/>
                    <a:pt x="747153" y="812800"/>
                  </a:cubicBezTo>
                  <a:lnTo>
                    <a:pt x="65647" y="812800"/>
                  </a:lnTo>
                  <a:cubicBezTo>
                    <a:pt x="48237" y="812800"/>
                    <a:pt x="31539" y="805884"/>
                    <a:pt x="19228" y="793572"/>
                  </a:cubicBezTo>
                  <a:cubicBezTo>
                    <a:pt x="6916" y="781261"/>
                    <a:pt x="0" y="764563"/>
                    <a:pt x="0" y="747153"/>
                  </a:cubicBezTo>
                  <a:lnTo>
                    <a:pt x="0" y="65647"/>
                  </a:lnTo>
                  <a:cubicBezTo>
                    <a:pt x="0" y="48237"/>
                    <a:pt x="6916" y="31539"/>
                    <a:pt x="19228" y="19228"/>
                  </a:cubicBezTo>
                  <a:cubicBezTo>
                    <a:pt x="31539" y="6916"/>
                    <a:pt x="48237" y="0"/>
                    <a:pt x="65647" y="0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8700" y="203498"/>
            <a:ext cx="3846172" cy="1177162"/>
          </a:xfrm>
          <a:custGeom>
            <a:avLst/>
            <a:gdLst/>
            <a:ahLst/>
            <a:cxnLst/>
            <a:rect l="l" t="t" r="r" b="b"/>
            <a:pathLst>
              <a:path w="3846172" h="1177162">
                <a:moveTo>
                  <a:pt x="0" y="0"/>
                </a:moveTo>
                <a:lnTo>
                  <a:pt x="3846172" y="0"/>
                </a:lnTo>
                <a:lnTo>
                  <a:pt x="3846172" y="1177162"/>
                </a:lnTo>
                <a:lnTo>
                  <a:pt x="0" y="11771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780069" y="2361673"/>
            <a:ext cx="2354883" cy="2354883"/>
          </a:xfrm>
          <a:custGeom>
            <a:avLst/>
            <a:gdLst/>
            <a:ahLst/>
            <a:cxnLst/>
            <a:rect l="l" t="t" r="r" b="b"/>
            <a:pathLst>
              <a:path w="2354883" h="2354883">
                <a:moveTo>
                  <a:pt x="0" y="0"/>
                </a:moveTo>
                <a:lnTo>
                  <a:pt x="2354883" y="0"/>
                </a:lnTo>
                <a:lnTo>
                  <a:pt x="2354883" y="2354883"/>
                </a:lnTo>
                <a:lnTo>
                  <a:pt x="0" y="23548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916901" y="5986577"/>
            <a:ext cx="2591079" cy="2591079"/>
          </a:xfrm>
          <a:custGeom>
            <a:avLst/>
            <a:gdLst/>
            <a:ahLst/>
            <a:cxnLst/>
            <a:rect l="l" t="t" r="r" b="b"/>
            <a:pathLst>
              <a:path w="2591079" h="2591079">
                <a:moveTo>
                  <a:pt x="0" y="0"/>
                </a:moveTo>
                <a:lnTo>
                  <a:pt x="2591079" y="0"/>
                </a:lnTo>
                <a:lnTo>
                  <a:pt x="2591079" y="2591079"/>
                </a:lnTo>
                <a:lnTo>
                  <a:pt x="0" y="25910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441483" y="1304398"/>
            <a:ext cx="781781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40"/>
              </a:lnSpc>
            </a:pPr>
            <a:r>
              <a:rPr lang="en-US" sz="6700">
                <a:solidFill>
                  <a:srgbClr val="FF0000"/>
                </a:solidFill>
                <a:latin typeface="Ubuntu 2 Bold"/>
              </a:rPr>
              <a:t>Philosophy &amp; Vision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41483" y="2597150"/>
            <a:ext cx="7817817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Ubuntu 5"/>
              </a:rPr>
              <a:t>The results of participating in Special Olympics are: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41483" y="3921125"/>
            <a:ext cx="5722607" cy="3366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4" lvl="1" indent="-345437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Ubuntu 3 Light"/>
              </a:rPr>
              <a:t>Personal growth</a:t>
            </a:r>
          </a:p>
          <a:p>
            <a:pPr marL="690874" lvl="1" indent="-345437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Ubuntu 3 Light"/>
              </a:rPr>
              <a:t>Stronger families</a:t>
            </a:r>
          </a:p>
          <a:p>
            <a:pPr marL="690874" lvl="1" indent="-345437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Ubuntu 3 Light"/>
              </a:rPr>
              <a:t>United communities</a:t>
            </a:r>
          </a:p>
          <a:p>
            <a:pPr marL="690874" lvl="1" indent="-345437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Ubuntu 3 Light"/>
              </a:rPr>
              <a:t>An environment of equality, respect and acceptance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79724" y="3285401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5"/>
                </a:lnTo>
                <a:lnTo>
                  <a:pt x="0" y="17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879724" y="6288966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27845" y="3923184"/>
            <a:ext cx="1140204" cy="1075938"/>
          </a:xfrm>
          <a:custGeom>
            <a:avLst/>
            <a:gdLst/>
            <a:ahLst/>
            <a:cxnLst/>
            <a:rect l="l" t="t" r="r" b="b"/>
            <a:pathLst>
              <a:path w="1140204" h="1075938">
                <a:moveTo>
                  <a:pt x="0" y="0"/>
                </a:moveTo>
                <a:lnTo>
                  <a:pt x="1140204" y="0"/>
                </a:lnTo>
                <a:lnTo>
                  <a:pt x="1140204" y="1075938"/>
                </a:lnTo>
                <a:lnTo>
                  <a:pt x="0" y="107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056183" y="3285401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5"/>
                </a:lnTo>
                <a:lnTo>
                  <a:pt x="0" y="17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056183" y="6288966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203498"/>
            <a:ext cx="3846172" cy="1177162"/>
          </a:xfrm>
          <a:custGeom>
            <a:avLst/>
            <a:gdLst/>
            <a:ahLst/>
            <a:cxnLst/>
            <a:rect l="l" t="t" r="r" b="b"/>
            <a:pathLst>
              <a:path w="3846172" h="1177162">
                <a:moveTo>
                  <a:pt x="0" y="0"/>
                </a:moveTo>
                <a:lnTo>
                  <a:pt x="3846172" y="0"/>
                </a:lnTo>
                <a:lnTo>
                  <a:pt x="3846172" y="1177162"/>
                </a:lnTo>
                <a:lnTo>
                  <a:pt x="0" y="11771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520691" y="3853141"/>
            <a:ext cx="1323817" cy="1083875"/>
          </a:xfrm>
          <a:custGeom>
            <a:avLst/>
            <a:gdLst/>
            <a:ahLst/>
            <a:cxnLst/>
            <a:rect l="l" t="t" r="r" b="b"/>
            <a:pathLst>
              <a:path w="1323817" h="1083875">
                <a:moveTo>
                  <a:pt x="0" y="0"/>
                </a:moveTo>
                <a:lnTo>
                  <a:pt x="1323817" y="0"/>
                </a:lnTo>
                <a:lnTo>
                  <a:pt x="1323817" y="1083875"/>
                </a:lnTo>
                <a:lnTo>
                  <a:pt x="0" y="1083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17699" y="6903730"/>
            <a:ext cx="1250349" cy="1051856"/>
          </a:xfrm>
          <a:custGeom>
            <a:avLst/>
            <a:gdLst/>
            <a:ahLst/>
            <a:cxnLst/>
            <a:rect l="l" t="t" r="r" b="b"/>
            <a:pathLst>
              <a:path w="1250349" h="1051856">
                <a:moveTo>
                  <a:pt x="0" y="0"/>
                </a:moveTo>
                <a:lnTo>
                  <a:pt x="1250350" y="0"/>
                </a:lnTo>
                <a:lnTo>
                  <a:pt x="1250350" y="1051857"/>
                </a:lnTo>
                <a:lnTo>
                  <a:pt x="0" y="10518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523880" y="6769344"/>
            <a:ext cx="1320629" cy="1320629"/>
          </a:xfrm>
          <a:custGeom>
            <a:avLst/>
            <a:gdLst/>
            <a:ahLst/>
            <a:cxnLst/>
            <a:rect l="l" t="t" r="r" b="b"/>
            <a:pathLst>
              <a:path w="1320629" h="1320629">
                <a:moveTo>
                  <a:pt x="0" y="0"/>
                </a:moveTo>
                <a:lnTo>
                  <a:pt x="1320628" y="0"/>
                </a:lnTo>
                <a:lnTo>
                  <a:pt x="1320628" y="1320629"/>
                </a:lnTo>
                <a:lnTo>
                  <a:pt x="0" y="13206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527845" y="1513751"/>
            <a:ext cx="1573145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>
                <a:solidFill>
                  <a:srgbClr val="FFFFFF"/>
                </a:solidFill>
                <a:latin typeface="Ubuntu 2 Bold"/>
              </a:rPr>
              <a:t>Athletes who participate in Special Olympics have: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79724" y="3585841"/>
            <a:ext cx="4812214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Ubuntu 2 Bold"/>
              </a:rPr>
              <a:t>Better health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79724" y="4187116"/>
            <a:ext cx="5703972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Ubuntu 3 Light"/>
              </a:rPr>
              <a:t>Improved strength, stamina, and motor skills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79724" y="6589405"/>
            <a:ext cx="5703972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Ubuntu 2 Bold"/>
              </a:rPr>
              <a:t>Greater rate of employment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56183" y="3585841"/>
            <a:ext cx="6203117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Ubuntu 2 Bold"/>
              </a:rPr>
              <a:t>Improved self-esteem and self-confidence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56183" y="6589405"/>
            <a:ext cx="6203117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Ubuntu 2 Bold"/>
              </a:rPr>
              <a:t>Greater independent participation in their community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03498"/>
            <a:ext cx="3846172" cy="1177162"/>
          </a:xfrm>
          <a:custGeom>
            <a:avLst/>
            <a:gdLst/>
            <a:ahLst/>
            <a:cxnLst/>
            <a:rect l="l" t="t" r="r" b="b"/>
            <a:pathLst>
              <a:path w="3846172" h="1177162">
                <a:moveTo>
                  <a:pt x="0" y="0"/>
                </a:moveTo>
                <a:lnTo>
                  <a:pt x="3846172" y="0"/>
                </a:lnTo>
                <a:lnTo>
                  <a:pt x="3846172" y="1177162"/>
                </a:lnTo>
                <a:lnTo>
                  <a:pt x="0" y="1177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975386" y="-261890"/>
            <a:ext cx="10271981" cy="10548890"/>
          </a:xfrm>
          <a:custGeom>
            <a:avLst/>
            <a:gdLst/>
            <a:ahLst/>
            <a:cxnLst/>
            <a:rect l="l" t="t" r="r" b="b"/>
            <a:pathLst>
              <a:path w="10271981" h="10548890">
                <a:moveTo>
                  <a:pt x="0" y="0"/>
                </a:moveTo>
                <a:lnTo>
                  <a:pt x="10271981" y="0"/>
                </a:lnTo>
                <a:lnTo>
                  <a:pt x="10271981" y="10548890"/>
                </a:lnTo>
                <a:lnTo>
                  <a:pt x="0" y="10548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361610"/>
            <a:ext cx="7817817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Ubuntu 2"/>
              </a:rPr>
              <a:t>More than sports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550418"/>
            <a:ext cx="9339879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Ubuntu 2 Bold"/>
              </a:rPr>
              <a:t>Starting at a young age with inclusive programming that benefits both our athletes and their peers.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779143"/>
            <a:ext cx="7175582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Ubuntu 3 Light"/>
              </a:rPr>
              <a:t>Young Athletes</a:t>
            </a:r>
          </a:p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Ubuntu 3 Light"/>
              </a:rPr>
              <a:t>Unified Champion Schools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131325"/>
            <a:ext cx="548296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Ubuntu 2 Bold"/>
              </a:rPr>
              <a:t>Inclusive Health Programming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742125"/>
            <a:ext cx="5722607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Ubuntu 3 Light"/>
              </a:rPr>
              <a:t>Health Education</a:t>
            </a:r>
          </a:p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Ubuntu 3 Light"/>
              </a:rPr>
              <a:t>Health Screenings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427129"/>
            <a:ext cx="9339879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Ubuntu 2 Bold"/>
              </a:rPr>
              <a:t>Developing skills that transfer beyond the field of play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8655854"/>
            <a:ext cx="5722607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Ubuntu 3 Light"/>
              </a:rPr>
              <a:t>Athlete Leadership</a:t>
            </a:r>
          </a:p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Ubuntu 3 Light"/>
              </a:rPr>
              <a:t>Creating a Unified Leadership approach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304734" y="1347681"/>
            <a:ext cx="7941641" cy="7910619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47875" r="-38689" b="-517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79288" y="6172200"/>
            <a:ext cx="2677482" cy="26774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628387" y="6882098"/>
            <a:ext cx="1579286" cy="1257686"/>
          </a:xfrm>
          <a:custGeom>
            <a:avLst/>
            <a:gdLst/>
            <a:ahLst/>
            <a:cxnLst/>
            <a:rect l="l" t="t" r="r" b="b"/>
            <a:pathLst>
              <a:path w="1579286" h="1257686">
                <a:moveTo>
                  <a:pt x="0" y="0"/>
                </a:moveTo>
                <a:lnTo>
                  <a:pt x="1579285" y="0"/>
                </a:lnTo>
                <a:lnTo>
                  <a:pt x="1579285" y="1257686"/>
                </a:lnTo>
                <a:lnTo>
                  <a:pt x="0" y="1257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203498"/>
            <a:ext cx="3846172" cy="1177162"/>
          </a:xfrm>
          <a:custGeom>
            <a:avLst/>
            <a:gdLst/>
            <a:ahLst/>
            <a:cxnLst/>
            <a:rect l="l" t="t" r="r" b="b"/>
            <a:pathLst>
              <a:path w="3846172" h="1177162">
                <a:moveTo>
                  <a:pt x="0" y="0"/>
                </a:moveTo>
                <a:lnTo>
                  <a:pt x="3846172" y="0"/>
                </a:lnTo>
                <a:lnTo>
                  <a:pt x="3846172" y="1177162"/>
                </a:lnTo>
                <a:lnTo>
                  <a:pt x="0" y="1177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041625" y="3028103"/>
            <a:ext cx="5009160" cy="265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Ubuntu 2 Bold"/>
              </a:rPr>
              <a:t>UNIFIED CHAMPION SCHOOLS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304734" y="1347681"/>
            <a:ext cx="7941641" cy="7910619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223" t="-2950" r="223" b="-295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79288" y="6172200"/>
            <a:ext cx="2677482" cy="26774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03498"/>
            <a:ext cx="3846172" cy="1177162"/>
          </a:xfrm>
          <a:custGeom>
            <a:avLst/>
            <a:gdLst/>
            <a:ahLst/>
            <a:cxnLst/>
            <a:rect l="l" t="t" r="r" b="b"/>
            <a:pathLst>
              <a:path w="3846172" h="1177162">
                <a:moveTo>
                  <a:pt x="0" y="0"/>
                </a:moveTo>
                <a:lnTo>
                  <a:pt x="3846172" y="0"/>
                </a:lnTo>
                <a:lnTo>
                  <a:pt x="3846172" y="1177162"/>
                </a:lnTo>
                <a:lnTo>
                  <a:pt x="0" y="11771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644057" y="6796952"/>
            <a:ext cx="1547944" cy="1427978"/>
          </a:xfrm>
          <a:custGeom>
            <a:avLst/>
            <a:gdLst/>
            <a:ahLst/>
            <a:cxnLst/>
            <a:rect l="l" t="t" r="r" b="b"/>
            <a:pathLst>
              <a:path w="1547944" h="1427978">
                <a:moveTo>
                  <a:pt x="0" y="0"/>
                </a:moveTo>
                <a:lnTo>
                  <a:pt x="1547944" y="0"/>
                </a:lnTo>
                <a:lnTo>
                  <a:pt x="1547944" y="1427978"/>
                </a:lnTo>
                <a:lnTo>
                  <a:pt x="0" y="14279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041625" y="3028103"/>
            <a:ext cx="5009160" cy="88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Ubuntu 2 Bold"/>
              </a:rPr>
              <a:t>LEADERSHIP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304734" y="1347681"/>
            <a:ext cx="7941641" cy="7910619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223" t="-15626" r="223" b="-1562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79288" y="6172200"/>
            <a:ext cx="2677482" cy="26774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03498"/>
            <a:ext cx="3846172" cy="1177162"/>
          </a:xfrm>
          <a:custGeom>
            <a:avLst/>
            <a:gdLst/>
            <a:ahLst/>
            <a:cxnLst/>
            <a:rect l="l" t="t" r="r" b="b"/>
            <a:pathLst>
              <a:path w="3846172" h="1177162">
                <a:moveTo>
                  <a:pt x="0" y="0"/>
                </a:moveTo>
                <a:lnTo>
                  <a:pt x="3846172" y="0"/>
                </a:lnTo>
                <a:lnTo>
                  <a:pt x="3846172" y="1177162"/>
                </a:lnTo>
                <a:lnTo>
                  <a:pt x="0" y="11771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605289" y="6869892"/>
            <a:ext cx="1625482" cy="1282099"/>
          </a:xfrm>
          <a:custGeom>
            <a:avLst/>
            <a:gdLst/>
            <a:ahLst/>
            <a:cxnLst/>
            <a:rect l="l" t="t" r="r" b="b"/>
            <a:pathLst>
              <a:path w="1625482" h="1282099">
                <a:moveTo>
                  <a:pt x="0" y="0"/>
                </a:moveTo>
                <a:lnTo>
                  <a:pt x="1625481" y="0"/>
                </a:lnTo>
                <a:lnTo>
                  <a:pt x="1625481" y="1282098"/>
                </a:lnTo>
                <a:lnTo>
                  <a:pt x="0" y="1282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041625" y="3028103"/>
            <a:ext cx="5009160" cy="176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Ubuntu 2 Bold"/>
              </a:rPr>
              <a:t>HEALTH AND FITNESS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304734" y="1347681"/>
            <a:ext cx="7941641" cy="7910619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2673" r="-26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79288" y="6172200"/>
            <a:ext cx="2677482" cy="26774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03498"/>
            <a:ext cx="3846172" cy="1177162"/>
          </a:xfrm>
          <a:custGeom>
            <a:avLst/>
            <a:gdLst/>
            <a:ahLst/>
            <a:cxnLst/>
            <a:rect l="l" t="t" r="r" b="b"/>
            <a:pathLst>
              <a:path w="3846172" h="1177162">
                <a:moveTo>
                  <a:pt x="0" y="0"/>
                </a:moveTo>
                <a:lnTo>
                  <a:pt x="3846172" y="0"/>
                </a:lnTo>
                <a:lnTo>
                  <a:pt x="3846172" y="1177162"/>
                </a:lnTo>
                <a:lnTo>
                  <a:pt x="0" y="11771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522405" y="6726048"/>
            <a:ext cx="1791249" cy="1569786"/>
          </a:xfrm>
          <a:custGeom>
            <a:avLst/>
            <a:gdLst/>
            <a:ahLst/>
            <a:cxnLst/>
            <a:rect l="l" t="t" r="r" b="b"/>
            <a:pathLst>
              <a:path w="1791249" h="1569786">
                <a:moveTo>
                  <a:pt x="0" y="0"/>
                </a:moveTo>
                <a:lnTo>
                  <a:pt x="1791249" y="0"/>
                </a:lnTo>
                <a:lnTo>
                  <a:pt x="1791249" y="1569786"/>
                </a:lnTo>
                <a:lnTo>
                  <a:pt x="0" y="156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041625" y="3028103"/>
            <a:ext cx="5009160" cy="176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Ubuntu 2 Bold"/>
              </a:rPr>
              <a:t>YOUNG ATHLETES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767006"/>
            <a:ext cx="5049647" cy="7574470"/>
            <a:chOff x="0" y="0"/>
            <a:chExt cx="6350000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54484" r="-70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947775" y="5214313"/>
            <a:ext cx="4747215" cy="474721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5000" r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24466" y="6641162"/>
            <a:ext cx="5727012" cy="1893517"/>
            <a:chOff x="0" y="0"/>
            <a:chExt cx="1167871" cy="3861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7871" cy="386132"/>
            </a:xfrm>
            <a:custGeom>
              <a:avLst/>
              <a:gdLst/>
              <a:ahLst/>
              <a:cxnLst/>
              <a:rect l="l" t="t" r="r" b="b"/>
              <a:pathLst>
                <a:path w="1167871" h="386132">
                  <a:moveTo>
                    <a:pt x="40555" y="0"/>
                  </a:moveTo>
                  <a:lnTo>
                    <a:pt x="1127316" y="0"/>
                  </a:lnTo>
                  <a:cubicBezTo>
                    <a:pt x="1149714" y="0"/>
                    <a:pt x="1167871" y="18157"/>
                    <a:pt x="1167871" y="40555"/>
                  </a:cubicBezTo>
                  <a:lnTo>
                    <a:pt x="1167871" y="345578"/>
                  </a:lnTo>
                  <a:cubicBezTo>
                    <a:pt x="1167871" y="356333"/>
                    <a:pt x="1163598" y="366649"/>
                    <a:pt x="1155993" y="374254"/>
                  </a:cubicBezTo>
                  <a:cubicBezTo>
                    <a:pt x="1148387" y="381860"/>
                    <a:pt x="1138072" y="386132"/>
                    <a:pt x="1127316" y="386132"/>
                  </a:cubicBezTo>
                  <a:lnTo>
                    <a:pt x="40555" y="386132"/>
                  </a:lnTo>
                  <a:cubicBezTo>
                    <a:pt x="29799" y="386132"/>
                    <a:pt x="19484" y="381860"/>
                    <a:pt x="11878" y="374254"/>
                  </a:cubicBezTo>
                  <a:cubicBezTo>
                    <a:pt x="4273" y="366649"/>
                    <a:pt x="0" y="356333"/>
                    <a:pt x="0" y="345578"/>
                  </a:cubicBezTo>
                  <a:lnTo>
                    <a:pt x="0" y="40555"/>
                  </a:lnTo>
                  <a:cubicBezTo>
                    <a:pt x="0" y="29799"/>
                    <a:pt x="4273" y="19484"/>
                    <a:pt x="11878" y="11878"/>
                  </a:cubicBezTo>
                  <a:cubicBezTo>
                    <a:pt x="19484" y="4273"/>
                    <a:pt x="29799" y="0"/>
                    <a:pt x="40555" y="0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307871"/>
            <a:ext cx="3846172" cy="1177162"/>
          </a:xfrm>
          <a:custGeom>
            <a:avLst/>
            <a:gdLst/>
            <a:ahLst/>
            <a:cxnLst/>
            <a:rect l="l" t="t" r="r" b="b"/>
            <a:pathLst>
              <a:path w="3846172" h="1177162">
                <a:moveTo>
                  <a:pt x="0" y="0"/>
                </a:moveTo>
                <a:lnTo>
                  <a:pt x="3846172" y="0"/>
                </a:lnTo>
                <a:lnTo>
                  <a:pt x="3846172" y="1177162"/>
                </a:lnTo>
                <a:lnTo>
                  <a:pt x="0" y="11771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6325001" y="307871"/>
            <a:ext cx="8743950" cy="5246370"/>
            <a:chOff x="0" y="0"/>
            <a:chExt cx="6350000" cy="381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5"/>
              <a:stretch>
                <a:fillRect l="-5468" r="-546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188003" y="6850720"/>
            <a:ext cx="4875790" cy="91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Ubuntu 2 Bold"/>
              </a:rPr>
              <a:t>Friends and Fun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58300" y="0"/>
            <a:ext cx="9029700" cy="10287000"/>
            <a:chOff x="0" y="0"/>
            <a:chExt cx="120396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5207" r="26310"/>
            <a:stretch>
              <a:fillRect/>
            </a:stretch>
          </p:blipFill>
          <p:spPr>
            <a:xfrm>
              <a:off x="0" y="0"/>
              <a:ext cx="120396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1419225"/>
            <a:ext cx="9258300" cy="2967862"/>
            <a:chOff x="0" y="0"/>
            <a:chExt cx="2438400" cy="7816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" cy="781659"/>
            </a:xfrm>
            <a:custGeom>
              <a:avLst/>
              <a:gdLst/>
              <a:ahLst/>
              <a:cxnLst/>
              <a:rect l="l" t="t" r="r" b="b"/>
              <a:pathLst>
                <a:path w="2438400" h="781659">
                  <a:moveTo>
                    <a:pt x="0" y="0"/>
                  </a:moveTo>
                  <a:lnTo>
                    <a:pt x="2438400" y="0"/>
                  </a:lnTo>
                  <a:lnTo>
                    <a:pt x="2438400" y="781659"/>
                  </a:lnTo>
                  <a:lnTo>
                    <a:pt x="0" y="78165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34279" y="1826831"/>
            <a:ext cx="6261611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Ubuntu 2 Bold"/>
              </a:rPr>
              <a:t>Barriers to Participation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34279" y="4979606"/>
            <a:ext cx="6261611" cy="4714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5" lvl="1" indent="-323848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Ubuntu 3 Light"/>
              </a:rPr>
              <a:t>Transportation/Location</a:t>
            </a:r>
          </a:p>
          <a:p>
            <a:pPr marL="647695" lvl="1" indent="-323848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Ubuntu 3 Light"/>
              </a:rPr>
              <a:t>Time</a:t>
            </a:r>
          </a:p>
          <a:p>
            <a:pPr marL="647695" lvl="1" indent="-323848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Ubuntu 3 Light"/>
              </a:rPr>
              <a:t>Cost</a:t>
            </a:r>
          </a:p>
          <a:p>
            <a:pPr marL="647695" lvl="1" indent="-323848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Ubuntu 3 Light"/>
              </a:rPr>
              <a:t>Physical limitations</a:t>
            </a:r>
          </a:p>
          <a:p>
            <a:pPr marL="647695" lvl="1" indent="-323848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Ubuntu 3 Light"/>
              </a:rPr>
              <a:t>Lack of interest…physical activity.</a:t>
            </a:r>
          </a:p>
          <a:p>
            <a:pPr marL="647695" lvl="1" indent="-323848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Ubuntu 3 Light"/>
              </a:rPr>
              <a:t>Other?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Ubuntu 3 Light"/>
            </a:endParaRPr>
          </a:p>
          <a:p>
            <a:pPr marL="647695" lvl="1" indent="-323848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Ubuntu 3 Light"/>
              </a:rPr>
              <a:t>Challenges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203498"/>
            <a:ext cx="3846172" cy="1177162"/>
          </a:xfrm>
          <a:custGeom>
            <a:avLst/>
            <a:gdLst/>
            <a:ahLst/>
            <a:cxnLst/>
            <a:rect l="l" t="t" r="r" b="b"/>
            <a:pathLst>
              <a:path w="3846172" h="1177162">
                <a:moveTo>
                  <a:pt x="0" y="0"/>
                </a:moveTo>
                <a:lnTo>
                  <a:pt x="3846172" y="0"/>
                </a:lnTo>
                <a:lnTo>
                  <a:pt x="3846172" y="1177162"/>
                </a:lnTo>
                <a:lnTo>
                  <a:pt x="0" y="11771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104229"/>
            <a:ext cx="18288000" cy="8182771"/>
          </a:xfrm>
          <a:custGeom>
            <a:avLst/>
            <a:gdLst/>
            <a:ahLst/>
            <a:cxnLst/>
            <a:rect l="l" t="t" r="r" b="b"/>
            <a:pathLst>
              <a:path w="18288000" h="8182771">
                <a:moveTo>
                  <a:pt x="0" y="0"/>
                </a:moveTo>
                <a:lnTo>
                  <a:pt x="18288000" y="0"/>
                </a:lnTo>
                <a:lnTo>
                  <a:pt x="18288000" y="8182771"/>
                </a:lnTo>
                <a:lnTo>
                  <a:pt x="0" y="8182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768677" y="81941"/>
            <a:ext cx="8750646" cy="1893517"/>
            <a:chOff x="0" y="0"/>
            <a:chExt cx="1784461" cy="3861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84460" cy="386132"/>
            </a:xfrm>
            <a:custGeom>
              <a:avLst/>
              <a:gdLst/>
              <a:ahLst/>
              <a:cxnLst/>
              <a:rect l="l" t="t" r="r" b="b"/>
              <a:pathLst>
                <a:path w="1784460" h="386132">
                  <a:moveTo>
                    <a:pt x="26542" y="0"/>
                  </a:moveTo>
                  <a:lnTo>
                    <a:pt x="1757919" y="0"/>
                  </a:lnTo>
                  <a:cubicBezTo>
                    <a:pt x="1772577" y="0"/>
                    <a:pt x="1784460" y="11883"/>
                    <a:pt x="1784460" y="26542"/>
                  </a:cubicBezTo>
                  <a:lnTo>
                    <a:pt x="1784460" y="359591"/>
                  </a:lnTo>
                  <a:cubicBezTo>
                    <a:pt x="1784460" y="366630"/>
                    <a:pt x="1781664" y="373381"/>
                    <a:pt x="1776687" y="378358"/>
                  </a:cubicBezTo>
                  <a:cubicBezTo>
                    <a:pt x="1771709" y="383336"/>
                    <a:pt x="1764958" y="386132"/>
                    <a:pt x="1757919" y="386132"/>
                  </a:cubicBezTo>
                  <a:lnTo>
                    <a:pt x="26542" y="386132"/>
                  </a:lnTo>
                  <a:cubicBezTo>
                    <a:pt x="11883" y="386132"/>
                    <a:pt x="0" y="374249"/>
                    <a:pt x="0" y="359591"/>
                  </a:cubicBezTo>
                  <a:lnTo>
                    <a:pt x="0" y="26542"/>
                  </a:lnTo>
                  <a:cubicBezTo>
                    <a:pt x="0" y="11883"/>
                    <a:pt x="11883" y="0"/>
                    <a:pt x="26542" y="0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88235" y="329600"/>
            <a:ext cx="487579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5944244" y="431165"/>
            <a:ext cx="6399511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Ubuntu 2"/>
              </a:rPr>
              <a:t>SERVING ALL!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Ubuntu 2"/>
              </a:rPr>
              <a:t>Everyday. Everywhere. Every age.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40119"/>
            <a:ext cx="3846172" cy="1177162"/>
          </a:xfrm>
          <a:custGeom>
            <a:avLst/>
            <a:gdLst/>
            <a:ahLst/>
            <a:cxnLst/>
            <a:rect l="l" t="t" r="r" b="b"/>
            <a:pathLst>
              <a:path w="3846172" h="1177162">
                <a:moveTo>
                  <a:pt x="0" y="0"/>
                </a:moveTo>
                <a:lnTo>
                  <a:pt x="3846172" y="0"/>
                </a:lnTo>
                <a:lnTo>
                  <a:pt x="3846172" y="1177162"/>
                </a:lnTo>
                <a:lnTo>
                  <a:pt x="0" y="11771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5029200" y="1028700"/>
            <a:ext cx="8229600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453946" y="3244215"/>
            <a:ext cx="4640142" cy="370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Ubuntu 3"/>
              </a:rPr>
              <a:t>This year marked 55 years of empowerment &amp; growth for Special Olympics.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54898" cy="12303265"/>
          </a:xfrm>
          <a:custGeom>
            <a:avLst/>
            <a:gdLst/>
            <a:ahLst/>
            <a:cxnLst/>
            <a:rect l="l" t="t" r="r" b="b"/>
            <a:pathLst>
              <a:path w="18454898" h="12303265">
                <a:moveTo>
                  <a:pt x="0" y="0"/>
                </a:moveTo>
                <a:lnTo>
                  <a:pt x="18454898" y="0"/>
                </a:lnTo>
                <a:lnTo>
                  <a:pt x="18454898" y="12303265"/>
                </a:lnTo>
                <a:lnTo>
                  <a:pt x="0" y="123032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517525" y="3366929"/>
            <a:ext cx="11252949" cy="1736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Ubuntu 4"/>
              </a:rPr>
              <a:t>THANK YOU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56873" y="8315403"/>
            <a:ext cx="7980462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Ubuntu 2 Bold"/>
              </a:rPr>
              <a:t>SOKS.ORG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438692" y="1636702"/>
            <a:ext cx="3458587" cy="3458573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9082" r="-390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722270" y="5356825"/>
            <a:ext cx="3458587" cy="3458573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9086" r="-390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006508" y="1636702"/>
            <a:ext cx="3458587" cy="345857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06114" y="5356417"/>
            <a:ext cx="3458981" cy="345898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90721" y="3190967"/>
            <a:ext cx="4358612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FF0000"/>
                </a:solidFill>
                <a:latin typeface="Ubuntu 1"/>
              </a:rPr>
              <a:t>Age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90721" y="4514250"/>
            <a:ext cx="3415619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Ubuntu 2"/>
              </a:rPr>
              <a:t>All ages can participate in Special Olympics Kansas events.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722403" y="1636702"/>
            <a:ext cx="3458981" cy="345898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438298" y="5356417"/>
            <a:ext cx="3458981" cy="345898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249184" y="6386808"/>
            <a:ext cx="297284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Ubuntu 1 Bold"/>
              </a:rPr>
              <a:t>Young Athletes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56199" y="6988083"/>
            <a:ext cx="255881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Ubuntu 3 Light"/>
              </a:rPr>
              <a:t>Age 2 - 7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965473" y="2667092"/>
            <a:ext cx="297284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Ubuntu 1"/>
              </a:rPr>
              <a:t>Unified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965473" y="3268368"/>
            <a:ext cx="297284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Ubuntu 3"/>
              </a:rPr>
              <a:t>School aged children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681368" y="6386808"/>
            <a:ext cx="297284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Ubuntu 1 Bold"/>
              </a:rPr>
              <a:t>&amp; beyond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111323" y="6988083"/>
            <a:ext cx="2112932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Ubuntu 3 Light"/>
              </a:rPr>
              <a:t>No maximum age</a:t>
            </a:r>
          </a:p>
        </p:txBody>
      </p:sp>
      <p:sp>
        <p:nvSpPr>
          <p:cNvPr id="25" name="Freeform 25"/>
          <p:cNvSpPr/>
          <p:nvPr/>
        </p:nvSpPr>
        <p:spPr>
          <a:xfrm>
            <a:off x="1028700" y="440119"/>
            <a:ext cx="3846172" cy="1177162"/>
          </a:xfrm>
          <a:custGeom>
            <a:avLst/>
            <a:gdLst/>
            <a:ahLst/>
            <a:cxnLst/>
            <a:rect l="l" t="t" r="r" b="b"/>
            <a:pathLst>
              <a:path w="3846172" h="1177162">
                <a:moveTo>
                  <a:pt x="0" y="0"/>
                </a:moveTo>
                <a:lnTo>
                  <a:pt x="3846172" y="0"/>
                </a:lnTo>
                <a:lnTo>
                  <a:pt x="3846172" y="1177162"/>
                </a:lnTo>
                <a:lnTo>
                  <a:pt x="0" y="1177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23474" y="1356265"/>
            <a:ext cx="5049647" cy="7574470"/>
            <a:chOff x="0" y="0"/>
            <a:chExt cx="6350000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3571" r="-35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921609" y="1356265"/>
            <a:ext cx="4747215" cy="474721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t="-16666" b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117311" y="1356265"/>
            <a:ext cx="4747215" cy="474721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10469" t="-31367" b="-343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24466" y="6641162"/>
            <a:ext cx="5727012" cy="1893517"/>
            <a:chOff x="0" y="0"/>
            <a:chExt cx="1167871" cy="3861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67871" cy="386132"/>
            </a:xfrm>
            <a:custGeom>
              <a:avLst/>
              <a:gdLst/>
              <a:ahLst/>
              <a:cxnLst/>
              <a:rect l="l" t="t" r="r" b="b"/>
              <a:pathLst>
                <a:path w="1167871" h="386132">
                  <a:moveTo>
                    <a:pt x="40555" y="0"/>
                  </a:moveTo>
                  <a:lnTo>
                    <a:pt x="1127316" y="0"/>
                  </a:lnTo>
                  <a:cubicBezTo>
                    <a:pt x="1149714" y="0"/>
                    <a:pt x="1167871" y="18157"/>
                    <a:pt x="1167871" y="40555"/>
                  </a:cubicBezTo>
                  <a:lnTo>
                    <a:pt x="1167871" y="345578"/>
                  </a:lnTo>
                  <a:cubicBezTo>
                    <a:pt x="1167871" y="356333"/>
                    <a:pt x="1163598" y="366649"/>
                    <a:pt x="1155993" y="374254"/>
                  </a:cubicBezTo>
                  <a:cubicBezTo>
                    <a:pt x="1148387" y="381860"/>
                    <a:pt x="1138072" y="386132"/>
                    <a:pt x="1127316" y="386132"/>
                  </a:cubicBezTo>
                  <a:lnTo>
                    <a:pt x="40555" y="386132"/>
                  </a:lnTo>
                  <a:cubicBezTo>
                    <a:pt x="29799" y="386132"/>
                    <a:pt x="19484" y="381860"/>
                    <a:pt x="11878" y="374254"/>
                  </a:cubicBezTo>
                  <a:cubicBezTo>
                    <a:pt x="4273" y="366649"/>
                    <a:pt x="0" y="356333"/>
                    <a:pt x="0" y="345578"/>
                  </a:cubicBezTo>
                  <a:lnTo>
                    <a:pt x="0" y="40555"/>
                  </a:lnTo>
                  <a:cubicBezTo>
                    <a:pt x="0" y="29799"/>
                    <a:pt x="4273" y="19484"/>
                    <a:pt x="11878" y="11878"/>
                  </a:cubicBezTo>
                  <a:cubicBezTo>
                    <a:pt x="19484" y="4273"/>
                    <a:pt x="29799" y="0"/>
                    <a:pt x="40555" y="0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307871"/>
            <a:ext cx="3846172" cy="1177162"/>
          </a:xfrm>
          <a:custGeom>
            <a:avLst/>
            <a:gdLst/>
            <a:ahLst/>
            <a:cxnLst/>
            <a:rect l="l" t="t" r="r" b="b"/>
            <a:pathLst>
              <a:path w="3846172" h="1177162">
                <a:moveTo>
                  <a:pt x="0" y="0"/>
                </a:moveTo>
                <a:lnTo>
                  <a:pt x="3846172" y="0"/>
                </a:lnTo>
                <a:lnTo>
                  <a:pt x="3846172" y="1177162"/>
                </a:lnTo>
                <a:lnTo>
                  <a:pt x="0" y="1177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188003" y="6888820"/>
            <a:ext cx="487579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Ubuntu 2"/>
              </a:rPr>
              <a:t>Ability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88003" y="7490095"/>
            <a:ext cx="4697378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Ubuntu 3"/>
              </a:rPr>
              <a:t>All abilities can participate in Special Olympics Kansas events.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09710" y="1028700"/>
            <a:ext cx="5486400" cy="8229600"/>
            <a:chOff x="0" y="0"/>
            <a:chExt cx="6350000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76688" r="-484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941032" y="1028700"/>
            <a:ext cx="3983108" cy="398310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941032" y="5275192"/>
            <a:ext cx="9957770" cy="3983108"/>
            <a:chOff x="0" y="0"/>
            <a:chExt cx="6350000" cy="254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4"/>
              <a:stretch>
                <a:fillRect l="-3333" r="-33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171789" y="1028700"/>
            <a:ext cx="5727012" cy="3983108"/>
            <a:chOff x="0" y="0"/>
            <a:chExt cx="1167871" cy="8122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67871" cy="812248"/>
            </a:xfrm>
            <a:custGeom>
              <a:avLst/>
              <a:gdLst/>
              <a:ahLst/>
              <a:cxnLst/>
              <a:rect l="l" t="t" r="r" b="b"/>
              <a:pathLst>
                <a:path w="1167871" h="812248">
                  <a:moveTo>
                    <a:pt x="40555" y="0"/>
                  </a:moveTo>
                  <a:lnTo>
                    <a:pt x="1127316" y="0"/>
                  </a:lnTo>
                  <a:cubicBezTo>
                    <a:pt x="1149714" y="0"/>
                    <a:pt x="1167871" y="18157"/>
                    <a:pt x="1167871" y="40555"/>
                  </a:cubicBezTo>
                  <a:lnTo>
                    <a:pt x="1167871" y="771694"/>
                  </a:lnTo>
                  <a:cubicBezTo>
                    <a:pt x="1167871" y="782450"/>
                    <a:pt x="1163598" y="792765"/>
                    <a:pt x="1155993" y="800370"/>
                  </a:cubicBezTo>
                  <a:cubicBezTo>
                    <a:pt x="1148387" y="807976"/>
                    <a:pt x="1138072" y="812248"/>
                    <a:pt x="1127316" y="812248"/>
                  </a:cubicBezTo>
                  <a:lnTo>
                    <a:pt x="40555" y="812248"/>
                  </a:lnTo>
                  <a:cubicBezTo>
                    <a:pt x="29799" y="812248"/>
                    <a:pt x="19484" y="807976"/>
                    <a:pt x="11878" y="800370"/>
                  </a:cubicBezTo>
                  <a:cubicBezTo>
                    <a:pt x="4273" y="792765"/>
                    <a:pt x="0" y="782450"/>
                    <a:pt x="0" y="771694"/>
                  </a:cubicBezTo>
                  <a:lnTo>
                    <a:pt x="0" y="40555"/>
                  </a:lnTo>
                  <a:cubicBezTo>
                    <a:pt x="0" y="29799"/>
                    <a:pt x="4273" y="19484"/>
                    <a:pt x="11878" y="11878"/>
                  </a:cubicBezTo>
                  <a:cubicBezTo>
                    <a:pt x="19484" y="4273"/>
                    <a:pt x="29799" y="0"/>
                    <a:pt x="40555" y="0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535326" y="1422938"/>
            <a:ext cx="4999939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Ubuntu 2 Bold"/>
              </a:rPr>
              <a:t>Not just a track meet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35326" y="2963104"/>
            <a:ext cx="4681454" cy="106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Ubuntu 3 Light"/>
              </a:rPr>
              <a:t>Special Olympics Kansas has long been more than a track meet and offers many sports year round.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28700" y="0"/>
            <a:ext cx="3846172" cy="1177162"/>
          </a:xfrm>
          <a:custGeom>
            <a:avLst/>
            <a:gdLst/>
            <a:ahLst/>
            <a:cxnLst/>
            <a:rect l="l" t="t" r="r" b="b"/>
            <a:pathLst>
              <a:path w="3846172" h="1177162">
                <a:moveTo>
                  <a:pt x="0" y="0"/>
                </a:moveTo>
                <a:lnTo>
                  <a:pt x="3846172" y="0"/>
                </a:lnTo>
                <a:lnTo>
                  <a:pt x="3846172" y="1177162"/>
                </a:lnTo>
                <a:lnTo>
                  <a:pt x="0" y="1177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772900" y="1028700"/>
            <a:ext cx="5486400" cy="8229600"/>
            <a:chOff x="0" y="0"/>
            <a:chExt cx="6350000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83849" r="-411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8700" y="1177162"/>
            <a:ext cx="3983108" cy="398310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t="-20000" b="-20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5423654"/>
            <a:ext cx="9957770" cy="3983108"/>
            <a:chOff x="0" y="0"/>
            <a:chExt cx="6350000" cy="254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4"/>
              <a:stretch>
                <a:fillRect t="-33333" b="-333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0"/>
            <a:ext cx="3846172" cy="1177162"/>
          </a:xfrm>
          <a:custGeom>
            <a:avLst/>
            <a:gdLst/>
            <a:ahLst/>
            <a:cxnLst/>
            <a:rect l="l" t="t" r="r" b="b"/>
            <a:pathLst>
              <a:path w="3846172" h="1177162">
                <a:moveTo>
                  <a:pt x="0" y="0"/>
                </a:moveTo>
                <a:lnTo>
                  <a:pt x="3846172" y="0"/>
                </a:lnTo>
                <a:lnTo>
                  <a:pt x="3846172" y="1177162"/>
                </a:lnTo>
                <a:lnTo>
                  <a:pt x="0" y="1177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356356" y="2908224"/>
            <a:ext cx="5630113" cy="2252045"/>
            <a:chOff x="0" y="0"/>
            <a:chExt cx="6350000" cy="254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6"/>
              <a:stretch>
                <a:fillRect t="-33333" b="-333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356356" y="389479"/>
            <a:ext cx="5630113" cy="2252045"/>
            <a:chOff x="0" y="0"/>
            <a:chExt cx="6350000" cy="254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7"/>
              <a:stretch>
                <a:fillRect t="-50111" b="-165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9209" y="1380660"/>
            <a:ext cx="5049647" cy="7574470"/>
            <a:chOff x="0" y="0"/>
            <a:chExt cx="6350000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20145" t="-201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727343" y="643850"/>
            <a:ext cx="4747215" cy="474721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22232" y="643850"/>
            <a:ext cx="4747215" cy="474721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12264" r="-377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727343" y="5831117"/>
            <a:ext cx="3812033" cy="381203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42046" t="-73720" b="-156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987051" y="5831117"/>
            <a:ext cx="3812033" cy="381203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t="-20917" r="-1154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4246759" y="5831117"/>
            <a:ext cx="3812033" cy="3812033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000" r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203498"/>
            <a:ext cx="3846172" cy="1177162"/>
          </a:xfrm>
          <a:custGeom>
            <a:avLst/>
            <a:gdLst/>
            <a:ahLst/>
            <a:cxnLst/>
            <a:rect l="l" t="t" r="r" b="b"/>
            <a:pathLst>
              <a:path w="3846172" h="1177162">
                <a:moveTo>
                  <a:pt x="0" y="0"/>
                </a:moveTo>
                <a:lnTo>
                  <a:pt x="3846172" y="0"/>
                </a:lnTo>
                <a:lnTo>
                  <a:pt x="3846172" y="1177162"/>
                </a:lnTo>
                <a:lnTo>
                  <a:pt x="0" y="11771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9732" y="1646109"/>
            <a:ext cx="13579568" cy="6994782"/>
          </a:xfrm>
          <a:custGeom>
            <a:avLst/>
            <a:gdLst/>
            <a:ahLst/>
            <a:cxnLst/>
            <a:rect l="l" t="t" r="r" b="b"/>
            <a:pathLst>
              <a:path w="13579568" h="6994782">
                <a:moveTo>
                  <a:pt x="0" y="0"/>
                </a:moveTo>
                <a:lnTo>
                  <a:pt x="13579568" y="0"/>
                </a:lnTo>
                <a:lnTo>
                  <a:pt x="13579568" y="6994782"/>
                </a:lnTo>
                <a:lnTo>
                  <a:pt x="0" y="69947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61686" y="3374662"/>
            <a:ext cx="3462485" cy="88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Ubuntu 2 Bold"/>
              </a:rPr>
              <a:t>Structure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71211" y="4328379"/>
            <a:ext cx="2574377" cy="176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Ubuntu 3 Light"/>
              </a:rPr>
              <a:t>Local Program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FFFFFF"/>
              </a:solidFill>
              <a:latin typeface="Ubuntu 3 Light"/>
            </a:endParaRP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Ubuntu 3 Light"/>
              </a:rPr>
              <a:t>Region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FFFFFF"/>
              </a:solidFill>
              <a:latin typeface="Ubuntu 3 Light"/>
            </a:endParaRP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Ubuntu 3 Light"/>
              </a:rPr>
              <a:t>State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203498"/>
            <a:ext cx="3846172" cy="1177162"/>
          </a:xfrm>
          <a:custGeom>
            <a:avLst/>
            <a:gdLst/>
            <a:ahLst/>
            <a:cxnLst/>
            <a:rect l="l" t="t" r="r" b="b"/>
            <a:pathLst>
              <a:path w="3846172" h="1177162">
                <a:moveTo>
                  <a:pt x="0" y="0"/>
                </a:moveTo>
                <a:lnTo>
                  <a:pt x="3846172" y="0"/>
                </a:lnTo>
                <a:lnTo>
                  <a:pt x="3846172" y="1177162"/>
                </a:lnTo>
                <a:lnTo>
                  <a:pt x="0" y="11771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03498"/>
            <a:ext cx="3846172" cy="1177162"/>
          </a:xfrm>
          <a:custGeom>
            <a:avLst/>
            <a:gdLst/>
            <a:ahLst/>
            <a:cxnLst/>
            <a:rect l="l" t="t" r="r" b="b"/>
            <a:pathLst>
              <a:path w="3846172" h="1177162">
                <a:moveTo>
                  <a:pt x="0" y="0"/>
                </a:moveTo>
                <a:lnTo>
                  <a:pt x="3846172" y="0"/>
                </a:lnTo>
                <a:lnTo>
                  <a:pt x="3846172" y="1177162"/>
                </a:lnTo>
                <a:lnTo>
                  <a:pt x="0" y="1177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681196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4029712"/>
            <a:ext cx="16230600" cy="197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20"/>
              </a:lnSpc>
            </a:pPr>
            <a:r>
              <a:rPr lang="en-US" sz="11300">
                <a:solidFill>
                  <a:srgbClr val="FFFFFF"/>
                </a:solidFill>
                <a:latin typeface="Ubuntu 4"/>
              </a:rPr>
              <a:t>WHY SPECIAL OLYMPICS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</Words>
  <Application>Microsoft Office PowerPoint</Application>
  <PresentationFormat>Custom</PresentationFormat>
  <Paragraphs>64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Ubuntu 3 Light</vt:lpstr>
      <vt:lpstr>Ubuntu 1 Bold</vt:lpstr>
      <vt:lpstr>Ubuntu 5</vt:lpstr>
      <vt:lpstr>Calibri</vt:lpstr>
      <vt:lpstr>Arial</vt:lpstr>
      <vt:lpstr>Ubuntu 4</vt:lpstr>
      <vt:lpstr>Ubuntu 1</vt:lpstr>
      <vt:lpstr>Ubuntu 3</vt:lpstr>
      <vt:lpstr>Ubuntu 2 Bold</vt:lpstr>
      <vt:lpstr>Ubuntu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Orange Professional Charity Presentation</dc:title>
  <dc:creator>Meghan Shreve</dc:creator>
  <cp:lastModifiedBy>Meghan Shreve</cp:lastModifiedBy>
  <cp:revision>1</cp:revision>
  <dcterms:created xsi:type="dcterms:W3CDTF">2006-08-16T00:00:00Z</dcterms:created>
  <dcterms:modified xsi:type="dcterms:W3CDTF">2023-10-11T12:31:41Z</dcterms:modified>
  <dc:identifier>DAFw4EI4MTg</dc:identifier>
</cp:coreProperties>
</file>