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3148F-A8CA-B22F-4C06-CE5DBE2EC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568E9-C39B-3239-3CE1-78AD0AFF4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F8CFA-F92D-5361-A1A9-FF62EF4F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EF88F-41B8-2536-F5E6-5990580D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7EC84-6128-CDAA-2F97-8B12132D3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7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AFD4-E2D6-6846-9F59-3F1D7E0B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A0B46-6B1D-8BC6-36BF-8DE9D7BF0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52EFC-559F-E038-F02F-4D86900C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25165-A8CD-142A-8669-C77AAB58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6C604-25A6-FFBD-A29B-175D17BA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13E9F-9304-A80D-88A5-5C9BC99D1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A8185C-AEED-958F-15B2-9D2D35702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7293A-2CDF-BCA5-D674-D41342FA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8D7BA-0A94-FD16-B4C5-3DA99D13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17D14-97A4-1AD1-0D92-757DE299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2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CEED-DCEA-7E64-7454-ACE4266D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C2189-4E45-4727-909F-D3A851EA1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63BE1-A7C8-2C44-09B2-65D0E59B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E5A47-22BB-B02D-9EB7-28353EB5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41AD-163F-475C-F2D3-2D62E83F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3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7F05-6993-43E1-ADAD-70198E73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09456-E617-2173-5FB8-C8D584913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6717A-D3A6-2559-1097-E283C979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5408-A276-9BC2-1734-BAAB58BE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1D772-A45D-5FEA-94F6-BF796BF0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5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C65B6-0E3C-9389-B8DC-2F42BFF8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A860C-F84B-BF18-A906-D7F597D7C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380E2-46E2-01FB-B337-4EAC4528B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FF77E-88DA-9B81-BFDD-CE6C1979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AC96B-0C3D-9AAA-A80B-3B5F0BC3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81972-5D96-D861-9E9A-0011C1E4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2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3FD7E-10D7-B49D-C2AE-BC894CE4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97812-F990-7A34-53FA-538B4F4A9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C53CB-3A5C-B5B8-6118-803A4A246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FA5E49-B2D5-7886-CD11-6A0C03831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AE1D5B-7A2E-F855-4540-EFDBF20D3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768813-0187-F82C-2B94-50431BC46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A7F39A-CF37-ECCC-E306-52E161CD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B02B31-2C92-93B7-7267-FE79A5D4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8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8924-29D5-5203-BDD8-C7675894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E7362-5771-8AFD-76F9-2CEB02CE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B2E3B-F7CA-557F-9743-5429CA8B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95251-4AA6-D9BD-3D17-17968AC5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1BAEC0-7BE6-A3D9-3FDC-6224F6BA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E7E42-D5E4-231F-5263-1AF321CA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09910-3D03-AEF0-6976-51617584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4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048D-5CA9-FA55-20CB-475B69C6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DD5FF-35BC-90FA-EF15-47D11022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F4EF9-D581-4807-E6AB-4CD4C8829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FE8D6-AB1B-D956-C999-7FE6D732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349AF-7746-12E9-F6F9-CDB8238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B35DC-0B1E-5493-0F45-FA3397D9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3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06EA8-E91F-4B4C-AD87-8A5B5F3B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37FD-04C0-81D7-A909-6CBB8F7A8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82D58B-7B84-D9EA-441A-D566DE30F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FE437-C714-3D48-5474-7D4E0F96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563D8-E63A-5E32-85F8-30B646DA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5AA90-7D82-A561-A045-2AB17E5C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7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B3C90-1AB9-0EA7-3851-A7671714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B982F-B0BB-C588-BBF6-F071C9CF7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79A92-ACF2-9C2E-DC99-1AB158450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D1F47-58E6-445E-A1CD-C955890519E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34DB1-0D15-4156-0630-24ADE3A3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674B9-D752-BF5B-739C-C77C92106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AF87D-D7B4-4CDB-A9E2-175BB0C5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71163641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8666C85E-466B-AA14-4659-76598AECE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56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round face&#10;&#10;Description automatically generated with medium confidence">
            <a:extLst>
              <a:ext uri="{FF2B5EF4-FFF2-40B4-BE49-F238E27FC236}">
                <a16:creationId xmlns:a16="http://schemas.microsoft.com/office/drawing/2014/main" id="{F0EB4653-24CF-1463-2A83-A7E6823BB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97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852A8F7-319E-ECAB-E9D8-927FF7E00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25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question&#10;&#10;Description automatically generated">
            <a:extLst>
              <a:ext uri="{FF2B5EF4-FFF2-40B4-BE49-F238E27FC236}">
                <a16:creationId xmlns:a16="http://schemas.microsoft.com/office/drawing/2014/main" id="{1B2B67EB-D15C-061B-50A9-65D82CA0B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9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6C28828A-901F-F2CC-DD0B-23547132D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44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background with text&#10;&#10;Description automatically generated">
            <a:extLst>
              <a:ext uri="{FF2B5EF4-FFF2-40B4-BE49-F238E27FC236}">
                <a16:creationId xmlns:a16="http://schemas.microsoft.com/office/drawing/2014/main" id="{38C3A04D-F339-26A1-B6A2-792A2DCF1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7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ome&#10;&#10;Description automatically generated">
            <a:extLst>
              <a:ext uri="{FF2B5EF4-FFF2-40B4-BE49-F238E27FC236}">
                <a16:creationId xmlns:a16="http://schemas.microsoft.com/office/drawing/2014/main" id="{ADE94D12-755E-2D0C-B22F-546B19A63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86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with text on it&#10;&#10;Description automatically generated">
            <a:extLst>
              <a:ext uri="{FF2B5EF4-FFF2-40B4-BE49-F238E27FC236}">
                <a16:creationId xmlns:a16="http://schemas.microsoft.com/office/drawing/2014/main" id="{0C02A275-22CE-DC36-1034-41DADF51D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43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text on a white background&#10;&#10;Description automatically generated">
            <a:extLst>
              <a:ext uri="{FF2B5EF4-FFF2-40B4-BE49-F238E27FC236}">
                <a16:creationId xmlns:a16="http://schemas.microsoft.com/office/drawing/2014/main" id="{E6641B56-9828-0560-C519-3657AACD9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63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eelchair&#10;&#10;Description automatically generated">
            <a:extLst>
              <a:ext uri="{FF2B5EF4-FFF2-40B4-BE49-F238E27FC236}">
                <a16:creationId xmlns:a16="http://schemas.microsoft.com/office/drawing/2014/main" id="{78BC14B6-1500-E5CC-880A-33E6635F7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3990ED7-F36C-D0DD-A218-67543B14D4AC}"/>
              </a:ext>
            </a:extLst>
          </p:cNvPr>
          <p:cNvSpPr/>
          <p:nvPr/>
        </p:nvSpPr>
        <p:spPr>
          <a:xfrm>
            <a:off x="758951" y="3194650"/>
            <a:ext cx="209592" cy="2095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3306A-3DC7-6270-369D-B55C94F7688E}"/>
              </a:ext>
            </a:extLst>
          </p:cNvPr>
          <p:cNvSpPr txBox="1"/>
          <p:nvPr/>
        </p:nvSpPr>
        <p:spPr>
          <a:xfrm>
            <a:off x="1022683" y="2976279"/>
            <a:ext cx="28755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Figtree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Alex’s Video</a:t>
            </a:r>
            <a:endParaRPr lang="en-US" sz="3400" dirty="0">
              <a:solidFill>
                <a:schemeClr val="bg1"/>
              </a:solidFill>
              <a:latin typeface="Figtre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50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and black background&#10;&#10;Description automatically generated">
            <a:extLst>
              <a:ext uri="{FF2B5EF4-FFF2-40B4-BE49-F238E27FC236}">
                <a16:creationId xmlns:a16="http://schemas.microsoft.com/office/drawing/2014/main" id="{760E6E8F-A990-B4F8-60A5-5408131BC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0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urple background&#10;&#10;Description automatically generated">
            <a:extLst>
              <a:ext uri="{FF2B5EF4-FFF2-40B4-BE49-F238E27FC236}">
                <a16:creationId xmlns:a16="http://schemas.microsoft.com/office/drawing/2014/main" id="{B4DF8E01-1661-BC19-651D-B5BAB40C1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8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hank you card&#10;&#10;Description automatically generated">
            <a:extLst>
              <a:ext uri="{FF2B5EF4-FFF2-40B4-BE49-F238E27FC236}">
                <a16:creationId xmlns:a16="http://schemas.microsoft.com/office/drawing/2014/main" id="{2AEA83CA-0002-6F7E-9E3E-FE1234CBC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upport model&#10;&#10;Description automatically generated">
            <a:extLst>
              <a:ext uri="{FF2B5EF4-FFF2-40B4-BE49-F238E27FC236}">
                <a16:creationId xmlns:a16="http://schemas.microsoft.com/office/drawing/2014/main" id="{BF9D66B0-7449-5D12-7364-37F77A497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B58A5188-EEF7-AA67-89DE-0B4A70CC9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45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ack and white background&#10;&#10;Description automatically generated">
            <a:extLst>
              <a:ext uri="{FF2B5EF4-FFF2-40B4-BE49-F238E27FC236}">
                <a16:creationId xmlns:a16="http://schemas.microsoft.com/office/drawing/2014/main" id="{4FF718F8-5B86-42EF-CFB2-F52D50D8B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91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2448967F-2DDD-F66D-6501-A02D731DD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69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mote support&#10;&#10;Description automatically generated">
            <a:extLst>
              <a:ext uri="{FF2B5EF4-FFF2-40B4-BE49-F238E27FC236}">
                <a16:creationId xmlns:a16="http://schemas.microsoft.com/office/drawing/2014/main" id="{D73D789A-7528-2E02-2876-D07A96836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3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round face&#10;&#10;Description automatically generated with medium confidence">
            <a:extLst>
              <a:ext uri="{FF2B5EF4-FFF2-40B4-BE49-F238E27FC236}">
                <a16:creationId xmlns:a16="http://schemas.microsoft.com/office/drawing/2014/main" id="{BD2971F8-B4B6-4A94-0AE2-3A66BDD05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3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&#10;&#10;Description automatically generated">
            <a:extLst>
              <a:ext uri="{FF2B5EF4-FFF2-40B4-BE49-F238E27FC236}">
                <a16:creationId xmlns:a16="http://schemas.microsoft.com/office/drawing/2014/main" id="{6605A9C9-C4FD-988F-7BA1-98FEB210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68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Figtree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Richter</dc:creator>
  <cp:lastModifiedBy>Meghan Shreve</cp:lastModifiedBy>
  <cp:revision>1</cp:revision>
  <dcterms:created xsi:type="dcterms:W3CDTF">2023-10-06T17:06:21Z</dcterms:created>
  <dcterms:modified xsi:type="dcterms:W3CDTF">2023-10-09T17:15:06Z</dcterms:modified>
</cp:coreProperties>
</file>