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81" r:id="rId5"/>
  </p:sldMasterIdLst>
  <p:notesMasterIdLst>
    <p:notesMasterId r:id="rId31"/>
  </p:notesMasterIdLst>
  <p:sldIdLst>
    <p:sldId id="1249" r:id="rId6"/>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6" r:id="rId23"/>
    <p:sldId id="277" r:id="rId24"/>
    <p:sldId id="278" r:id="rId25"/>
    <p:sldId id="279" r:id="rId26"/>
    <p:sldId id="280" r:id="rId27"/>
    <p:sldId id="281" r:id="rId28"/>
    <p:sldId id="1251" r:id="rId29"/>
    <p:sldId id="1250" r:id="rId30"/>
  </p:sldIdLst>
  <p:sldSz cx="9144000" cy="5143500" type="screen16x9"/>
  <p:notesSz cx="6858000" cy="9144000"/>
  <p:embeddedFontLst>
    <p:embeddedFont>
      <p:font typeface="Calibri" panose="020F0502020204030204" pitchFamily="34" charset="0"/>
      <p:regular r:id="rId32"/>
      <p:bold r:id="rId33"/>
      <p:italic r:id="rId34"/>
      <p:boldItalic r:id="rId35"/>
    </p:embeddedFont>
    <p:embeddedFont>
      <p:font typeface="Helvetica Neue" panose="020B0604020202020204" charset="0"/>
      <p:regular r:id="rId36"/>
      <p:bold r:id="rId37"/>
      <p:italic r:id="rId38"/>
      <p:boldItalic r:id="rId39"/>
    </p:embeddedFont>
    <p:embeddedFont>
      <p:font typeface="Lato" panose="020F0502020204030203" pitchFamily="34" charset="0"/>
      <p:regular r:id="rId40"/>
      <p:bold r:id="rId41"/>
      <p:italic r:id="rId42"/>
      <p:boldItalic r:id="rId43"/>
    </p:embeddedFont>
    <p:embeddedFont>
      <p:font typeface="Open Sans" panose="020B0606030504020204" pitchFamily="34" charset="0"/>
      <p:regular r:id="rId44"/>
      <p:bold r:id="rId45"/>
      <p:italic r:id="rId46"/>
      <p:boldItalic r:id="rId47"/>
    </p:embeddedFont>
    <p:embeddedFont>
      <p:font typeface="Raleway" panose="020B0003030101060003" pitchFamily="34" charset="0"/>
      <p:regular r:id="rId48"/>
      <p:bold r:id="rId49"/>
      <p:italic r:id="rId50"/>
      <p:boldItalic r:id="rId51"/>
    </p:embeddedFont>
    <p:embeddedFont>
      <p:font typeface="Roboto" panose="02000000000000000000" pitchFamily="2" charset="0"/>
      <p:regular r:id="rId52"/>
      <p:bold r:id="rId53"/>
      <p:italic r:id="rId54"/>
      <p:boldItalic r:id="rId55"/>
    </p:embeddedFont>
    <p:embeddedFont>
      <p:font typeface="Roboto Slab" pitchFamily="2" charset="0"/>
      <p:regular r:id="rId56"/>
      <p:bold r:id="rId57"/>
    </p:embeddedFont>
    <p:embeddedFont>
      <p:font typeface="Roboto Slab Black" pitchFamily="2" charset="0"/>
      <p:bold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2" roundtripDataSignature="AMtx7micWjSTQ4xv2xVTWlPB0ZhZA45QX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AA5EB1-8E4C-4CCF-B1B1-3085F6E80D10}" v="10" dt="2023-09-27T15:07:30.1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894"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8.fntdata"/><Relationship Id="rId21" Type="http://schemas.openxmlformats.org/officeDocument/2006/relationships/slide" Target="slides/slide16.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font" Target="fonts/font24.fntdata"/><Relationship Id="rId76"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font" Target="fonts/font27.fntdata"/><Relationship Id="rId74"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font" Target="fonts/font25.fntdata"/><Relationship Id="rId77"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font" Target="fonts/font20.fntdata"/><Relationship Id="rId72" Type="http://customschemas.google.com/relationships/presentationmetadata" Target="meta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5.xml"/><Relationship Id="rId41" Type="http://schemas.openxmlformats.org/officeDocument/2006/relationships/font" Target="fonts/font10.fntdata"/><Relationship Id="rId54" Type="http://schemas.openxmlformats.org/officeDocument/2006/relationships/font" Target="fonts/font23.fntdata"/><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font" Target="fonts/font26.fntdata"/><Relationship Id="rId10" Type="http://schemas.openxmlformats.org/officeDocument/2006/relationships/slide" Target="slides/slide5.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hcpf.colorado.gov/supported-employment-progra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employmentfirstcolorado.or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Ellen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There are over 35 states with some type of effort focused on Employment First. At least 21 of these states have an official state policy, stating that employment in the community is the first and preferred service option for people with disabilities.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highlight>
                <a:schemeClr val="lt1"/>
              </a:highlight>
            </a:endParaRPr>
          </a:p>
          <a:p>
            <a:pPr marL="0" lvl="0" indent="0" algn="l" rtl="0">
              <a:lnSpc>
                <a:spcPct val="100000"/>
              </a:lnSpc>
              <a:spcBef>
                <a:spcPts val="0"/>
              </a:spcBef>
              <a:spcAft>
                <a:spcPts val="0"/>
              </a:spcAft>
              <a:buSzPts val="1100"/>
              <a:buNone/>
            </a:pPr>
            <a:endParaRPr/>
          </a:p>
        </p:txBody>
      </p:sp>
      <p:sp>
        <p:nvSpPr>
          <p:cNvPr id="550" name="Google Shape;55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2" name="Google Shape;63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Font typeface="Arial"/>
              <a:buNone/>
            </a:pPr>
            <a:r>
              <a:rPr lang="en-US">
                <a:latin typeface="Calibri"/>
                <a:ea typeface="Calibri"/>
                <a:cs typeface="Calibri"/>
                <a:sym typeface="Calibri"/>
              </a:rPr>
              <a:t>Ellen</a:t>
            </a:r>
            <a:endParaRPr b="0" i="0">
              <a:solidFill>
                <a:srgbClr val="000000"/>
              </a:solidFill>
              <a:latin typeface="Calibri"/>
              <a:ea typeface="Calibri"/>
              <a:cs typeface="Calibri"/>
              <a:sym typeface="Calibri"/>
            </a:endParaRPr>
          </a:p>
          <a:p>
            <a:pPr marL="158750" lvl="0" indent="0" algn="l" rtl="0">
              <a:lnSpc>
                <a:spcPct val="100000"/>
              </a:lnSpc>
              <a:spcBef>
                <a:spcPts val="0"/>
              </a:spcBef>
              <a:spcAft>
                <a:spcPts val="0"/>
              </a:spcAft>
              <a:buSzPts val="1100"/>
              <a:buFont typeface="Arial"/>
              <a:buNone/>
            </a:pPr>
            <a:endParaRPr sz="1800" b="0" i="0">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7" name="Google Shape;637;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n-US"/>
              <a:t>Ellen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152db631e5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4" name="Google Shape;644;g152db631e5e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n-US"/>
              <a:t>Ellen</a:t>
            </a:r>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r>
              <a:rPr lang="en-US"/>
              <a:t>Goal of data collection is to help Colorado track its progress over time and inform future policy decisions. </a:t>
            </a:r>
            <a:endParaRPr/>
          </a:p>
          <a:p>
            <a:pPr marL="457200" lvl="0" indent="-228600" algn="l" rtl="0">
              <a:lnSpc>
                <a:spcPct val="100000"/>
              </a:lnSpc>
              <a:spcBef>
                <a:spcPts val="0"/>
              </a:spcBef>
              <a:spcAft>
                <a:spcPts val="0"/>
              </a:spcAft>
              <a:buSzPts val="1100"/>
              <a:buNone/>
            </a:pPr>
            <a:r>
              <a:rPr lang="en-US" u="sng">
                <a:solidFill>
                  <a:schemeClr val="hlink"/>
                </a:solidFill>
                <a:hlinkClick r:id="rId3"/>
              </a:rPr>
              <a:t>https://hcpf.colorado.gov/supported-employment-program</a:t>
            </a:r>
            <a:r>
              <a:rPr lang="en-US"/>
              <a: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3" name="Google Shape;65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a:t>Ellen - </a:t>
            </a:r>
            <a:r>
              <a:rPr lang="en-US">
                <a:highlight>
                  <a:srgbClr val="FFFF00"/>
                </a:highlight>
              </a:rPr>
              <a:t>can I change this slide? </a:t>
            </a:r>
            <a:endParaRPr>
              <a:highlight>
                <a:srgbClr val="FFFF00"/>
              </a:highlight>
            </a:endParaRPr>
          </a:p>
          <a:p>
            <a:pPr marL="0" lvl="0" indent="0" algn="l" rtl="0">
              <a:lnSpc>
                <a:spcPct val="100000"/>
              </a:lnSpc>
              <a:spcBef>
                <a:spcPts val="0"/>
              </a:spcBef>
              <a:spcAft>
                <a:spcPts val="0"/>
              </a:spcAft>
              <a:buSzPts val="1100"/>
              <a:buNone/>
            </a:pPr>
            <a:endParaRPr/>
          </a:p>
          <a:p>
            <a:pPr marL="0" lvl="0" indent="0" algn="l" rtl="0">
              <a:spcBef>
                <a:spcPts val="0"/>
              </a:spcBef>
              <a:spcAft>
                <a:spcPts val="0"/>
              </a:spcAft>
              <a:buClr>
                <a:schemeClr val="dk1"/>
              </a:buClr>
              <a:buSzPts val="1100"/>
              <a:buFont typeface="Arial"/>
              <a:buNone/>
            </a:pPr>
            <a:r>
              <a:rPr lang="en-US">
                <a:solidFill>
                  <a:schemeClr val="dk1"/>
                </a:solidFill>
              </a:rPr>
              <a:t>Provider Training Requirements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285750" lvl="0" indent="-266700" algn="l" rtl="0">
              <a:spcBef>
                <a:spcPts val="0"/>
              </a:spcBef>
              <a:spcAft>
                <a:spcPts val="0"/>
              </a:spcAft>
              <a:buClr>
                <a:schemeClr val="dk1"/>
              </a:buClr>
              <a:buSzPts val="1100"/>
              <a:buChar char="•"/>
            </a:pPr>
            <a:r>
              <a:rPr lang="en-US">
                <a:solidFill>
                  <a:schemeClr val="dk1"/>
                </a:solidFill>
              </a:rPr>
              <a:t>Providers of individualized supported employment must obtain a national recognized training certificate or certification</a:t>
            </a:r>
            <a:endParaRPr>
              <a:solidFill>
                <a:schemeClr val="dk1"/>
              </a:solidFill>
            </a:endParaRPr>
          </a:p>
          <a:p>
            <a:pPr marL="285750" lvl="0" indent="-266700" algn="l" rtl="0">
              <a:spcBef>
                <a:spcPts val="0"/>
              </a:spcBef>
              <a:spcAft>
                <a:spcPts val="0"/>
              </a:spcAft>
              <a:buClr>
                <a:schemeClr val="dk1"/>
              </a:buClr>
              <a:buSzPts val="1100"/>
              <a:buChar char="•"/>
            </a:pPr>
            <a:r>
              <a:rPr lang="en-US">
                <a:solidFill>
                  <a:schemeClr val="dk1"/>
                </a:solidFill>
              </a:rPr>
              <a:t>5-year timeline </a:t>
            </a:r>
            <a:endParaRPr>
              <a:solidFill>
                <a:schemeClr val="dk1"/>
              </a:solidFill>
            </a:endParaRPr>
          </a:p>
          <a:p>
            <a:pPr marL="285750" lvl="0" indent="-266700" algn="l" rtl="0">
              <a:spcBef>
                <a:spcPts val="0"/>
              </a:spcBef>
              <a:spcAft>
                <a:spcPts val="0"/>
              </a:spcAft>
              <a:buClr>
                <a:schemeClr val="dk1"/>
              </a:buClr>
              <a:buSzPts val="1100"/>
              <a:buChar char="•"/>
            </a:pPr>
            <a:r>
              <a:rPr lang="en-US">
                <a:solidFill>
                  <a:schemeClr val="dk1"/>
                </a:solidFill>
              </a:rPr>
              <a:t>Reimburses for cost of the training and cost of the person’s time.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1564754af0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3" name="Google Shape;663;g1564754af0c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Ellen</a:t>
            </a:r>
            <a:endParaRPr>
              <a:solidFill>
                <a:schemeClr val="dk1"/>
              </a:solidFill>
            </a:endParaRPr>
          </a:p>
          <a:p>
            <a:pPr marL="0" lvl="0" indent="0" algn="l" rtl="0">
              <a:spcBef>
                <a:spcPts val="0"/>
              </a:spcBef>
              <a:spcAft>
                <a:spcPts val="0"/>
              </a:spcAft>
              <a:buNone/>
            </a:pPr>
            <a:endParaRPr>
              <a:solidFill>
                <a:schemeClr val="dk1"/>
              </a:solidFill>
            </a:endParaRPr>
          </a:p>
          <a:p>
            <a:pPr marL="285750" lvl="0" indent="-266700" algn="l" rtl="0">
              <a:spcBef>
                <a:spcPts val="0"/>
              </a:spcBef>
              <a:spcAft>
                <a:spcPts val="0"/>
              </a:spcAft>
              <a:buClr>
                <a:schemeClr val="dk1"/>
              </a:buClr>
              <a:buSzPts val="1100"/>
              <a:buChar char="•"/>
            </a:pPr>
            <a:endParaRPr>
              <a:solidFill>
                <a:schemeClr val="dk1"/>
              </a:solidFill>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9" name="Google Shape;669;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46050" lvl="0" indent="0" algn="l" rtl="0">
              <a:lnSpc>
                <a:spcPct val="115000"/>
              </a:lnSpc>
              <a:spcBef>
                <a:spcPts val="0"/>
              </a:spcBef>
              <a:spcAft>
                <a:spcPts val="0"/>
              </a:spcAft>
              <a:buSzPts val="1300"/>
              <a:buNone/>
            </a:pPr>
            <a:r>
              <a:rPr lang="en-US" b="1">
                <a:solidFill>
                  <a:srgbClr val="002060"/>
                </a:solidFill>
              </a:rPr>
              <a:t>Patricia</a:t>
            </a:r>
            <a:endParaRPr b="1">
              <a:solidFill>
                <a:srgbClr val="002060"/>
              </a:solidFill>
            </a:endParaRPr>
          </a:p>
          <a:p>
            <a:pPr marL="146050" lvl="0" indent="0" algn="l" rtl="0">
              <a:lnSpc>
                <a:spcPct val="115000"/>
              </a:lnSpc>
              <a:spcBef>
                <a:spcPts val="0"/>
              </a:spcBef>
              <a:spcAft>
                <a:spcPts val="0"/>
              </a:spcAft>
              <a:buSzPts val="1300"/>
              <a:buNone/>
            </a:pPr>
            <a:endParaRPr b="1">
              <a:solidFill>
                <a:srgbClr val="002060"/>
              </a:solidFill>
            </a:endParaRPr>
          </a:p>
          <a:p>
            <a:pPr marL="146050" lvl="0" indent="0" algn="l" rtl="0">
              <a:lnSpc>
                <a:spcPct val="115000"/>
              </a:lnSpc>
              <a:spcBef>
                <a:spcPts val="0"/>
              </a:spcBef>
              <a:spcAft>
                <a:spcPts val="0"/>
              </a:spcAft>
              <a:buClr>
                <a:srgbClr val="58595B"/>
              </a:buClr>
              <a:buSzPts val="1300"/>
              <a:buFont typeface="Arial"/>
              <a:buNone/>
            </a:pPr>
            <a:r>
              <a:rPr lang="en-US" b="1">
                <a:solidFill>
                  <a:srgbClr val="002060"/>
                </a:solidFill>
              </a:rPr>
              <a:t>Facebook </a:t>
            </a:r>
            <a:r>
              <a:rPr lang="en-US" b="1">
                <a:solidFill>
                  <a:srgbClr val="467F46"/>
                </a:solidFill>
              </a:rPr>
              <a:t>https://www.facebook.com/COEFtalk</a:t>
            </a:r>
            <a:endParaRPr>
              <a:solidFill>
                <a:srgbClr val="1E194F"/>
              </a:solidFill>
            </a:endParaRPr>
          </a:p>
          <a:p>
            <a:pPr marL="146050" lvl="0" indent="0" algn="l" rtl="0">
              <a:lnSpc>
                <a:spcPct val="115000"/>
              </a:lnSpc>
              <a:spcBef>
                <a:spcPts val="0"/>
              </a:spcBef>
              <a:spcAft>
                <a:spcPts val="0"/>
              </a:spcAft>
              <a:buClr>
                <a:srgbClr val="58595B"/>
              </a:buClr>
              <a:buSzPts val="1300"/>
              <a:buFont typeface="Arial"/>
              <a:buNone/>
            </a:pPr>
            <a:r>
              <a:rPr lang="en-US" b="1">
                <a:solidFill>
                  <a:srgbClr val="002060"/>
                </a:solidFill>
              </a:rPr>
              <a:t>Instagram </a:t>
            </a:r>
            <a:r>
              <a:rPr lang="en-US" b="1">
                <a:solidFill>
                  <a:srgbClr val="467F46"/>
                </a:solidFill>
              </a:rPr>
              <a:t>@coeftalk </a:t>
            </a:r>
            <a:endParaRPr>
              <a:solidFill>
                <a:srgbClr val="467F46"/>
              </a:solidFill>
            </a:endParaRPr>
          </a:p>
          <a:p>
            <a:pPr marL="146050" lvl="0" indent="0" algn="l" rtl="0">
              <a:lnSpc>
                <a:spcPct val="115000"/>
              </a:lnSpc>
              <a:spcBef>
                <a:spcPts val="0"/>
              </a:spcBef>
              <a:spcAft>
                <a:spcPts val="0"/>
              </a:spcAft>
              <a:buClr>
                <a:srgbClr val="58595B"/>
              </a:buClr>
              <a:buSzPts val="1300"/>
              <a:buFont typeface="Arial"/>
              <a:buNone/>
            </a:pPr>
            <a:r>
              <a:rPr lang="en-US" b="1">
                <a:solidFill>
                  <a:srgbClr val="002060"/>
                </a:solidFill>
              </a:rPr>
              <a:t>LinkedIn</a:t>
            </a:r>
            <a:r>
              <a:rPr lang="en-US" b="1">
                <a:solidFill>
                  <a:srgbClr val="467F46"/>
                </a:solidFill>
              </a:rPr>
              <a:t> https://www.linkedin.com/in/colorado-office-of-employment-first</a:t>
            </a:r>
            <a:endParaRPr>
              <a:solidFill>
                <a:srgbClr val="467F46"/>
              </a:solidFill>
            </a:endParaRPr>
          </a:p>
          <a:p>
            <a:pPr marL="146050" lvl="0" indent="0" algn="l" rtl="0">
              <a:lnSpc>
                <a:spcPct val="115000"/>
              </a:lnSpc>
              <a:spcBef>
                <a:spcPts val="0"/>
              </a:spcBef>
              <a:spcAft>
                <a:spcPts val="0"/>
              </a:spcAft>
              <a:buClr>
                <a:srgbClr val="58595B"/>
              </a:buClr>
              <a:buSzPts val="1300"/>
              <a:buFont typeface="Arial"/>
              <a:buNone/>
            </a:pPr>
            <a:endParaRPr>
              <a:solidFill>
                <a:srgbClr val="1E194F"/>
              </a:solidFill>
            </a:endParaRPr>
          </a:p>
          <a:p>
            <a:pPr marL="146050" lvl="0" indent="0" algn="l" rtl="0">
              <a:lnSpc>
                <a:spcPct val="115000"/>
              </a:lnSpc>
              <a:spcBef>
                <a:spcPts val="0"/>
              </a:spcBef>
              <a:spcAft>
                <a:spcPts val="0"/>
              </a:spcAft>
              <a:buClr>
                <a:srgbClr val="58595B"/>
              </a:buClr>
              <a:buSzPts val="1300"/>
              <a:buFont typeface="Arial"/>
              <a:buNone/>
            </a:pPr>
            <a:r>
              <a:rPr lang="en-US" b="1">
                <a:solidFill>
                  <a:srgbClr val="1E194F"/>
                </a:solidFill>
              </a:rPr>
              <a:t>Subscribe to communications / newsletters  </a:t>
            </a:r>
            <a:endParaRPr>
              <a:solidFill>
                <a:srgbClr val="595959"/>
              </a:solidFill>
            </a:endParaRPr>
          </a:p>
          <a:p>
            <a:pPr marL="0" lvl="0" indent="0" algn="l" rtl="0">
              <a:lnSpc>
                <a:spcPct val="115000"/>
              </a:lnSpc>
              <a:spcBef>
                <a:spcPts val="0"/>
              </a:spcBef>
              <a:spcAft>
                <a:spcPts val="0"/>
              </a:spcAft>
              <a:buClr>
                <a:srgbClr val="1E194F"/>
              </a:buClr>
              <a:buSzPts val="1300"/>
              <a:buFont typeface="Arial"/>
              <a:buNone/>
            </a:pPr>
            <a:r>
              <a:rPr lang="en-US" b="1" i="1" u="sng">
                <a:solidFill>
                  <a:srgbClr val="467F46"/>
                </a:solidFill>
                <a:hlinkClick r:id="rId3">
                  <a:extLst>
                    <a:ext uri="{A12FA001-AC4F-418D-AE19-62706E023703}">
                      <ahyp:hlinkClr xmlns:ahyp="http://schemas.microsoft.com/office/drawing/2018/hyperlinkcolor" val="tx"/>
                    </a:ext>
                  </a:extLst>
                </a:hlinkClick>
              </a:rPr>
              <a:t>www.employmentfirstcolorado.org</a:t>
            </a:r>
            <a:endParaRPr b="1" i="1">
              <a:solidFill>
                <a:srgbClr val="467F46"/>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Patricia</a:t>
            </a:r>
            <a:endParaRPr/>
          </a:p>
        </p:txBody>
      </p:sp>
      <p:sp>
        <p:nvSpPr>
          <p:cNvPr id="675" name="Google Shape;675;p19: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6" name="Google Shape;716;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a:latin typeface="Calibri"/>
                <a:ea typeface="Calibri"/>
                <a:cs typeface="Calibri"/>
                <a:sym typeface="Calibri"/>
              </a:rPr>
              <a:t>Tom</a:t>
            </a:r>
            <a:endParaRPr>
              <a:latin typeface="Calibri"/>
              <a:ea typeface="Calibri"/>
              <a:cs typeface="Calibri"/>
              <a:sym typeface="Calibri"/>
            </a:endParaRPr>
          </a:p>
          <a:p>
            <a:pPr marL="0" lvl="0" indent="0" algn="l" rtl="0">
              <a:lnSpc>
                <a:spcPct val="100000"/>
              </a:lnSpc>
              <a:spcBef>
                <a:spcPts val="0"/>
              </a:spcBef>
              <a:spcAft>
                <a:spcPts val="0"/>
              </a:spcAft>
              <a:buNone/>
            </a:pPr>
            <a:endParaRPr>
              <a:latin typeface="Calibri"/>
              <a:ea typeface="Calibri"/>
              <a:cs typeface="Calibri"/>
              <a:sym typeface="Calibri"/>
            </a:endParaRPr>
          </a:p>
          <a:p>
            <a:pPr marL="0" lvl="0" indent="0" algn="l" rtl="0">
              <a:lnSpc>
                <a:spcPct val="100000"/>
              </a:lnSpc>
              <a:spcBef>
                <a:spcPts val="0"/>
              </a:spcBef>
              <a:spcAft>
                <a:spcPts val="0"/>
              </a:spcAft>
              <a:buNone/>
            </a:pPr>
            <a:r>
              <a:rPr lang="en-US" b="0" i="0">
                <a:solidFill>
                  <a:srgbClr val="000000"/>
                </a:solidFill>
                <a:latin typeface="Calibri"/>
                <a:ea typeface="Calibri"/>
                <a:cs typeface="Calibri"/>
                <a:sym typeface="Calibri"/>
              </a:rPr>
              <a:t>SB21-095- Extension of EFAP </a:t>
            </a:r>
            <a:endParaRPr b="0" i="0">
              <a:solidFill>
                <a:srgbClr val="000000"/>
              </a:solidFill>
              <a:latin typeface="Calibri"/>
              <a:ea typeface="Calibri"/>
              <a:cs typeface="Calibri"/>
              <a:sym typeface="Calibri"/>
            </a:endParaRPr>
          </a:p>
          <a:p>
            <a:pPr marL="457200" lvl="0" indent="-298450" algn="l" rtl="0">
              <a:lnSpc>
                <a:spcPct val="100000"/>
              </a:lnSpc>
              <a:spcBef>
                <a:spcPts val="0"/>
              </a:spcBef>
              <a:spcAft>
                <a:spcPts val="0"/>
              </a:spcAft>
              <a:buSzPts val="1100"/>
              <a:buFont typeface="Arial"/>
              <a:buChar char="•"/>
            </a:pPr>
            <a:r>
              <a:rPr lang="en-US" b="0" i="0">
                <a:solidFill>
                  <a:srgbClr val="000000"/>
                </a:solidFill>
                <a:latin typeface="Calibri"/>
                <a:ea typeface="Calibri"/>
                <a:cs typeface="Calibri"/>
                <a:sym typeface="Calibri"/>
              </a:rPr>
              <a:t>Origins </a:t>
            </a:r>
            <a:endParaRPr/>
          </a:p>
          <a:p>
            <a:pPr marL="457200" lvl="0" indent="-298450" algn="l" rtl="0">
              <a:lnSpc>
                <a:spcPct val="100000"/>
              </a:lnSpc>
              <a:spcBef>
                <a:spcPts val="0"/>
              </a:spcBef>
              <a:spcAft>
                <a:spcPts val="0"/>
              </a:spcAft>
              <a:buSzPts val="1100"/>
              <a:buFont typeface="Arial"/>
              <a:buChar char="•"/>
            </a:pPr>
            <a:r>
              <a:rPr lang="en-US" b="0" i="0">
                <a:solidFill>
                  <a:srgbClr val="000000"/>
                </a:solidFill>
                <a:latin typeface="Calibri"/>
                <a:ea typeface="Calibri"/>
                <a:cs typeface="Calibri"/>
                <a:sym typeface="Calibri"/>
              </a:rPr>
              <a:t>EFAP and the departments involved all saw the value EFAP provides </a:t>
            </a:r>
            <a:endParaRPr/>
          </a:p>
          <a:p>
            <a:pPr marL="457200" lvl="0" indent="-298450" algn="l" rtl="0">
              <a:lnSpc>
                <a:spcPct val="100000"/>
              </a:lnSpc>
              <a:spcBef>
                <a:spcPts val="0"/>
              </a:spcBef>
              <a:spcAft>
                <a:spcPts val="0"/>
              </a:spcAft>
              <a:buSzPts val="1100"/>
              <a:buFont typeface="Arial"/>
              <a:buChar char="•"/>
            </a:pPr>
            <a:r>
              <a:rPr lang="en-US" b="0" i="0">
                <a:solidFill>
                  <a:srgbClr val="000000"/>
                </a:solidFill>
                <a:latin typeface="Calibri"/>
                <a:ea typeface="Calibri"/>
                <a:cs typeface="Calibri"/>
                <a:sym typeface="Calibri"/>
              </a:rPr>
              <a:t>Because it is housed under SRC, again no additional cost. </a:t>
            </a:r>
            <a:endParaRPr/>
          </a:p>
          <a:p>
            <a:pPr marL="457200" lvl="0" indent="-298450" algn="l" rtl="0">
              <a:lnSpc>
                <a:spcPct val="100000"/>
              </a:lnSpc>
              <a:spcBef>
                <a:spcPts val="0"/>
              </a:spcBef>
              <a:spcAft>
                <a:spcPts val="0"/>
              </a:spcAft>
              <a:buSzPts val="1100"/>
              <a:buFont typeface="Arial"/>
              <a:buChar char="•"/>
            </a:pPr>
            <a:r>
              <a:rPr lang="en-US" b="0" i="0">
                <a:solidFill>
                  <a:srgbClr val="000000"/>
                </a:solidFill>
                <a:latin typeface="Calibri"/>
                <a:ea typeface="Calibri"/>
                <a:cs typeface="Calibri"/>
                <a:sym typeface="Calibri"/>
              </a:rPr>
              <a:t>Outcomes </a:t>
            </a:r>
            <a:endParaRPr/>
          </a:p>
          <a:p>
            <a:pPr marL="457200" lvl="0" indent="-298450" algn="l" rtl="0">
              <a:lnSpc>
                <a:spcPct val="100000"/>
              </a:lnSpc>
              <a:spcBef>
                <a:spcPts val="0"/>
              </a:spcBef>
              <a:spcAft>
                <a:spcPts val="0"/>
              </a:spcAft>
              <a:buSzPts val="1100"/>
              <a:buFont typeface="Arial"/>
              <a:buChar char="•"/>
            </a:pPr>
            <a:r>
              <a:rPr lang="en-US" b="0" i="0">
                <a:solidFill>
                  <a:srgbClr val="000000"/>
                </a:solidFill>
                <a:latin typeface="Calibri"/>
                <a:ea typeface="Calibri"/>
                <a:cs typeface="Calibri"/>
                <a:sym typeface="Calibri"/>
              </a:rPr>
              <a:t>Continues EFAP indefinitely; creates a hiring preference pilot program for people with disabilities applying for jobs at state departments </a:t>
            </a:r>
            <a:endParaRPr/>
          </a:p>
          <a:p>
            <a:pPr marL="457200" lvl="0" indent="-298450" algn="l" rtl="0">
              <a:lnSpc>
                <a:spcPct val="100000"/>
              </a:lnSpc>
              <a:spcBef>
                <a:spcPts val="0"/>
              </a:spcBef>
              <a:spcAft>
                <a:spcPts val="0"/>
              </a:spcAft>
              <a:buSzPts val="1100"/>
              <a:buFont typeface="Arial"/>
              <a:buChar char="•"/>
            </a:pPr>
            <a:r>
              <a:rPr lang="en-US" b="0" i="0">
                <a:solidFill>
                  <a:srgbClr val="000000"/>
                </a:solidFill>
                <a:latin typeface="Calibri"/>
                <a:ea typeface="Calibri"/>
                <a:cs typeface="Calibri"/>
                <a:sym typeface="Calibri"/>
              </a:rPr>
              <a:t>Continues to have associated state departments, community stakeholders, advocacy, and people with cross disabilities all at one table –</a:t>
            </a:r>
            <a:r>
              <a:rPr lang="en-US" b="0" i="1">
                <a:solidFill>
                  <a:srgbClr val="000000"/>
                </a:solidFill>
                <a:latin typeface="Calibri"/>
                <a:ea typeface="Calibri"/>
                <a:cs typeface="Calibri"/>
                <a:sym typeface="Calibri"/>
              </a:rPr>
              <a:t> COEF was added as mandated partner PHenke</a:t>
            </a:r>
            <a:r>
              <a:rPr lang="en-US" b="0" i="0">
                <a:solidFill>
                  <a:srgbClr val="000000"/>
                </a:solidFill>
                <a:latin typeface="Calibri"/>
                <a:ea typeface="Calibri"/>
                <a:cs typeface="Calibri"/>
                <a:sym typeface="Calibri"/>
              </a:rPr>
              <a:t> </a:t>
            </a:r>
            <a:endParaRPr/>
          </a:p>
          <a:p>
            <a:pPr marL="457200" lvl="0" indent="-298450" algn="l" rtl="0">
              <a:lnSpc>
                <a:spcPct val="100000"/>
              </a:lnSpc>
              <a:spcBef>
                <a:spcPts val="0"/>
              </a:spcBef>
              <a:spcAft>
                <a:spcPts val="0"/>
              </a:spcAft>
              <a:buSzPts val="1100"/>
              <a:buFont typeface="Arial"/>
              <a:buChar char="•"/>
            </a:pPr>
            <a:r>
              <a:rPr lang="en-US" b="0" i="0">
                <a:solidFill>
                  <a:srgbClr val="000000"/>
                </a:solidFill>
                <a:latin typeface="Calibri"/>
                <a:ea typeface="Calibri"/>
                <a:cs typeface="Calibri"/>
                <a:sym typeface="Calibri"/>
              </a:rPr>
              <a:t>Keeping an ongoing focus on the recommendations and updating them as necessary to address changing environments. </a:t>
            </a:r>
            <a:endParaRPr/>
          </a:p>
          <a:p>
            <a:pPr marL="457200" lvl="0" indent="-298450" algn="l" rtl="0">
              <a:lnSpc>
                <a:spcPct val="100000"/>
              </a:lnSpc>
              <a:spcBef>
                <a:spcPts val="0"/>
              </a:spcBef>
              <a:spcAft>
                <a:spcPts val="0"/>
              </a:spcAft>
              <a:buSzPts val="1100"/>
              <a:buFont typeface="Arial"/>
              <a:buChar char="•"/>
            </a:pPr>
            <a:r>
              <a:rPr lang="en-US" b="0" i="0">
                <a:solidFill>
                  <a:srgbClr val="000000"/>
                </a:solidFill>
                <a:latin typeface="Calibri"/>
                <a:ea typeface="Calibri"/>
                <a:cs typeface="Calibri"/>
                <a:sym typeface="Calibri"/>
              </a:rPr>
              <a:t>Minimizes the chance of things stagnating or falling through the cracks.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1" name="Google Shape;721;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n-US"/>
              <a:t>Tom</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8" name="Google Shape;728;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a:latin typeface="Calibri"/>
                <a:ea typeface="Calibri"/>
                <a:cs typeface="Calibri"/>
                <a:sym typeface="Calibri"/>
              </a:rPr>
              <a:t>Ellen</a:t>
            </a:r>
            <a:endParaRPr>
              <a:latin typeface="Calibri"/>
              <a:ea typeface="Calibri"/>
              <a:cs typeface="Calibri"/>
              <a:sym typeface="Calibri"/>
            </a:endParaRPr>
          </a:p>
          <a:p>
            <a:pPr marL="457200" lvl="0" indent="-298450" algn="l" rtl="0">
              <a:lnSpc>
                <a:spcPct val="100000"/>
              </a:lnSpc>
              <a:spcBef>
                <a:spcPts val="0"/>
              </a:spcBef>
              <a:spcAft>
                <a:spcPts val="0"/>
              </a:spcAft>
              <a:buSzPts val="1100"/>
              <a:buFont typeface="Arial"/>
              <a:buChar char="•"/>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9" name="Google Shape;56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Tom</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Original mandate was to bring state departments to a common table to identify barriers and make recommendations to increase competitive integrated employment outcomes for the state.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Partnership, authorized for 5 years, included existing entities: SRC, Workforce Development Council, EFSLMP core state advisory group, and state departments (Labor, HCPF, Human Services, Higher Ed, Education, Behavioral Health), in consultation with SELN re: best practices in EF and CIE. SRC created a Memoranda of Understanding (MOU) that all mandated state departments approve as a part of being on EFAP.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Additional stakeholder participation was also required (more on this under EFAP slides)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Law established the duties of the EFAP, including a strategic plan to expand CIE outcomes for persons with disabilities. In developing the strategic plan, the EFAP must make recommendations to ensure that CIE is the primary objective and preferred outcome for all working-age persons with disabilities; identify barriers to CIE, problematic regulations that make it more difficult for employers to hire PWD, training and knowledge gaps, and data available and lacking to measure progress toward CIE, and make recommendations relating to prevocational services to ensure they are limited and reasonably lead to CIE.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EFAPs initial recommendations are presented to legislative committees of reference in 2017 and consisted of 8 recommendations.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3" name="Google Shape;733;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152db631e5e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2" name="Google Shape;742;g152db631e5e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n-US" dirty="0"/>
              <a:t>Alliance legislative talking points: https://www.alliancecolorado.org/_files/ugd/da982c_d4dc6980325f4568835a58d7fa2efb60.pdf </a:t>
            </a:r>
          </a:p>
          <a:p>
            <a:pPr marL="457200" lvl="0" indent="-228600" algn="l" rtl="0">
              <a:lnSpc>
                <a:spcPct val="100000"/>
              </a:lnSpc>
              <a:spcBef>
                <a:spcPts val="0"/>
              </a:spcBef>
              <a:spcAft>
                <a:spcPts val="0"/>
              </a:spcAft>
              <a:buSzPts val="1100"/>
              <a:buNone/>
            </a:pPr>
            <a:r>
              <a:rPr lang="en-US" dirty="0"/>
              <a:t>Alliance talking points on impact on jobs https://www.alliancecolorado.org/_files/ugd/ef6d52_96f7a779f52d4fc9badac18d5fcb9d44.pdf </a:t>
            </a:r>
          </a:p>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152db631e5e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8" name="Google Shape;748;g152db631e5e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n-US" dirty="0">
                <a:solidFill>
                  <a:schemeClr val="dk1"/>
                </a:solidFill>
              </a:rPr>
              <a:t>Note: transition funding for providers was negotiated out of the bill; timeline was also a point of negotiation</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152db631e5e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8" name="Google Shape;748;g152db631e5e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n-US" dirty="0">
                <a:solidFill>
                  <a:schemeClr val="dk1"/>
                </a:solidFill>
              </a:rPr>
              <a:t>Note: transition funding for providers was negotiated out of the bill; timeline was also a point of negotiation</a:t>
            </a:r>
            <a:endParaRPr dirty="0"/>
          </a:p>
        </p:txBody>
      </p:sp>
    </p:spTree>
    <p:extLst>
      <p:ext uri="{BB962C8B-B14F-4D97-AF65-F5344CB8AC3E}">
        <p14:creationId xmlns:p14="http://schemas.microsoft.com/office/powerpoint/2010/main" val="1558004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4" name="Google Shape;57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a:t>Tom</a:t>
            </a:r>
            <a:endParaRPr/>
          </a:p>
          <a:p>
            <a:pPr marL="0" lvl="0" indent="0" algn="l" rtl="0">
              <a:lnSpc>
                <a:spcPct val="100000"/>
              </a:lnSpc>
              <a:spcBef>
                <a:spcPts val="0"/>
              </a:spcBef>
              <a:spcAft>
                <a:spcPts val="0"/>
              </a:spcAft>
              <a:buNone/>
            </a:pPr>
            <a:endParaRPr/>
          </a:p>
          <a:p>
            <a:pPr marL="457200" lvl="0" indent="-298450" algn="l" rtl="0">
              <a:lnSpc>
                <a:spcPct val="100000"/>
              </a:lnSpc>
              <a:spcBef>
                <a:spcPts val="0"/>
              </a:spcBef>
              <a:spcAft>
                <a:spcPts val="0"/>
              </a:spcAft>
              <a:buSzPts val="1100"/>
              <a:buChar char="●"/>
            </a:pPr>
            <a:r>
              <a:rPr lang="en-US"/>
              <a:t>First draft was based on outcomes of the lawsuits won by the Department of Justice in Oregon &amp; Rhode Island. </a:t>
            </a:r>
            <a:endParaRPr/>
          </a:p>
          <a:p>
            <a:pPr marL="457200" lvl="0" indent="-298450" algn="l" rtl="0">
              <a:lnSpc>
                <a:spcPct val="100000"/>
              </a:lnSpc>
              <a:spcBef>
                <a:spcPts val="0"/>
              </a:spcBef>
              <a:spcAft>
                <a:spcPts val="0"/>
              </a:spcAft>
              <a:buSzPts val="1100"/>
              <a:buChar char="●"/>
            </a:pPr>
            <a:r>
              <a:rPr lang="en-US"/>
              <a:t>Second draft was less prescriptive and made it cost neutral by placing EFAP under the State Rehabilitation Council (SRC) - which already existed.</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1" name="Google Shape;581;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n-US"/>
              <a:t>Tom </a:t>
            </a:r>
            <a:endParaRPr/>
          </a:p>
          <a:p>
            <a:pPr marL="457200" lvl="0" indent="-228600" algn="l" rtl="0">
              <a:lnSpc>
                <a:spcPct val="100000"/>
              </a:lnSpc>
              <a:spcBef>
                <a:spcPts val="0"/>
              </a:spcBef>
              <a:spcAft>
                <a:spcPts val="0"/>
              </a:spcAft>
              <a:buSzPts val="1100"/>
              <a:buNone/>
            </a:pPr>
            <a:endParaRPr/>
          </a:p>
          <a:p>
            <a:pPr marL="22860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r>
              <a:rPr lang="en-US"/>
              <a:t>Tom</a:t>
            </a:r>
            <a:endParaRPr/>
          </a:p>
          <a:p>
            <a:pPr marL="457200" lvl="0" indent="-29845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None/>
            </a:pPr>
            <a:r>
              <a:rPr lang="en-US"/>
              <a:t>The EFAP has 6 mandated partners but is composed of self-advocates, families, community members, and professionals.</a:t>
            </a:r>
            <a:endParaRPr/>
          </a:p>
          <a:p>
            <a:pPr marL="0" lvl="0" indent="0" algn="l" rtl="0">
              <a:lnSpc>
                <a:spcPct val="114999"/>
              </a:lnSpc>
              <a:spcBef>
                <a:spcPts val="1000"/>
              </a:spcBef>
              <a:spcAft>
                <a:spcPts val="0"/>
              </a:spcAft>
              <a:buSzPts val="1100"/>
              <a:buNone/>
            </a:pPr>
            <a:endParaRPr>
              <a:solidFill>
                <a:schemeClr val="dk1"/>
              </a:solidFill>
              <a:latin typeface="Lato"/>
              <a:ea typeface="Lato"/>
              <a:cs typeface="Lato"/>
              <a:sym typeface="Lato"/>
            </a:endParaRPr>
          </a:p>
          <a:p>
            <a:pPr marL="457200" lvl="0" indent="-298450" algn="l" rtl="0">
              <a:lnSpc>
                <a:spcPct val="100000"/>
              </a:lnSpc>
              <a:spcBef>
                <a:spcPts val="0"/>
              </a:spcBef>
              <a:spcAft>
                <a:spcPts val="0"/>
              </a:spcAft>
              <a:buSzPts val="1100"/>
              <a:buChar char="●"/>
            </a:pPr>
            <a:r>
              <a:rPr lang="en-US"/>
              <a:t>Partnership, authorized for 5 years, included existing entities: SRC, Workforce Development Council, EFSLMP core state advisory group, and state departments (Labor, HCPF, Human Services, Higher Ed, Education, Behavioral Health), in consultation with SELN re: best practices in EF and CIE. SRC created a Memoranda of Understanding (MOU) that all mandated state departments approve as a part of being on EFAP. </a:t>
            </a:r>
            <a:endParaRPr/>
          </a:p>
          <a:p>
            <a:pPr marL="457200" lvl="0" indent="-22860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588" name="Google Shape;58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6: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chemeClr val="dk1"/>
                </a:solidFill>
              </a:rPr>
              <a:t>Tom</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100"/>
              <a:buNone/>
            </a:pPr>
            <a:endParaRPr/>
          </a:p>
        </p:txBody>
      </p:sp>
      <p:sp>
        <p:nvSpPr>
          <p:cNvPr id="598" name="Google Shape;59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Tom</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EFAP values cultural awareness and recognizes that cultural differences impact employment opportunities and outcomes.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Zero Exclusion: – everyone, including people with significant barriers to employment associated with disability, has the right to equal opportunity for real work and real pay. </a:t>
            </a:r>
            <a:endParaRPr/>
          </a:p>
        </p:txBody>
      </p:sp>
      <p:sp>
        <p:nvSpPr>
          <p:cNvPr id="607" name="Google Shape;60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r>
              <a:rPr lang="en-US"/>
              <a:t>Tom</a:t>
            </a:r>
            <a:endParaRPr/>
          </a:p>
          <a:p>
            <a:pPr marL="457200" lvl="0" indent="-29845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None/>
            </a:pPr>
            <a:r>
              <a:rPr lang="en-US"/>
              <a:t>As noted in the Colorado Revised Statutes, the EFAP are mandated to make recommendations for CIE and look for barriers and gaps to making it successful while decreasing pre-voc services to be used as temporary.</a:t>
            </a:r>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p>
        </p:txBody>
      </p:sp>
      <p:sp>
        <p:nvSpPr>
          <p:cNvPr id="616" name="Google Shape;61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5" name="Google Shape;62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n-US"/>
              <a:t>Tom</a:t>
            </a:r>
            <a:endParaRPr/>
          </a:p>
          <a:p>
            <a:pPr marL="457200" lvl="0" indent="-228600" algn="l" rtl="0">
              <a:lnSpc>
                <a:spcPct val="100000"/>
              </a:lnSpc>
              <a:spcBef>
                <a:spcPts val="0"/>
              </a:spcBef>
              <a:spcAft>
                <a:spcPts val="0"/>
              </a:spcAft>
              <a:buSzPts val="1100"/>
              <a:buNone/>
            </a:pPr>
            <a:endParaRPr/>
          </a:p>
          <a:p>
            <a:pPr marL="228600" lvl="0" indent="0" algn="l" rtl="0">
              <a:lnSpc>
                <a:spcPct val="100000"/>
              </a:lnSpc>
              <a:spcBef>
                <a:spcPts val="0"/>
              </a:spcBef>
              <a:spcAft>
                <a:spcPts val="0"/>
              </a:spcAft>
              <a:buSzPts val="1100"/>
              <a:buNone/>
            </a:pPr>
            <a:r>
              <a:rPr lang="en-US"/>
              <a:t>EJ comment: I moved a couple of reports </a:t>
            </a:r>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ntent-4 3 columns equal, top center: reverse title, below: pictures with standard bullets, top half blue background">
  <p:cSld name="Equal_Three_Column_Image_Process">
    <p:spTree>
      <p:nvGrpSpPr>
        <p:cNvPr id="1" name="Shape 10"/>
        <p:cNvGrpSpPr/>
        <p:nvPr/>
      </p:nvGrpSpPr>
      <p:grpSpPr>
        <a:xfrm>
          <a:off x="0" y="0"/>
          <a:ext cx="0" cy="0"/>
          <a:chOff x="0" y="0"/>
          <a:chExt cx="0" cy="0"/>
        </a:xfrm>
      </p:grpSpPr>
      <p:sp>
        <p:nvSpPr>
          <p:cNvPr id="11" name="Google Shape;11;p36"/>
          <p:cNvSpPr/>
          <p:nvPr/>
        </p:nvSpPr>
        <p:spPr>
          <a:xfrm>
            <a:off x="0" y="-1"/>
            <a:ext cx="9144000" cy="27033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2" name="Google Shape;12;p36"/>
          <p:cNvSpPr/>
          <p:nvPr/>
        </p:nvSpPr>
        <p:spPr>
          <a:xfrm>
            <a:off x="211932" y="217931"/>
            <a:ext cx="8720100" cy="2282100"/>
          </a:xfrm>
          <a:prstGeom prst="rect">
            <a:avLst/>
          </a:prstGeom>
          <a:noFill/>
          <a:ln w="1905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 name="Google Shape;13;p36"/>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4" name="Google Shape;14;p36"/>
          <p:cNvSpPr txBox="1">
            <a:spLocks noGrp="1"/>
          </p:cNvSpPr>
          <p:nvPr>
            <p:ph type="title"/>
          </p:nvPr>
        </p:nvSpPr>
        <p:spPr>
          <a:xfrm>
            <a:off x="459581" y="477148"/>
            <a:ext cx="8224800" cy="673800"/>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Clr>
                <a:schemeClr val="lt1"/>
              </a:buClr>
              <a:buSzPts val="3300"/>
              <a:buFont typeface="Arial"/>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 name="Google Shape;15;p36"/>
          <p:cNvSpPr>
            <a:spLocks noGrp="1"/>
          </p:cNvSpPr>
          <p:nvPr>
            <p:ph type="pic" idx="2"/>
          </p:nvPr>
        </p:nvSpPr>
        <p:spPr>
          <a:xfrm>
            <a:off x="545306" y="1410305"/>
            <a:ext cx="2131200" cy="1387200"/>
          </a:xfrm>
          <a:prstGeom prst="rect">
            <a:avLst/>
          </a:prstGeom>
          <a:noFill/>
          <a:ln>
            <a:noFill/>
          </a:ln>
        </p:spPr>
      </p:sp>
      <p:sp>
        <p:nvSpPr>
          <p:cNvPr id="16" name="Google Shape;16;p36"/>
          <p:cNvSpPr txBox="1">
            <a:spLocks noGrp="1"/>
          </p:cNvSpPr>
          <p:nvPr>
            <p:ph type="body" idx="1"/>
          </p:nvPr>
        </p:nvSpPr>
        <p:spPr>
          <a:xfrm>
            <a:off x="460125" y="2901362"/>
            <a:ext cx="2462700" cy="492600"/>
          </a:xfrm>
          <a:prstGeom prst="rect">
            <a:avLst/>
          </a:prstGeom>
          <a:noFill/>
          <a:ln>
            <a:noFill/>
          </a:ln>
        </p:spPr>
        <p:txBody>
          <a:bodyPr spcFirstLastPara="1" wrap="square" lIns="68575" tIns="34275" rIns="68575" bIns="34275" anchor="t" anchorCtr="0">
            <a:noAutofit/>
          </a:bodyPr>
          <a:lstStyle>
            <a:lvl1pPr marL="457200" marR="0" lvl="0" indent="-317500" algn="l" rtl="0">
              <a:lnSpc>
                <a:spcPct val="100000"/>
              </a:lnSpc>
              <a:spcBef>
                <a:spcPts val="0"/>
              </a:spcBef>
              <a:spcAft>
                <a:spcPts val="0"/>
              </a:spcAft>
              <a:buClr>
                <a:schemeClr val="dk2"/>
              </a:buClr>
              <a:buSzPts val="1400"/>
              <a:buFont typeface="Lato"/>
              <a:buChar char="●"/>
              <a:defRPr sz="1400" b="1" i="0" u="none" strike="noStrike" cap="none">
                <a:solidFill>
                  <a:schemeClr val="dk2"/>
                </a:solidFill>
                <a:latin typeface="Lato"/>
                <a:ea typeface="Lato"/>
                <a:cs typeface="Lato"/>
                <a:sym typeface="Lato"/>
              </a:defRPr>
            </a:lvl1pPr>
            <a:lvl2pPr marL="914400" marR="0" lvl="1" indent="-317500" algn="l" rtl="0">
              <a:lnSpc>
                <a:spcPct val="100000"/>
              </a:lnSpc>
              <a:spcBef>
                <a:spcPts val="0"/>
              </a:spcBef>
              <a:spcAft>
                <a:spcPts val="0"/>
              </a:spcAft>
              <a:buClr>
                <a:schemeClr val="dk2"/>
              </a:buClr>
              <a:buSzPts val="1400"/>
              <a:buFont typeface="Lato"/>
              <a:buChar char="○"/>
              <a:defRPr sz="1400" b="1" i="0" u="none" strike="noStrike" cap="none">
                <a:solidFill>
                  <a:schemeClr val="dk2"/>
                </a:solidFill>
                <a:latin typeface="Lato"/>
                <a:ea typeface="Lato"/>
                <a:cs typeface="Lato"/>
                <a:sym typeface="Lato"/>
              </a:defRPr>
            </a:lvl2pPr>
            <a:lvl3pPr marL="1371600" marR="0" lvl="2" indent="-317500" algn="l" rtl="0">
              <a:lnSpc>
                <a:spcPct val="100000"/>
              </a:lnSpc>
              <a:spcBef>
                <a:spcPts val="0"/>
              </a:spcBef>
              <a:spcAft>
                <a:spcPts val="0"/>
              </a:spcAft>
              <a:buClr>
                <a:schemeClr val="dk2"/>
              </a:buClr>
              <a:buSzPts val="1400"/>
              <a:buFont typeface="Lato"/>
              <a:buChar char="■"/>
              <a:defRPr sz="1400" b="1" i="0" u="none" strike="noStrike" cap="none">
                <a:solidFill>
                  <a:schemeClr val="dk2"/>
                </a:solidFill>
                <a:latin typeface="Lato"/>
                <a:ea typeface="Lato"/>
                <a:cs typeface="Lato"/>
                <a:sym typeface="Lato"/>
              </a:defRPr>
            </a:lvl3pPr>
            <a:lvl4pPr marL="1828800" marR="0" lvl="3" indent="-317500" algn="l" rtl="0">
              <a:lnSpc>
                <a:spcPct val="100000"/>
              </a:lnSpc>
              <a:spcBef>
                <a:spcPts val="0"/>
              </a:spcBef>
              <a:spcAft>
                <a:spcPts val="0"/>
              </a:spcAft>
              <a:buClr>
                <a:schemeClr val="dk2"/>
              </a:buClr>
              <a:buSzPts val="1400"/>
              <a:buFont typeface="Lato"/>
              <a:buChar char="●"/>
              <a:defRPr sz="1400" b="1" i="0" u="none" strike="noStrike" cap="none">
                <a:solidFill>
                  <a:schemeClr val="dk2"/>
                </a:solidFill>
                <a:latin typeface="Lato"/>
                <a:ea typeface="Lato"/>
                <a:cs typeface="Lato"/>
                <a:sym typeface="Lato"/>
              </a:defRPr>
            </a:lvl4pPr>
            <a:lvl5pPr marL="2286000" marR="0" lvl="4" indent="-317500" algn="l" rtl="0">
              <a:lnSpc>
                <a:spcPct val="100000"/>
              </a:lnSpc>
              <a:spcBef>
                <a:spcPts val="0"/>
              </a:spcBef>
              <a:spcAft>
                <a:spcPts val="0"/>
              </a:spcAft>
              <a:buClr>
                <a:schemeClr val="dk2"/>
              </a:buClr>
              <a:buSzPts val="1400"/>
              <a:buFont typeface="Lato"/>
              <a:buChar char="○"/>
              <a:defRPr sz="1400" b="1" i="0" u="none" strike="noStrike" cap="none">
                <a:solidFill>
                  <a:schemeClr val="dk2"/>
                </a:solidFill>
                <a:latin typeface="Lato"/>
                <a:ea typeface="Lato"/>
                <a:cs typeface="Lato"/>
                <a:sym typeface="Lato"/>
              </a:defRPr>
            </a:lvl5pPr>
            <a:lvl6pPr marL="2743200" marR="0" lvl="5" indent="-317500" algn="l" rtl="0">
              <a:lnSpc>
                <a:spcPct val="90000"/>
              </a:lnSpc>
              <a:spcBef>
                <a:spcPts val="400"/>
              </a:spcBef>
              <a:spcAft>
                <a:spcPts val="0"/>
              </a:spcAft>
              <a:buClr>
                <a:schemeClr val="dk2"/>
              </a:buClr>
              <a:buSzPts val="1400"/>
              <a:buFont typeface="Lato"/>
              <a:buChar char="■"/>
              <a:defRPr sz="1400" b="1" i="0" u="none" strike="noStrike" cap="none">
                <a:solidFill>
                  <a:schemeClr val="dk2"/>
                </a:solidFill>
                <a:latin typeface="Lato"/>
                <a:ea typeface="Lato"/>
                <a:cs typeface="Lato"/>
                <a:sym typeface="Lato"/>
              </a:defRPr>
            </a:lvl6pPr>
            <a:lvl7pPr marL="3200400" marR="0" lvl="6" indent="-317500" algn="l" rtl="0">
              <a:lnSpc>
                <a:spcPct val="90000"/>
              </a:lnSpc>
              <a:spcBef>
                <a:spcPts val="400"/>
              </a:spcBef>
              <a:spcAft>
                <a:spcPts val="0"/>
              </a:spcAft>
              <a:buClr>
                <a:schemeClr val="dk2"/>
              </a:buClr>
              <a:buSzPts val="1400"/>
              <a:buFont typeface="Lato"/>
              <a:buChar char="●"/>
              <a:defRPr sz="1400" b="1" i="0" u="none" strike="noStrike" cap="none">
                <a:solidFill>
                  <a:schemeClr val="dk2"/>
                </a:solidFill>
                <a:latin typeface="Lato"/>
                <a:ea typeface="Lato"/>
                <a:cs typeface="Lato"/>
                <a:sym typeface="Lato"/>
              </a:defRPr>
            </a:lvl7pPr>
            <a:lvl8pPr marL="3657600" marR="0" lvl="7" indent="-317500" algn="l" rtl="0">
              <a:lnSpc>
                <a:spcPct val="90000"/>
              </a:lnSpc>
              <a:spcBef>
                <a:spcPts val="400"/>
              </a:spcBef>
              <a:spcAft>
                <a:spcPts val="0"/>
              </a:spcAft>
              <a:buClr>
                <a:schemeClr val="dk2"/>
              </a:buClr>
              <a:buSzPts val="1400"/>
              <a:buFont typeface="Lato"/>
              <a:buChar char="○"/>
              <a:defRPr sz="1400" b="1" i="0" u="none" strike="noStrike" cap="none">
                <a:solidFill>
                  <a:schemeClr val="dk2"/>
                </a:solidFill>
                <a:latin typeface="Lato"/>
                <a:ea typeface="Lato"/>
                <a:cs typeface="Lato"/>
                <a:sym typeface="Lato"/>
              </a:defRPr>
            </a:lvl8pPr>
            <a:lvl9pPr marL="4114800" marR="0" lvl="8" indent="-317500" algn="l" rtl="0">
              <a:lnSpc>
                <a:spcPct val="90000"/>
              </a:lnSpc>
              <a:spcBef>
                <a:spcPts val="400"/>
              </a:spcBef>
              <a:spcAft>
                <a:spcPts val="0"/>
              </a:spcAft>
              <a:buClr>
                <a:schemeClr val="dk2"/>
              </a:buClr>
              <a:buSzPts val="1400"/>
              <a:buFont typeface="Lato"/>
              <a:buChar char="■"/>
              <a:defRPr sz="1400" b="1" i="0" u="none" strike="noStrike" cap="none">
                <a:solidFill>
                  <a:schemeClr val="dk2"/>
                </a:solidFill>
                <a:latin typeface="Lato"/>
                <a:ea typeface="Lato"/>
                <a:cs typeface="Lato"/>
                <a:sym typeface="Lato"/>
              </a:defRPr>
            </a:lvl9pPr>
          </a:lstStyle>
          <a:p>
            <a:endParaRPr/>
          </a:p>
        </p:txBody>
      </p:sp>
      <p:sp>
        <p:nvSpPr>
          <p:cNvPr id="17" name="Google Shape;17;p36"/>
          <p:cNvSpPr txBox="1">
            <a:spLocks noGrp="1"/>
          </p:cNvSpPr>
          <p:nvPr>
            <p:ph type="body" idx="3"/>
          </p:nvPr>
        </p:nvSpPr>
        <p:spPr>
          <a:xfrm>
            <a:off x="459581" y="3488227"/>
            <a:ext cx="2463600" cy="1088700"/>
          </a:xfrm>
          <a:prstGeom prst="rect">
            <a:avLst/>
          </a:prstGeom>
          <a:noFill/>
          <a:ln>
            <a:noFill/>
          </a:ln>
        </p:spPr>
        <p:txBody>
          <a:bodyPr spcFirstLastPara="1" wrap="square" lIns="68575" tIns="34275" rIns="68575" bIns="34275" anchor="t" anchorCtr="0">
            <a:noAutofit/>
          </a:bodyPr>
          <a:lstStyle>
            <a:lvl1pPr marL="457200" marR="0" lvl="0" indent="-298450" algn="l" rtl="0">
              <a:lnSpc>
                <a:spcPct val="115000"/>
              </a:lnSpc>
              <a:spcBef>
                <a:spcPts val="8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1pPr>
            <a:lvl2pPr marL="914400" marR="0" lvl="1" indent="-298450" algn="l" rtl="0">
              <a:lnSpc>
                <a:spcPct val="115000"/>
              </a:lnSpc>
              <a:spcBef>
                <a:spcPts val="8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2pPr>
            <a:lvl3pPr marL="1371600" marR="0" lvl="2" indent="-298450" algn="l" rtl="0">
              <a:lnSpc>
                <a:spcPct val="115000"/>
              </a:lnSpc>
              <a:spcBef>
                <a:spcPts val="8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3pPr>
            <a:lvl4pPr marL="1828800" marR="0" lvl="3" indent="-298450" algn="l" rtl="0">
              <a:lnSpc>
                <a:spcPct val="115000"/>
              </a:lnSpc>
              <a:spcBef>
                <a:spcPts val="8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4pPr>
            <a:lvl5pPr marL="2286000" marR="0" lvl="4" indent="-298450" algn="l" rtl="0">
              <a:lnSpc>
                <a:spcPct val="115000"/>
              </a:lnSpc>
              <a:spcBef>
                <a:spcPts val="8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5pPr>
            <a:lvl6pPr marL="2743200" marR="0" lvl="5" indent="-298450" algn="l"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6pPr>
            <a:lvl7pPr marL="3200400" marR="0" lvl="6" indent="-298450" algn="l"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7pPr>
            <a:lvl8pPr marL="3657600" marR="0" lvl="7" indent="-298450" algn="l"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8pPr>
            <a:lvl9pPr marL="4114800" marR="0" lvl="8" indent="-298450" algn="l"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9pPr>
          </a:lstStyle>
          <a:p>
            <a:endParaRPr/>
          </a:p>
        </p:txBody>
      </p:sp>
      <p:sp>
        <p:nvSpPr>
          <p:cNvPr id="18" name="Google Shape;18;p36"/>
          <p:cNvSpPr>
            <a:spLocks noGrp="1"/>
          </p:cNvSpPr>
          <p:nvPr>
            <p:ph type="pic" idx="4"/>
          </p:nvPr>
        </p:nvSpPr>
        <p:spPr>
          <a:xfrm>
            <a:off x="3420345" y="1410305"/>
            <a:ext cx="2131200" cy="1387200"/>
          </a:xfrm>
          <a:prstGeom prst="rect">
            <a:avLst/>
          </a:prstGeom>
          <a:noFill/>
          <a:ln>
            <a:noFill/>
          </a:ln>
        </p:spPr>
      </p:sp>
      <p:sp>
        <p:nvSpPr>
          <p:cNvPr id="19" name="Google Shape;19;p36"/>
          <p:cNvSpPr txBox="1">
            <a:spLocks noGrp="1"/>
          </p:cNvSpPr>
          <p:nvPr>
            <p:ph type="body" idx="5"/>
          </p:nvPr>
        </p:nvSpPr>
        <p:spPr>
          <a:xfrm>
            <a:off x="3335164" y="2901362"/>
            <a:ext cx="2462700" cy="492600"/>
          </a:xfrm>
          <a:prstGeom prst="rect">
            <a:avLst/>
          </a:prstGeom>
          <a:noFill/>
          <a:ln>
            <a:noFill/>
          </a:ln>
        </p:spPr>
        <p:txBody>
          <a:bodyPr spcFirstLastPara="1" wrap="square" lIns="68575" tIns="34275" rIns="68575" bIns="34275" anchor="t" anchorCtr="0">
            <a:noAutofit/>
          </a:bodyPr>
          <a:lstStyle>
            <a:lvl1pPr marL="457200" marR="0" lvl="0" indent="-317500" algn="l" rtl="0">
              <a:lnSpc>
                <a:spcPct val="100000"/>
              </a:lnSpc>
              <a:spcBef>
                <a:spcPts val="0"/>
              </a:spcBef>
              <a:spcAft>
                <a:spcPts val="0"/>
              </a:spcAft>
              <a:buClr>
                <a:schemeClr val="dk2"/>
              </a:buClr>
              <a:buSzPts val="1400"/>
              <a:buFont typeface="Lato"/>
              <a:buChar char="●"/>
              <a:defRPr sz="1400" b="1" i="0" u="none" strike="noStrike" cap="none">
                <a:solidFill>
                  <a:schemeClr val="dk2"/>
                </a:solidFill>
                <a:latin typeface="Lato"/>
                <a:ea typeface="Lato"/>
                <a:cs typeface="Lato"/>
                <a:sym typeface="Lato"/>
              </a:defRPr>
            </a:lvl1pPr>
            <a:lvl2pPr marL="914400" marR="0" lvl="1" indent="-317500" algn="l" rtl="0">
              <a:lnSpc>
                <a:spcPct val="100000"/>
              </a:lnSpc>
              <a:spcBef>
                <a:spcPts val="0"/>
              </a:spcBef>
              <a:spcAft>
                <a:spcPts val="0"/>
              </a:spcAft>
              <a:buClr>
                <a:schemeClr val="dk2"/>
              </a:buClr>
              <a:buSzPts val="1400"/>
              <a:buFont typeface="Lato"/>
              <a:buChar char="○"/>
              <a:defRPr sz="1400" b="1" i="0" u="none" strike="noStrike" cap="none">
                <a:solidFill>
                  <a:schemeClr val="dk2"/>
                </a:solidFill>
                <a:latin typeface="Lato"/>
                <a:ea typeface="Lato"/>
                <a:cs typeface="Lato"/>
                <a:sym typeface="Lato"/>
              </a:defRPr>
            </a:lvl2pPr>
            <a:lvl3pPr marL="1371600" marR="0" lvl="2" indent="-317500" algn="l" rtl="0">
              <a:lnSpc>
                <a:spcPct val="100000"/>
              </a:lnSpc>
              <a:spcBef>
                <a:spcPts val="0"/>
              </a:spcBef>
              <a:spcAft>
                <a:spcPts val="0"/>
              </a:spcAft>
              <a:buClr>
                <a:schemeClr val="dk2"/>
              </a:buClr>
              <a:buSzPts val="1400"/>
              <a:buFont typeface="Lato"/>
              <a:buChar char="■"/>
              <a:defRPr sz="1400" b="1" i="0" u="none" strike="noStrike" cap="none">
                <a:solidFill>
                  <a:schemeClr val="dk2"/>
                </a:solidFill>
                <a:latin typeface="Lato"/>
                <a:ea typeface="Lato"/>
                <a:cs typeface="Lato"/>
                <a:sym typeface="Lato"/>
              </a:defRPr>
            </a:lvl3pPr>
            <a:lvl4pPr marL="1828800" marR="0" lvl="3" indent="-317500" algn="l" rtl="0">
              <a:lnSpc>
                <a:spcPct val="100000"/>
              </a:lnSpc>
              <a:spcBef>
                <a:spcPts val="0"/>
              </a:spcBef>
              <a:spcAft>
                <a:spcPts val="0"/>
              </a:spcAft>
              <a:buClr>
                <a:schemeClr val="dk2"/>
              </a:buClr>
              <a:buSzPts val="1400"/>
              <a:buFont typeface="Lato"/>
              <a:buChar char="●"/>
              <a:defRPr sz="1400" b="1" i="0" u="none" strike="noStrike" cap="none">
                <a:solidFill>
                  <a:schemeClr val="dk2"/>
                </a:solidFill>
                <a:latin typeface="Lato"/>
                <a:ea typeface="Lato"/>
                <a:cs typeface="Lato"/>
                <a:sym typeface="Lato"/>
              </a:defRPr>
            </a:lvl4pPr>
            <a:lvl5pPr marL="2286000" marR="0" lvl="4" indent="-317500" algn="l" rtl="0">
              <a:lnSpc>
                <a:spcPct val="100000"/>
              </a:lnSpc>
              <a:spcBef>
                <a:spcPts val="0"/>
              </a:spcBef>
              <a:spcAft>
                <a:spcPts val="0"/>
              </a:spcAft>
              <a:buClr>
                <a:schemeClr val="dk2"/>
              </a:buClr>
              <a:buSzPts val="1400"/>
              <a:buFont typeface="Lato"/>
              <a:buChar char="○"/>
              <a:defRPr sz="1400" b="1" i="0" u="none" strike="noStrike" cap="none">
                <a:solidFill>
                  <a:schemeClr val="dk2"/>
                </a:solidFill>
                <a:latin typeface="Lato"/>
                <a:ea typeface="Lato"/>
                <a:cs typeface="Lato"/>
                <a:sym typeface="Lato"/>
              </a:defRPr>
            </a:lvl5pPr>
            <a:lvl6pPr marL="2743200" marR="0" lvl="5" indent="-317500" algn="l" rtl="0">
              <a:lnSpc>
                <a:spcPct val="90000"/>
              </a:lnSpc>
              <a:spcBef>
                <a:spcPts val="400"/>
              </a:spcBef>
              <a:spcAft>
                <a:spcPts val="0"/>
              </a:spcAft>
              <a:buClr>
                <a:schemeClr val="dk2"/>
              </a:buClr>
              <a:buSzPts val="1400"/>
              <a:buFont typeface="Lato"/>
              <a:buChar char="■"/>
              <a:defRPr sz="1400" b="1" i="0" u="none" strike="noStrike" cap="none">
                <a:solidFill>
                  <a:schemeClr val="dk2"/>
                </a:solidFill>
                <a:latin typeface="Lato"/>
                <a:ea typeface="Lato"/>
                <a:cs typeface="Lato"/>
                <a:sym typeface="Lato"/>
              </a:defRPr>
            </a:lvl6pPr>
            <a:lvl7pPr marL="3200400" marR="0" lvl="6" indent="-317500" algn="l" rtl="0">
              <a:lnSpc>
                <a:spcPct val="90000"/>
              </a:lnSpc>
              <a:spcBef>
                <a:spcPts val="400"/>
              </a:spcBef>
              <a:spcAft>
                <a:spcPts val="0"/>
              </a:spcAft>
              <a:buClr>
                <a:schemeClr val="dk2"/>
              </a:buClr>
              <a:buSzPts val="1400"/>
              <a:buFont typeface="Lato"/>
              <a:buChar char="●"/>
              <a:defRPr sz="1400" b="1" i="0" u="none" strike="noStrike" cap="none">
                <a:solidFill>
                  <a:schemeClr val="dk2"/>
                </a:solidFill>
                <a:latin typeface="Lato"/>
                <a:ea typeface="Lato"/>
                <a:cs typeface="Lato"/>
                <a:sym typeface="Lato"/>
              </a:defRPr>
            </a:lvl7pPr>
            <a:lvl8pPr marL="3657600" marR="0" lvl="7" indent="-317500" algn="l" rtl="0">
              <a:lnSpc>
                <a:spcPct val="90000"/>
              </a:lnSpc>
              <a:spcBef>
                <a:spcPts val="400"/>
              </a:spcBef>
              <a:spcAft>
                <a:spcPts val="0"/>
              </a:spcAft>
              <a:buClr>
                <a:schemeClr val="dk2"/>
              </a:buClr>
              <a:buSzPts val="1400"/>
              <a:buFont typeface="Lato"/>
              <a:buChar char="○"/>
              <a:defRPr sz="1400" b="1" i="0" u="none" strike="noStrike" cap="none">
                <a:solidFill>
                  <a:schemeClr val="dk2"/>
                </a:solidFill>
                <a:latin typeface="Lato"/>
                <a:ea typeface="Lato"/>
                <a:cs typeface="Lato"/>
                <a:sym typeface="Lato"/>
              </a:defRPr>
            </a:lvl8pPr>
            <a:lvl9pPr marL="4114800" marR="0" lvl="8" indent="-317500" algn="l" rtl="0">
              <a:lnSpc>
                <a:spcPct val="90000"/>
              </a:lnSpc>
              <a:spcBef>
                <a:spcPts val="400"/>
              </a:spcBef>
              <a:spcAft>
                <a:spcPts val="0"/>
              </a:spcAft>
              <a:buClr>
                <a:schemeClr val="dk2"/>
              </a:buClr>
              <a:buSzPts val="1400"/>
              <a:buFont typeface="Lato"/>
              <a:buChar char="■"/>
              <a:defRPr sz="1400" b="1" i="0" u="none" strike="noStrike" cap="none">
                <a:solidFill>
                  <a:schemeClr val="dk2"/>
                </a:solidFill>
                <a:latin typeface="Lato"/>
                <a:ea typeface="Lato"/>
                <a:cs typeface="Lato"/>
                <a:sym typeface="Lato"/>
              </a:defRPr>
            </a:lvl9pPr>
          </a:lstStyle>
          <a:p>
            <a:endParaRPr/>
          </a:p>
        </p:txBody>
      </p:sp>
      <p:sp>
        <p:nvSpPr>
          <p:cNvPr id="20" name="Google Shape;20;p36"/>
          <p:cNvSpPr txBox="1">
            <a:spLocks noGrp="1"/>
          </p:cNvSpPr>
          <p:nvPr>
            <p:ph type="body" idx="6"/>
          </p:nvPr>
        </p:nvSpPr>
        <p:spPr>
          <a:xfrm>
            <a:off x="3334620" y="3488227"/>
            <a:ext cx="2463600" cy="1088700"/>
          </a:xfrm>
          <a:prstGeom prst="rect">
            <a:avLst/>
          </a:prstGeom>
          <a:noFill/>
          <a:ln>
            <a:noFill/>
          </a:ln>
        </p:spPr>
        <p:txBody>
          <a:bodyPr spcFirstLastPara="1" wrap="square" lIns="68575" tIns="34275" rIns="68575" bIns="34275" anchor="t" anchorCtr="0">
            <a:noAutofit/>
          </a:bodyPr>
          <a:lstStyle>
            <a:lvl1pPr marL="457200" marR="0" lvl="0" indent="-298450" algn="l" rtl="0">
              <a:lnSpc>
                <a:spcPct val="115000"/>
              </a:lnSpc>
              <a:spcBef>
                <a:spcPts val="8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1pPr>
            <a:lvl2pPr marL="914400" marR="0" lvl="1" indent="-298450" algn="l" rtl="0">
              <a:lnSpc>
                <a:spcPct val="115000"/>
              </a:lnSpc>
              <a:spcBef>
                <a:spcPts val="8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2pPr>
            <a:lvl3pPr marL="1371600" marR="0" lvl="2" indent="-298450" algn="l" rtl="0">
              <a:lnSpc>
                <a:spcPct val="115000"/>
              </a:lnSpc>
              <a:spcBef>
                <a:spcPts val="8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3pPr>
            <a:lvl4pPr marL="1828800" marR="0" lvl="3" indent="-298450" algn="l" rtl="0">
              <a:lnSpc>
                <a:spcPct val="115000"/>
              </a:lnSpc>
              <a:spcBef>
                <a:spcPts val="8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4pPr>
            <a:lvl5pPr marL="2286000" marR="0" lvl="4" indent="-298450" algn="l" rtl="0">
              <a:lnSpc>
                <a:spcPct val="115000"/>
              </a:lnSpc>
              <a:spcBef>
                <a:spcPts val="8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5pPr>
            <a:lvl6pPr marL="2743200" marR="0" lvl="5" indent="-298450" algn="l"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6pPr>
            <a:lvl7pPr marL="3200400" marR="0" lvl="6" indent="-298450" algn="l"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7pPr>
            <a:lvl8pPr marL="3657600" marR="0" lvl="7" indent="-298450" algn="l"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8pPr>
            <a:lvl9pPr marL="4114800" marR="0" lvl="8" indent="-298450" algn="l"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9pPr>
          </a:lstStyle>
          <a:p>
            <a:endParaRPr/>
          </a:p>
        </p:txBody>
      </p:sp>
      <p:sp>
        <p:nvSpPr>
          <p:cNvPr id="21" name="Google Shape;21;p36"/>
          <p:cNvSpPr>
            <a:spLocks noGrp="1"/>
          </p:cNvSpPr>
          <p:nvPr>
            <p:ph type="pic" idx="7"/>
          </p:nvPr>
        </p:nvSpPr>
        <p:spPr>
          <a:xfrm>
            <a:off x="6306674" y="1410305"/>
            <a:ext cx="2131200" cy="1387200"/>
          </a:xfrm>
          <a:prstGeom prst="rect">
            <a:avLst/>
          </a:prstGeom>
          <a:noFill/>
          <a:ln>
            <a:noFill/>
          </a:ln>
        </p:spPr>
      </p:sp>
      <p:sp>
        <p:nvSpPr>
          <p:cNvPr id="22" name="Google Shape;22;p36"/>
          <p:cNvSpPr txBox="1">
            <a:spLocks noGrp="1"/>
          </p:cNvSpPr>
          <p:nvPr>
            <p:ph type="body" idx="8"/>
          </p:nvPr>
        </p:nvSpPr>
        <p:spPr>
          <a:xfrm>
            <a:off x="6221493" y="2901362"/>
            <a:ext cx="2462700" cy="492600"/>
          </a:xfrm>
          <a:prstGeom prst="rect">
            <a:avLst/>
          </a:prstGeom>
          <a:noFill/>
          <a:ln>
            <a:noFill/>
          </a:ln>
        </p:spPr>
        <p:txBody>
          <a:bodyPr spcFirstLastPara="1" wrap="square" lIns="68575" tIns="34275" rIns="68575" bIns="34275" anchor="t" anchorCtr="0">
            <a:noAutofit/>
          </a:bodyPr>
          <a:lstStyle>
            <a:lvl1pPr marL="457200" marR="0" lvl="0" indent="-317500" algn="l" rtl="0">
              <a:lnSpc>
                <a:spcPct val="100000"/>
              </a:lnSpc>
              <a:spcBef>
                <a:spcPts val="0"/>
              </a:spcBef>
              <a:spcAft>
                <a:spcPts val="0"/>
              </a:spcAft>
              <a:buClr>
                <a:schemeClr val="dk2"/>
              </a:buClr>
              <a:buSzPts val="1400"/>
              <a:buFont typeface="Lato"/>
              <a:buChar char="●"/>
              <a:defRPr sz="1400" b="1" i="0" u="none" strike="noStrike" cap="none">
                <a:solidFill>
                  <a:schemeClr val="dk2"/>
                </a:solidFill>
                <a:latin typeface="Lato"/>
                <a:ea typeface="Lato"/>
                <a:cs typeface="Lato"/>
                <a:sym typeface="Lato"/>
              </a:defRPr>
            </a:lvl1pPr>
            <a:lvl2pPr marL="914400" marR="0" lvl="1" indent="-317500" algn="l" rtl="0">
              <a:lnSpc>
                <a:spcPct val="100000"/>
              </a:lnSpc>
              <a:spcBef>
                <a:spcPts val="0"/>
              </a:spcBef>
              <a:spcAft>
                <a:spcPts val="0"/>
              </a:spcAft>
              <a:buClr>
                <a:schemeClr val="dk2"/>
              </a:buClr>
              <a:buSzPts val="1400"/>
              <a:buFont typeface="Lato"/>
              <a:buChar char="○"/>
              <a:defRPr sz="1400" b="1" i="0" u="none" strike="noStrike" cap="none">
                <a:solidFill>
                  <a:schemeClr val="dk2"/>
                </a:solidFill>
                <a:latin typeface="Lato"/>
                <a:ea typeface="Lato"/>
                <a:cs typeface="Lato"/>
                <a:sym typeface="Lato"/>
              </a:defRPr>
            </a:lvl2pPr>
            <a:lvl3pPr marL="1371600" marR="0" lvl="2" indent="-317500" algn="l" rtl="0">
              <a:lnSpc>
                <a:spcPct val="100000"/>
              </a:lnSpc>
              <a:spcBef>
                <a:spcPts val="0"/>
              </a:spcBef>
              <a:spcAft>
                <a:spcPts val="0"/>
              </a:spcAft>
              <a:buClr>
                <a:schemeClr val="dk2"/>
              </a:buClr>
              <a:buSzPts val="1400"/>
              <a:buFont typeface="Lato"/>
              <a:buChar char="■"/>
              <a:defRPr sz="1400" b="1" i="0" u="none" strike="noStrike" cap="none">
                <a:solidFill>
                  <a:schemeClr val="dk2"/>
                </a:solidFill>
                <a:latin typeface="Lato"/>
                <a:ea typeface="Lato"/>
                <a:cs typeface="Lato"/>
                <a:sym typeface="Lato"/>
              </a:defRPr>
            </a:lvl3pPr>
            <a:lvl4pPr marL="1828800" marR="0" lvl="3" indent="-317500" algn="l" rtl="0">
              <a:lnSpc>
                <a:spcPct val="100000"/>
              </a:lnSpc>
              <a:spcBef>
                <a:spcPts val="0"/>
              </a:spcBef>
              <a:spcAft>
                <a:spcPts val="0"/>
              </a:spcAft>
              <a:buClr>
                <a:schemeClr val="dk2"/>
              </a:buClr>
              <a:buSzPts val="1400"/>
              <a:buFont typeface="Lato"/>
              <a:buChar char="●"/>
              <a:defRPr sz="1400" b="1" i="0" u="none" strike="noStrike" cap="none">
                <a:solidFill>
                  <a:schemeClr val="dk2"/>
                </a:solidFill>
                <a:latin typeface="Lato"/>
                <a:ea typeface="Lato"/>
                <a:cs typeface="Lato"/>
                <a:sym typeface="Lato"/>
              </a:defRPr>
            </a:lvl4pPr>
            <a:lvl5pPr marL="2286000" marR="0" lvl="4" indent="-317500" algn="l" rtl="0">
              <a:lnSpc>
                <a:spcPct val="100000"/>
              </a:lnSpc>
              <a:spcBef>
                <a:spcPts val="0"/>
              </a:spcBef>
              <a:spcAft>
                <a:spcPts val="0"/>
              </a:spcAft>
              <a:buClr>
                <a:schemeClr val="dk2"/>
              </a:buClr>
              <a:buSzPts val="1400"/>
              <a:buFont typeface="Lato"/>
              <a:buChar char="○"/>
              <a:defRPr sz="1400" b="1" i="0" u="none" strike="noStrike" cap="none">
                <a:solidFill>
                  <a:schemeClr val="dk2"/>
                </a:solidFill>
                <a:latin typeface="Lato"/>
                <a:ea typeface="Lato"/>
                <a:cs typeface="Lato"/>
                <a:sym typeface="Lato"/>
              </a:defRPr>
            </a:lvl5pPr>
            <a:lvl6pPr marL="2743200" marR="0" lvl="5" indent="-317500" algn="l" rtl="0">
              <a:lnSpc>
                <a:spcPct val="90000"/>
              </a:lnSpc>
              <a:spcBef>
                <a:spcPts val="400"/>
              </a:spcBef>
              <a:spcAft>
                <a:spcPts val="0"/>
              </a:spcAft>
              <a:buClr>
                <a:schemeClr val="dk2"/>
              </a:buClr>
              <a:buSzPts val="1400"/>
              <a:buFont typeface="Lato"/>
              <a:buChar char="■"/>
              <a:defRPr sz="1400" b="1" i="0" u="none" strike="noStrike" cap="none">
                <a:solidFill>
                  <a:schemeClr val="dk2"/>
                </a:solidFill>
                <a:latin typeface="Lato"/>
                <a:ea typeface="Lato"/>
                <a:cs typeface="Lato"/>
                <a:sym typeface="Lato"/>
              </a:defRPr>
            </a:lvl6pPr>
            <a:lvl7pPr marL="3200400" marR="0" lvl="6" indent="-317500" algn="l" rtl="0">
              <a:lnSpc>
                <a:spcPct val="90000"/>
              </a:lnSpc>
              <a:spcBef>
                <a:spcPts val="400"/>
              </a:spcBef>
              <a:spcAft>
                <a:spcPts val="0"/>
              </a:spcAft>
              <a:buClr>
                <a:schemeClr val="dk2"/>
              </a:buClr>
              <a:buSzPts val="1400"/>
              <a:buFont typeface="Lato"/>
              <a:buChar char="●"/>
              <a:defRPr sz="1400" b="1" i="0" u="none" strike="noStrike" cap="none">
                <a:solidFill>
                  <a:schemeClr val="dk2"/>
                </a:solidFill>
                <a:latin typeface="Lato"/>
                <a:ea typeface="Lato"/>
                <a:cs typeface="Lato"/>
                <a:sym typeface="Lato"/>
              </a:defRPr>
            </a:lvl7pPr>
            <a:lvl8pPr marL="3657600" marR="0" lvl="7" indent="-317500" algn="l" rtl="0">
              <a:lnSpc>
                <a:spcPct val="90000"/>
              </a:lnSpc>
              <a:spcBef>
                <a:spcPts val="400"/>
              </a:spcBef>
              <a:spcAft>
                <a:spcPts val="0"/>
              </a:spcAft>
              <a:buClr>
                <a:schemeClr val="dk2"/>
              </a:buClr>
              <a:buSzPts val="1400"/>
              <a:buFont typeface="Lato"/>
              <a:buChar char="○"/>
              <a:defRPr sz="1400" b="1" i="0" u="none" strike="noStrike" cap="none">
                <a:solidFill>
                  <a:schemeClr val="dk2"/>
                </a:solidFill>
                <a:latin typeface="Lato"/>
                <a:ea typeface="Lato"/>
                <a:cs typeface="Lato"/>
                <a:sym typeface="Lato"/>
              </a:defRPr>
            </a:lvl8pPr>
            <a:lvl9pPr marL="4114800" marR="0" lvl="8" indent="-317500" algn="l" rtl="0">
              <a:lnSpc>
                <a:spcPct val="90000"/>
              </a:lnSpc>
              <a:spcBef>
                <a:spcPts val="400"/>
              </a:spcBef>
              <a:spcAft>
                <a:spcPts val="0"/>
              </a:spcAft>
              <a:buClr>
                <a:schemeClr val="dk2"/>
              </a:buClr>
              <a:buSzPts val="1400"/>
              <a:buFont typeface="Lato"/>
              <a:buChar char="■"/>
              <a:defRPr sz="1400" b="1" i="0" u="none" strike="noStrike" cap="none">
                <a:solidFill>
                  <a:schemeClr val="dk2"/>
                </a:solidFill>
                <a:latin typeface="Lato"/>
                <a:ea typeface="Lato"/>
                <a:cs typeface="Lato"/>
                <a:sym typeface="Lato"/>
              </a:defRPr>
            </a:lvl9pPr>
          </a:lstStyle>
          <a:p>
            <a:endParaRPr/>
          </a:p>
        </p:txBody>
      </p:sp>
      <p:sp>
        <p:nvSpPr>
          <p:cNvPr id="23" name="Google Shape;23;p36"/>
          <p:cNvSpPr txBox="1">
            <a:spLocks noGrp="1"/>
          </p:cNvSpPr>
          <p:nvPr>
            <p:ph type="body" idx="9"/>
          </p:nvPr>
        </p:nvSpPr>
        <p:spPr>
          <a:xfrm>
            <a:off x="6220949" y="3488227"/>
            <a:ext cx="2463600" cy="1088700"/>
          </a:xfrm>
          <a:prstGeom prst="rect">
            <a:avLst/>
          </a:prstGeom>
          <a:noFill/>
          <a:ln>
            <a:noFill/>
          </a:ln>
        </p:spPr>
        <p:txBody>
          <a:bodyPr spcFirstLastPara="1" wrap="square" lIns="68575" tIns="34275" rIns="68575" bIns="34275" anchor="t" anchorCtr="0">
            <a:noAutofit/>
          </a:bodyPr>
          <a:lstStyle>
            <a:lvl1pPr marL="457200" marR="0" lvl="0" indent="-298450" algn="l" rtl="0">
              <a:lnSpc>
                <a:spcPct val="115000"/>
              </a:lnSpc>
              <a:spcBef>
                <a:spcPts val="8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1pPr>
            <a:lvl2pPr marL="914400" marR="0" lvl="1" indent="-298450" algn="l" rtl="0">
              <a:lnSpc>
                <a:spcPct val="115000"/>
              </a:lnSpc>
              <a:spcBef>
                <a:spcPts val="8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2pPr>
            <a:lvl3pPr marL="1371600" marR="0" lvl="2" indent="-298450" algn="l" rtl="0">
              <a:lnSpc>
                <a:spcPct val="115000"/>
              </a:lnSpc>
              <a:spcBef>
                <a:spcPts val="8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3pPr>
            <a:lvl4pPr marL="1828800" marR="0" lvl="3" indent="-298450" algn="l" rtl="0">
              <a:lnSpc>
                <a:spcPct val="115000"/>
              </a:lnSpc>
              <a:spcBef>
                <a:spcPts val="8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4pPr>
            <a:lvl5pPr marL="2286000" marR="0" lvl="4" indent="-298450" algn="l" rtl="0">
              <a:lnSpc>
                <a:spcPct val="115000"/>
              </a:lnSpc>
              <a:spcBef>
                <a:spcPts val="8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5pPr>
            <a:lvl6pPr marL="2743200" marR="0" lvl="5" indent="-298450" algn="l"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6pPr>
            <a:lvl7pPr marL="3200400" marR="0" lvl="6" indent="-298450" algn="l"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7pPr>
            <a:lvl8pPr marL="3657600" marR="0" lvl="7" indent="-298450" algn="l"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8pPr>
            <a:lvl9pPr marL="4114800" marR="0" lvl="8" indent="-298450" algn="l"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Logo partner-2 center: reverse title and 3 column logo placeholders, top: 1/3 picture">
  <p:cSld name="Other_Logos_02">
    <p:spTree>
      <p:nvGrpSpPr>
        <p:cNvPr id="1" name="Shape 85"/>
        <p:cNvGrpSpPr/>
        <p:nvPr/>
      </p:nvGrpSpPr>
      <p:grpSpPr>
        <a:xfrm>
          <a:off x="0" y="0"/>
          <a:ext cx="0" cy="0"/>
          <a:chOff x="0" y="0"/>
          <a:chExt cx="0" cy="0"/>
        </a:xfrm>
      </p:grpSpPr>
      <p:sp>
        <p:nvSpPr>
          <p:cNvPr id="86" name="Google Shape;86;p87"/>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87" name="Google Shape;87;p87"/>
          <p:cNvSpPr>
            <a:spLocks noGrp="1"/>
          </p:cNvSpPr>
          <p:nvPr>
            <p:ph type="pic" idx="2"/>
          </p:nvPr>
        </p:nvSpPr>
        <p:spPr>
          <a:xfrm>
            <a:off x="-1" y="1"/>
            <a:ext cx="9144000" cy="2101800"/>
          </a:xfrm>
          <a:prstGeom prst="rect">
            <a:avLst/>
          </a:prstGeom>
          <a:noFill/>
          <a:ln>
            <a:noFill/>
          </a:ln>
        </p:spPr>
      </p:sp>
      <p:sp>
        <p:nvSpPr>
          <p:cNvPr id="88" name="Google Shape;88;p87"/>
          <p:cNvSpPr txBox="1">
            <a:spLocks noGrp="1"/>
          </p:cNvSpPr>
          <p:nvPr>
            <p:ph type="title"/>
          </p:nvPr>
        </p:nvSpPr>
        <p:spPr>
          <a:xfrm>
            <a:off x="766597" y="1442852"/>
            <a:ext cx="7608600" cy="658800"/>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Clr>
                <a:schemeClr val="dk2"/>
              </a:buClr>
              <a:buSzPts val="3300"/>
              <a:buFont typeface="Arial"/>
              <a:buNone/>
              <a:defRPr>
                <a:solidFill>
                  <a:schemeClr val="dk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9" name="Google Shape;89;p87"/>
          <p:cNvSpPr/>
          <p:nvPr/>
        </p:nvSpPr>
        <p:spPr>
          <a:xfrm>
            <a:off x="106878" y="4622471"/>
            <a:ext cx="1451700" cy="4266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0" name="Google Shape;90;p87"/>
          <p:cNvSpPr>
            <a:spLocks noGrp="1"/>
          </p:cNvSpPr>
          <p:nvPr>
            <p:ph type="pic" idx="3"/>
          </p:nvPr>
        </p:nvSpPr>
        <p:spPr>
          <a:xfrm>
            <a:off x="768749" y="2493818"/>
            <a:ext cx="2268300" cy="504000"/>
          </a:xfrm>
          <a:prstGeom prst="rect">
            <a:avLst/>
          </a:prstGeom>
          <a:noFill/>
          <a:ln>
            <a:noFill/>
          </a:ln>
        </p:spPr>
      </p:sp>
      <p:sp>
        <p:nvSpPr>
          <p:cNvPr id="91" name="Google Shape;91;p87"/>
          <p:cNvSpPr>
            <a:spLocks noGrp="1"/>
          </p:cNvSpPr>
          <p:nvPr>
            <p:ph type="pic" idx="4"/>
          </p:nvPr>
        </p:nvSpPr>
        <p:spPr>
          <a:xfrm>
            <a:off x="3437847" y="2493818"/>
            <a:ext cx="2268300" cy="504000"/>
          </a:xfrm>
          <a:prstGeom prst="rect">
            <a:avLst/>
          </a:prstGeom>
          <a:noFill/>
          <a:ln>
            <a:noFill/>
          </a:ln>
        </p:spPr>
      </p:sp>
      <p:sp>
        <p:nvSpPr>
          <p:cNvPr id="92" name="Google Shape;92;p87"/>
          <p:cNvSpPr>
            <a:spLocks noGrp="1"/>
          </p:cNvSpPr>
          <p:nvPr>
            <p:ph type="pic" idx="5"/>
          </p:nvPr>
        </p:nvSpPr>
        <p:spPr>
          <a:xfrm>
            <a:off x="766597" y="3389750"/>
            <a:ext cx="2268300" cy="504000"/>
          </a:xfrm>
          <a:prstGeom prst="rect">
            <a:avLst/>
          </a:prstGeom>
          <a:noFill/>
          <a:ln>
            <a:noFill/>
          </a:ln>
        </p:spPr>
      </p:sp>
      <p:sp>
        <p:nvSpPr>
          <p:cNvPr id="93" name="Google Shape;93;p87"/>
          <p:cNvSpPr>
            <a:spLocks noGrp="1"/>
          </p:cNvSpPr>
          <p:nvPr>
            <p:ph type="pic" idx="6"/>
          </p:nvPr>
        </p:nvSpPr>
        <p:spPr>
          <a:xfrm>
            <a:off x="3437847" y="3389750"/>
            <a:ext cx="2268300" cy="504000"/>
          </a:xfrm>
          <a:prstGeom prst="rect">
            <a:avLst/>
          </a:prstGeom>
          <a:noFill/>
          <a:ln>
            <a:noFill/>
          </a:ln>
        </p:spPr>
      </p:sp>
      <p:sp>
        <p:nvSpPr>
          <p:cNvPr id="94" name="Google Shape;94;p87"/>
          <p:cNvSpPr>
            <a:spLocks noGrp="1"/>
          </p:cNvSpPr>
          <p:nvPr>
            <p:ph type="pic" idx="7"/>
          </p:nvPr>
        </p:nvSpPr>
        <p:spPr>
          <a:xfrm>
            <a:off x="766597" y="4271352"/>
            <a:ext cx="2268300" cy="504000"/>
          </a:xfrm>
          <a:prstGeom prst="rect">
            <a:avLst/>
          </a:prstGeom>
          <a:noFill/>
          <a:ln>
            <a:noFill/>
          </a:ln>
        </p:spPr>
      </p:sp>
      <p:sp>
        <p:nvSpPr>
          <p:cNvPr id="95" name="Google Shape;95;p87"/>
          <p:cNvSpPr>
            <a:spLocks noGrp="1"/>
          </p:cNvSpPr>
          <p:nvPr>
            <p:ph type="pic" idx="8"/>
          </p:nvPr>
        </p:nvSpPr>
        <p:spPr>
          <a:xfrm>
            <a:off x="3435695" y="4271352"/>
            <a:ext cx="2268300" cy="504000"/>
          </a:xfrm>
          <a:prstGeom prst="rect">
            <a:avLst/>
          </a:prstGeom>
          <a:noFill/>
          <a:ln>
            <a:noFill/>
          </a:ln>
        </p:spPr>
      </p:sp>
      <p:sp>
        <p:nvSpPr>
          <p:cNvPr id="96" name="Google Shape;96;p87"/>
          <p:cNvSpPr>
            <a:spLocks noGrp="1"/>
          </p:cNvSpPr>
          <p:nvPr>
            <p:ph type="pic" idx="9"/>
          </p:nvPr>
        </p:nvSpPr>
        <p:spPr>
          <a:xfrm>
            <a:off x="6109096" y="2493818"/>
            <a:ext cx="2268300" cy="504000"/>
          </a:xfrm>
          <a:prstGeom prst="rect">
            <a:avLst/>
          </a:prstGeom>
          <a:noFill/>
          <a:ln>
            <a:noFill/>
          </a:ln>
        </p:spPr>
      </p:sp>
      <p:sp>
        <p:nvSpPr>
          <p:cNvPr id="97" name="Google Shape;97;p87"/>
          <p:cNvSpPr>
            <a:spLocks noGrp="1"/>
          </p:cNvSpPr>
          <p:nvPr>
            <p:ph type="pic" idx="13"/>
          </p:nvPr>
        </p:nvSpPr>
        <p:spPr>
          <a:xfrm>
            <a:off x="6106945" y="3389750"/>
            <a:ext cx="2268300" cy="504000"/>
          </a:xfrm>
          <a:prstGeom prst="rect">
            <a:avLst/>
          </a:prstGeom>
          <a:noFill/>
          <a:ln>
            <a:noFill/>
          </a:ln>
        </p:spPr>
      </p:sp>
      <p:sp>
        <p:nvSpPr>
          <p:cNvPr id="98" name="Google Shape;98;p87"/>
          <p:cNvSpPr>
            <a:spLocks noGrp="1"/>
          </p:cNvSpPr>
          <p:nvPr>
            <p:ph type="pic" idx="14"/>
          </p:nvPr>
        </p:nvSpPr>
        <p:spPr>
          <a:xfrm>
            <a:off x="6106945" y="4271352"/>
            <a:ext cx="2268300" cy="504000"/>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equal-7 square picture floating left, right: reverse title, subhead and bullets, half right blue background">
  <p:cSld name="Equal_Image_Left_Text_Right">
    <p:spTree>
      <p:nvGrpSpPr>
        <p:cNvPr id="1" name="Shape 99"/>
        <p:cNvGrpSpPr/>
        <p:nvPr/>
      </p:nvGrpSpPr>
      <p:grpSpPr>
        <a:xfrm>
          <a:off x="0" y="0"/>
          <a:ext cx="0" cy="0"/>
          <a:chOff x="0" y="0"/>
          <a:chExt cx="0" cy="0"/>
        </a:xfrm>
      </p:grpSpPr>
      <p:sp>
        <p:nvSpPr>
          <p:cNvPr id="100" name="Google Shape;100;p88"/>
          <p:cNvSpPr/>
          <p:nvPr/>
        </p:nvSpPr>
        <p:spPr>
          <a:xfrm>
            <a:off x="4640460" y="0"/>
            <a:ext cx="4503600" cy="5143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1" name="Google Shape;101;p88"/>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02" name="Google Shape;102;p88"/>
          <p:cNvSpPr txBox="1">
            <a:spLocks noGrp="1"/>
          </p:cNvSpPr>
          <p:nvPr>
            <p:ph type="title"/>
          </p:nvPr>
        </p:nvSpPr>
        <p:spPr>
          <a:xfrm>
            <a:off x="5321462" y="874885"/>
            <a:ext cx="3314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lt1"/>
              </a:buClr>
              <a:buSzPts val="3300"/>
              <a:buFont typeface="Arial"/>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3" name="Google Shape;103;p88"/>
          <p:cNvSpPr txBox="1">
            <a:spLocks noGrp="1"/>
          </p:cNvSpPr>
          <p:nvPr>
            <p:ph type="body" idx="1"/>
          </p:nvPr>
        </p:nvSpPr>
        <p:spPr>
          <a:xfrm>
            <a:off x="5321462" y="1928056"/>
            <a:ext cx="3314700" cy="334200"/>
          </a:xfrm>
          <a:prstGeom prst="rect">
            <a:avLst/>
          </a:prstGeom>
          <a:noFill/>
          <a:ln>
            <a:noFill/>
          </a:ln>
        </p:spPr>
        <p:txBody>
          <a:bodyPr spcFirstLastPara="1" wrap="square" lIns="68575" tIns="34275" rIns="68575" bIns="34275" anchor="ctr" anchorCtr="0">
            <a:noAutofit/>
          </a:bodyPr>
          <a:lstStyle>
            <a:lvl1pPr marL="457200" marR="0" lvl="0" indent="-317500" algn="l" rtl="0">
              <a:lnSpc>
                <a:spcPct val="115000"/>
              </a:lnSpc>
              <a:spcBef>
                <a:spcPts val="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1pPr>
            <a:lvl2pPr marL="914400" marR="0" lvl="1" indent="-317500" algn="l" rtl="0">
              <a:lnSpc>
                <a:spcPct val="115000"/>
              </a:lnSpc>
              <a:spcBef>
                <a:spcPts val="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2pPr>
            <a:lvl3pPr marL="1371600" marR="0" lvl="2" indent="-317500" algn="l" rtl="0">
              <a:lnSpc>
                <a:spcPct val="115000"/>
              </a:lnSpc>
              <a:spcBef>
                <a:spcPts val="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3pPr>
            <a:lvl4pPr marL="1828800" marR="0" lvl="3" indent="-317500" algn="l" rtl="0">
              <a:lnSpc>
                <a:spcPct val="115000"/>
              </a:lnSpc>
              <a:spcBef>
                <a:spcPts val="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4pPr>
            <a:lvl5pPr marL="2286000" marR="0" lvl="4" indent="-317500" algn="l" rtl="0">
              <a:lnSpc>
                <a:spcPct val="115000"/>
              </a:lnSpc>
              <a:spcBef>
                <a:spcPts val="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5pPr>
            <a:lvl6pPr marL="2743200" marR="0" lvl="5" indent="-317500" algn="l" rtl="0">
              <a:lnSpc>
                <a:spcPct val="115000"/>
              </a:lnSpc>
              <a:spcBef>
                <a:spcPts val="40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6pPr>
            <a:lvl7pPr marL="3200400" marR="0" lvl="6" indent="-317500" algn="l" rtl="0">
              <a:lnSpc>
                <a:spcPct val="115000"/>
              </a:lnSpc>
              <a:spcBef>
                <a:spcPts val="40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7pPr>
            <a:lvl8pPr marL="3657600" marR="0" lvl="7" indent="-317500" algn="l" rtl="0">
              <a:lnSpc>
                <a:spcPct val="115000"/>
              </a:lnSpc>
              <a:spcBef>
                <a:spcPts val="40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8pPr>
            <a:lvl9pPr marL="4114800" marR="0" lvl="8" indent="-317500" algn="l" rtl="0">
              <a:lnSpc>
                <a:spcPct val="115000"/>
              </a:lnSpc>
              <a:spcBef>
                <a:spcPts val="40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9pPr>
          </a:lstStyle>
          <a:p>
            <a:endParaRPr/>
          </a:p>
        </p:txBody>
      </p:sp>
      <p:sp>
        <p:nvSpPr>
          <p:cNvPr id="104" name="Google Shape;104;p88"/>
          <p:cNvSpPr txBox="1">
            <a:spLocks noGrp="1"/>
          </p:cNvSpPr>
          <p:nvPr>
            <p:ph type="body" idx="2"/>
          </p:nvPr>
        </p:nvSpPr>
        <p:spPr>
          <a:xfrm>
            <a:off x="5321462" y="2321352"/>
            <a:ext cx="3314700" cy="19599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15000"/>
              </a:lnSpc>
              <a:spcBef>
                <a:spcPts val="800"/>
              </a:spcBef>
              <a:spcAft>
                <a:spcPts val="0"/>
              </a:spcAft>
              <a:buClr>
                <a:schemeClr val="lt1"/>
              </a:buClr>
              <a:buSzPts val="1100"/>
              <a:buFont typeface="Lato"/>
              <a:buNone/>
              <a:defRPr sz="1100" b="0" i="0" u="none" strike="noStrike" cap="none">
                <a:solidFill>
                  <a:schemeClr val="lt1"/>
                </a:solidFill>
                <a:latin typeface="Lato"/>
                <a:ea typeface="Lato"/>
                <a:cs typeface="Lato"/>
                <a:sym typeface="Lato"/>
              </a:defRPr>
            </a:lvl1pPr>
            <a:lvl2pPr marL="914400" marR="0" lvl="1" indent="-298450" algn="l" rtl="0">
              <a:lnSpc>
                <a:spcPct val="115000"/>
              </a:lnSpc>
              <a:spcBef>
                <a:spcPts val="0"/>
              </a:spcBef>
              <a:spcAft>
                <a:spcPts val="0"/>
              </a:spcAft>
              <a:buClr>
                <a:schemeClr val="lt1"/>
              </a:buClr>
              <a:buSzPts val="1100"/>
              <a:buFont typeface="Lato"/>
              <a:buChar char="○"/>
              <a:defRPr sz="1100" b="0" i="0" u="none" strike="noStrike" cap="none">
                <a:solidFill>
                  <a:schemeClr val="lt1"/>
                </a:solidFill>
                <a:latin typeface="Lato"/>
                <a:ea typeface="Lato"/>
                <a:cs typeface="Lato"/>
                <a:sym typeface="Lato"/>
              </a:defRPr>
            </a:lvl2pPr>
            <a:lvl3pPr marL="1371600" marR="0" lvl="2" indent="-298450" algn="l" rtl="0">
              <a:lnSpc>
                <a:spcPct val="115000"/>
              </a:lnSpc>
              <a:spcBef>
                <a:spcPts val="0"/>
              </a:spcBef>
              <a:spcAft>
                <a:spcPts val="0"/>
              </a:spcAft>
              <a:buClr>
                <a:schemeClr val="lt1"/>
              </a:buClr>
              <a:buSzPts val="1100"/>
              <a:buFont typeface="Lato"/>
              <a:buChar char="■"/>
              <a:defRPr sz="1100" b="0" i="0" u="none" strike="noStrike" cap="none">
                <a:solidFill>
                  <a:schemeClr val="lt1"/>
                </a:solidFill>
                <a:latin typeface="Lato"/>
                <a:ea typeface="Lato"/>
                <a:cs typeface="Lato"/>
                <a:sym typeface="Lato"/>
              </a:defRPr>
            </a:lvl3pPr>
            <a:lvl4pPr marL="1828800" marR="0" lvl="3" indent="-298450" algn="l" rtl="0">
              <a:lnSpc>
                <a:spcPct val="115000"/>
              </a:lnSpc>
              <a:spcBef>
                <a:spcPts val="0"/>
              </a:spcBef>
              <a:spcAft>
                <a:spcPts val="0"/>
              </a:spcAft>
              <a:buClr>
                <a:schemeClr val="lt1"/>
              </a:buClr>
              <a:buSzPts val="1100"/>
              <a:buFont typeface="Lato"/>
              <a:buChar char="●"/>
              <a:defRPr sz="1100" b="0" i="0" u="none" strike="noStrike" cap="none">
                <a:solidFill>
                  <a:schemeClr val="lt1"/>
                </a:solidFill>
                <a:latin typeface="Lato"/>
                <a:ea typeface="Lato"/>
                <a:cs typeface="Lato"/>
                <a:sym typeface="Lato"/>
              </a:defRPr>
            </a:lvl4pPr>
            <a:lvl5pPr marL="2286000" marR="0" lvl="4" indent="-298450" algn="l" rtl="0">
              <a:lnSpc>
                <a:spcPct val="115000"/>
              </a:lnSpc>
              <a:spcBef>
                <a:spcPts val="0"/>
              </a:spcBef>
              <a:spcAft>
                <a:spcPts val="0"/>
              </a:spcAft>
              <a:buClr>
                <a:schemeClr val="lt1"/>
              </a:buClr>
              <a:buSzPts val="1100"/>
              <a:buFont typeface="Lato"/>
              <a:buChar char="○"/>
              <a:defRPr sz="1100" b="0" i="0" u="none" strike="noStrike" cap="none">
                <a:solidFill>
                  <a:schemeClr val="lt1"/>
                </a:solidFill>
                <a:latin typeface="Lato"/>
                <a:ea typeface="Lato"/>
                <a:cs typeface="Lato"/>
                <a:sym typeface="Lato"/>
              </a:defRPr>
            </a:lvl5pPr>
            <a:lvl6pPr marL="2743200" marR="0" lvl="5" indent="-298450" algn="l" rtl="0">
              <a:lnSpc>
                <a:spcPct val="115000"/>
              </a:lnSpc>
              <a:spcBef>
                <a:spcPts val="400"/>
              </a:spcBef>
              <a:spcAft>
                <a:spcPts val="0"/>
              </a:spcAft>
              <a:buClr>
                <a:schemeClr val="lt1"/>
              </a:buClr>
              <a:buSzPts val="1100"/>
              <a:buFont typeface="Lato"/>
              <a:buChar char="■"/>
              <a:defRPr sz="1100" b="0" i="0" u="none" strike="noStrike" cap="none">
                <a:solidFill>
                  <a:schemeClr val="lt1"/>
                </a:solidFill>
                <a:latin typeface="Lato"/>
                <a:ea typeface="Lato"/>
                <a:cs typeface="Lato"/>
                <a:sym typeface="Lato"/>
              </a:defRPr>
            </a:lvl6pPr>
            <a:lvl7pPr marL="3200400" marR="0" lvl="6" indent="-298450" algn="l" rtl="0">
              <a:lnSpc>
                <a:spcPct val="115000"/>
              </a:lnSpc>
              <a:spcBef>
                <a:spcPts val="400"/>
              </a:spcBef>
              <a:spcAft>
                <a:spcPts val="0"/>
              </a:spcAft>
              <a:buClr>
                <a:schemeClr val="lt1"/>
              </a:buClr>
              <a:buSzPts val="1100"/>
              <a:buFont typeface="Lato"/>
              <a:buChar char="●"/>
              <a:defRPr sz="1100" b="0" i="0" u="none" strike="noStrike" cap="none">
                <a:solidFill>
                  <a:schemeClr val="lt1"/>
                </a:solidFill>
                <a:latin typeface="Lato"/>
                <a:ea typeface="Lato"/>
                <a:cs typeface="Lato"/>
                <a:sym typeface="Lato"/>
              </a:defRPr>
            </a:lvl7pPr>
            <a:lvl8pPr marL="3657600" marR="0" lvl="7" indent="-298450" algn="l" rtl="0">
              <a:lnSpc>
                <a:spcPct val="115000"/>
              </a:lnSpc>
              <a:spcBef>
                <a:spcPts val="400"/>
              </a:spcBef>
              <a:spcAft>
                <a:spcPts val="0"/>
              </a:spcAft>
              <a:buClr>
                <a:schemeClr val="lt1"/>
              </a:buClr>
              <a:buSzPts val="1100"/>
              <a:buFont typeface="Lato"/>
              <a:buChar char="○"/>
              <a:defRPr sz="1100" b="0" i="0" u="none" strike="noStrike" cap="none">
                <a:solidFill>
                  <a:schemeClr val="lt1"/>
                </a:solidFill>
                <a:latin typeface="Lato"/>
                <a:ea typeface="Lato"/>
                <a:cs typeface="Lato"/>
                <a:sym typeface="Lato"/>
              </a:defRPr>
            </a:lvl8pPr>
            <a:lvl9pPr marL="4114800" marR="0" lvl="8" indent="-298450" algn="l" rtl="0">
              <a:lnSpc>
                <a:spcPct val="115000"/>
              </a:lnSpc>
              <a:spcBef>
                <a:spcPts val="400"/>
              </a:spcBef>
              <a:spcAft>
                <a:spcPts val="0"/>
              </a:spcAft>
              <a:buClr>
                <a:schemeClr val="lt1"/>
              </a:buClr>
              <a:buSzPts val="1100"/>
              <a:buFont typeface="Lato"/>
              <a:buChar char="■"/>
              <a:defRPr sz="1100" b="0" i="0" u="none" strike="noStrike" cap="none">
                <a:solidFill>
                  <a:schemeClr val="lt1"/>
                </a:solidFill>
                <a:latin typeface="Lato"/>
                <a:ea typeface="Lato"/>
                <a:cs typeface="Lato"/>
                <a:sym typeface="Lato"/>
              </a:defRPr>
            </a:lvl9pPr>
          </a:lstStyle>
          <a:p>
            <a:endParaRPr/>
          </a:p>
        </p:txBody>
      </p:sp>
      <p:sp>
        <p:nvSpPr>
          <p:cNvPr id="105" name="Google Shape;105;p88"/>
          <p:cNvSpPr>
            <a:spLocks noGrp="1"/>
          </p:cNvSpPr>
          <p:nvPr>
            <p:ph type="pic" idx="3"/>
          </p:nvPr>
        </p:nvSpPr>
        <p:spPr>
          <a:xfrm>
            <a:off x="866775" y="866775"/>
            <a:ext cx="4143600" cy="3414600"/>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5 2/3 picture background, right: reverse chapter number (big) and standard title below">
  <p:cSld name="Divider_06">
    <p:spTree>
      <p:nvGrpSpPr>
        <p:cNvPr id="1" name="Shape 106"/>
        <p:cNvGrpSpPr/>
        <p:nvPr/>
      </p:nvGrpSpPr>
      <p:grpSpPr>
        <a:xfrm>
          <a:off x="0" y="0"/>
          <a:ext cx="0" cy="0"/>
          <a:chOff x="0" y="0"/>
          <a:chExt cx="0" cy="0"/>
        </a:xfrm>
      </p:grpSpPr>
      <p:sp>
        <p:nvSpPr>
          <p:cNvPr id="107" name="Google Shape;107;p89"/>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08" name="Google Shape;108;p89"/>
          <p:cNvSpPr txBox="1">
            <a:spLocks noGrp="1"/>
          </p:cNvSpPr>
          <p:nvPr>
            <p:ph type="body" idx="1"/>
          </p:nvPr>
        </p:nvSpPr>
        <p:spPr>
          <a:xfrm>
            <a:off x="6190488" y="1676696"/>
            <a:ext cx="2325000" cy="2366100"/>
          </a:xfrm>
          <a:prstGeom prst="rect">
            <a:avLst/>
          </a:prstGeom>
          <a:noFill/>
          <a:ln>
            <a:noFill/>
          </a:ln>
        </p:spPr>
        <p:txBody>
          <a:bodyPr spcFirstLastPara="1" wrap="square" lIns="68575" tIns="34275" rIns="68575" bIns="34275" anchor="t" anchorCtr="0">
            <a:noAutofit/>
          </a:bodyPr>
          <a:lstStyle>
            <a:lvl1pPr marL="457200" marR="0" lvl="0" indent="-1174750" algn="r" rtl="0">
              <a:lnSpc>
                <a:spcPct val="100000"/>
              </a:lnSpc>
              <a:spcBef>
                <a:spcPts val="0"/>
              </a:spcBef>
              <a:spcAft>
                <a:spcPts val="0"/>
              </a:spcAft>
              <a:buClr>
                <a:schemeClr val="lt1"/>
              </a:buClr>
              <a:buSzPts val="14900"/>
              <a:buFont typeface="Open Sans"/>
              <a:buChar char="●"/>
              <a:defRPr sz="14900" b="0" i="0" u="none" strike="noStrike" cap="none">
                <a:solidFill>
                  <a:schemeClr val="lt1"/>
                </a:solidFill>
                <a:latin typeface="Open Sans"/>
                <a:ea typeface="Open Sans"/>
                <a:cs typeface="Open Sans"/>
                <a:sym typeface="Open Sans"/>
              </a:defRPr>
            </a:lvl1pPr>
            <a:lvl2pPr marL="914400" marR="0" lvl="1" indent="-1174750" algn="l" rtl="0">
              <a:lnSpc>
                <a:spcPct val="100000"/>
              </a:lnSpc>
              <a:spcBef>
                <a:spcPts val="0"/>
              </a:spcBef>
              <a:spcAft>
                <a:spcPts val="0"/>
              </a:spcAft>
              <a:buClr>
                <a:schemeClr val="lt1"/>
              </a:buClr>
              <a:buSzPts val="14900"/>
              <a:buFont typeface="Open Sans"/>
              <a:buChar char="○"/>
              <a:defRPr sz="14900" b="0" i="0" u="none" strike="noStrike" cap="none">
                <a:solidFill>
                  <a:schemeClr val="lt1"/>
                </a:solidFill>
                <a:latin typeface="Open Sans"/>
                <a:ea typeface="Open Sans"/>
                <a:cs typeface="Open Sans"/>
                <a:sym typeface="Open Sans"/>
              </a:defRPr>
            </a:lvl2pPr>
            <a:lvl3pPr marL="1371600" marR="0" lvl="2" indent="-1174750" algn="l" rtl="0">
              <a:lnSpc>
                <a:spcPct val="100000"/>
              </a:lnSpc>
              <a:spcBef>
                <a:spcPts val="0"/>
              </a:spcBef>
              <a:spcAft>
                <a:spcPts val="0"/>
              </a:spcAft>
              <a:buClr>
                <a:schemeClr val="lt1"/>
              </a:buClr>
              <a:buSzPts val="14900"/>
              <a:buFont typeface="Open Sans"/>
              <a:buChar char="■"/>
              <a:defRPr sz="14900" b="0" i="0" u="none" strike="noStrike" cap="none">
                <a:solidFill>
                  <a:schemeClr val="lt1"/>
                </a:solidFill>
                <a:latin typeface="Open Sans"/>
                <a:ea typeface="Open Sans"/>
                <a:cs typeface="Open Sans"/>
                <a:sym typeface="Open Sans"/>
              </a:defRPr>
            </a:lvl3pPr>
            <a:lvl4pPr marL="1828800" marR="0" lvl="3" indent="-1174750" algn="l" rtl="0">
              <a:lnSpc>
                <a:spcPct val="100000"/>
              </a:lnSpc>
              <a:spcBef>
                <a:spcPts val="0"/>
              </a:spcBef>
              <a:spcAft>
                <a:spcPts val="0"/>
              </a:spcAft>
              <a:buClr>
                <a:schemeClr val="lt1"/>
              </a:buClr>
              <a:buSzPts val="14900"/>
              <a:buFont typeface="Open Sans"/>
              <a:buChar char="●"/>
              <a:defRPr sz="14900" b="0" i="0" u="none" strike="noStrike" cap="none">
                <a:solidFill>
                  <a:schemeClr val="lt1"/>
                </a:solidFill>
                <a:latin typeface="Open Sans"/>
                <a:ea typeface="Open Sans"/>
                <a:cs typeface="Open Sans"/>
                <a:sym typeface="Open Sans"/>
              </a:defRPr>
            </a:lvl4pPr>
            <a:lvl5pPr marL="2286000" marR="0" lvl="4" indent="-1174750" algn="l" rtl="0">
              <a:lnSpc>
                <a:spcPct val="100000"/>
              </a:lnSpc>
              <a:spcBef>
                <a:spcPts val="0"/>
              </a:spcBef>
              <a:spcAft>
                <a:spcPts val="0"/>
              </a:spcAft>
              <a:buClr>
                <a:schemeClr val="lt1"/>
              </a:buClr>
              <a:buSzPts val="14900"/>
              <a:buFont typeface="Open Sans"/>
              <a:buChar char="○"/>
              <a:defRPr sz="14900" b="0" i="0" u="none" strike="noStrike" cap="none">
                <a:solidFill>
                  <a:schemeClr val="lt1"/>
                </a:solidFill>
                <a:latin typeface="Open Sans"/>
                <a:ea typeface="Open Sans"/>
                <a:cs typeface="Open Sans"/>
                <a:sym typeface="Open Sans"/>
              </a:defRPr>
            </a:lvl5pPr>
            <a:lvl6pPr marL="2743200" marR="0" lvl="5" indent="-1174750" algn="l" rtl="0">
              <a:lnSpc>
                <a:spcPct val="90000"/>
              </a:lnSpc>
              <a:spcBef>
                <a:spcPts val="400"/>
              </a:spcBef>
              <a:spcAft>
                <a:spcPts val="0"/>
              </a:spcAft>
              <a:buClr>
                <a:schemeClr val="lt1"/>
              </a:buClr>
              <a:buSzPts val="14900"/>
              <a:buFont typeface="Open Sans"/>
              <a:buChar char="■"/>
              <a:defRPr sz="14900" b="0" i="0" u="none" strike="noStrike" cap="none">
                <a:solidFill>
                  <a:schemeClr val="lt1"/>
                </a:solidFill>
                <a:latin typeface="Open Sans"/>
                <a:ea typeface="Open Sans"/>
                <a:cs typeface="Open Sans"/>
                <a:sym typeface="Open Sans"/>
              </a:defRPr>
            </a:lvl6pPr>
            <a:lvl7pPr marL="3200400" marR="0" lvl="6" indent="-1174750" algn="l" rtl="0">
              <a:lnSpc>
                <a:spcPct val="90000"/>
              </a:lnSpc>
              <a:spcBef>
                <a:spcPts val="400"/>
              </a:spcBef>
              <a:spcAft>
                <a:spcPts val="0"/>
              </a:spcAft>
              <a:buClr>
                <a:schemeClr val="lt1"/>
              </a:buClr>
              <a:buSzPts val="14900"/>
              <a:buFont typeface="Open Sans"/>
              <a:buChar char="●"/>
              <a:defRPr sz="14900" b="0" i="0" u="none" strike="noStrike" cap="none">
                <a:solidFill>
                  <a:schemeClr val="lt1"/>
                </a:solidFill>
                <a:latin typeface="Open Sans"/>
                <a:ea typeface="Open Sans"/>
                <a:cs typeface="Open Sans"/>
                <a:sym typeface="Open Sans"/>
              </a:defRPr>
            </a:lvl7pPr>
            <a:lvl8pPr marL="3657600" marR="0" lvl="7" indent="-1174750" algn="l" rtl="0">
              <a:lnSpc>
                <a:spcPct val="90000"/>
              </a:lnSpc>
              <a:spcBef>
                <a:spcPts val="400"/>
              </a:spcBef>
              <a:spcAft>
                <a:spcPts val="0"/>
              </a:spcAft>
              <a:buClr>
                <a:schemeClr val="lt1"/>
              </a:buClr>
              <a:buSzPts val="14900"/>
              <a:buFont typeface="Open Sans"/>
              <a:buChar char="○"/>
              <a:defRPr sz="14900" b="0" i="0" u="none" strike="noStrike" cap="none">
                <a:solidFill>
                  <a:schemeClr val="lt1"/>
                </a:solidFill>
                <a:latin typeface="Open Sans"/>
                <a:ea typeface="Open Sans"/>
                <a:cs typeface="Open Sans"/>
                <a:sym typeface="Open Sans"/>
              </a:defRPr>
            </a:lvl8pPr>
            <a:lvl9pPr marL="4114800" marR="0" lvl="8" indent="-1174750" algn="l" rtl="0">
              <a:lnSpc>
                <a:spcPct val="90000"/>
              </a:lnSpc>
              <a:spcBef>
                <a:spcPts val="400"/>
              </a:spcBef>
              <a:spcAft>
                <a:spcPts val="0"/>
              </a:spcAft>
              <a:buClr>
                <a:schemeClr val="lt1"/>
              </a:buClr>
              <a:buSzPts val="14900"/>
              <a:buFont typeface="Open Sans"/>
              <a:buChar char="■"/>
              <a:defRPr sz="14900" b="0" i="0" u="none" strike="noStrike" cap="none">
                <a:solidFill>
                  <a:schemeClr val="lt1"/>
                </a:solidFill>
                <a:latin typeface="Open Sans"/>
                <a:ea typeface="Open Sans"/>
                <a:cs typeface="Open Sans"/>
                <a:sym typeface="Open Sans"/>
              </a:defRPr>
            </a:lvl9pPr>
          </a:lstStyle>
          <a:p>
            <a:endParaRPr/>
          </a:p>
        </p:txBody>
      </p:sp>
      <p:sp>
        <p:nvSpPr>
          <p:cNvPr id="109" name="Google Shape;109;p89"/>
          <p:cNvSpPr txBox="1">
            <a:spLocks noGrp="1"/>
          </p:cNvSpPr>
          <p:nvPr>
            <p:ph type="title"/>
          </p:nvPr>
        </p:nvSpPr>
        <p:spPr>
          <a:xfrm>
            <a:off x="628650" y="3486150"/>
            <a:ext cx="7886700" cy="994200"/>
          </a:xfrm>
          <a:prstGeom prst="rect">
            <a:avLst/>
          </a:prstGeom>
          <a:noFill/>
          <a:ln>
            <a:noFill/>
          </a:ln>
        </p:spPr>
        <p:txBody>
          <a:bodyPr spcFirstLastPara="1" wrap="square" lIns="68575" tIns="34275" rIns="68575" bIns="34275" anchor="ctr" anchorCtr="0">
            <a:noAutofit/>
          </a:bodyPr>
          <a:lstStyle>
            <a:lvl1pPr lvl="0" algn="r">
              <a:lnSpc>
                <a:spcPct val="90000"/>
              </a:lnSpc>
              <a:spcBef>
                <a:spcPts val="0"/>
              </a:spcBef>
              <a:spcAft>
                <a:spcPts val="0"/>
              </a:spcAft>
              <a:buClr>
                <a:schemeClr val="dk2"/>
              </a:buClr>
              <a:buSzPts val="33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0" name="Google Shape;110;p89"/>
          <p:cNvSpPr>
            <a:spLocks noGrp="1"/>
          </p:cNvSpPr>
          <p:nvPr>
            <p:ph type="pic" idx="2"/>
          </p:nvPr>
        </p:nvSpPr>
        <p:spPr>
          <a:xfrm>
            <a:off x="0" y="0"/>
            <a:ext cx="9144000" cy="3486000"/>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ext heavy-5 standard, left: title, subhead (reverse), and bullets">
  <p:cSld name="Text_Heavy_03">
    <p:spTree>
      <p:nvGrpSpPr>
        <p:cNvPr id="1" name="Shape 111"/>
        <p:cNvGrpSpPr/>
        <p:nvPr/>
      </p:nvGrpSpPr>
      <p:grpSpPr>
        <a:xfrm>
          <a:off x="0" y="0"/>
          <a:ext cx="0" cy="0"/>
          <a:chOff x="0" y="0"/>
          <a:chExt cx="0" cy="0"/>
        </a:xfrm>
      </p:grpSpPr>
      <p:sp>
        <p:nvSpPr>
          <p:cNvPr id="112" name="Google Shape;112;p90"/>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13" name="Google Shape;113;p90"/>
          <p:cNvSpPr txBox="1">
            <a:spLocks noGrp="1"/>
          </p:cNvSpPr>
          <p:nvPr>
            <p:ph type="title"/>
          </p:nvPr>
        </p:nvSpPr>
        <p:spPr>
          <a:xfrm>
            <a:off x="0" y="1"/>
            <a:ext cx="9144000" cy="965700"/>
          </a:xfrm>
          <a:prstGeom prst="rect">
            <a:avLst/>
          </a:prstGeom>
          <a:solidFill>
            <a:schemeClr val="lt2"/>
          </a:solid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2"/>
              </a:buClr>
              <a:buSzPts val="3000"/>
              <a:buNone/>
              <a:defRPr/>
            </a:lvl1pPr>
            <a:lvl2pPr lvl="1" algn="l">
              <a:lnSpc>
                <a:spcPct val="100000"/>
              </a:lnSpc>
              <a:spcBef>
                <a:spcPts val="0"/>
              </a:spcBef>
              <a:spcAft>
                <a:spcPts val="0"/>
              </a:spcAft>
              <a:buSzPts val="3000"/>
              <a:buFont typeface="Roboto Slab Black"/>
              <a:buNone/>
              <a:defRPr sz="3000">
                <a:latin typeface="Roboto Slab Black"/>
                <a:ea typeface="Roboto Slab Black"/>
                <a:cs typeface="Roboto Slab Black"/>
                <a:sym typeface="Roboto Slab Black"/>
              </a:defRPr>
            </a:lvl2pPr>
            <a:lvl3pPr lvl="2" algn="l">
              <a:lnSpc>
                <a:spcPct val="100000"/>
              </a:lnSpc>
              <a:spcBef>
                <a:spcPts val="0"/>
              </a:spcBef>
              <a:spcAft>
                <a:spcPts val="0"/>
              </a:spcAft>
              <a:buSzPts val="3000"/>
              <a:buFont typeface="Roboto Slab Black"/>
              <a:buNone/>
              <a:defRPr sz="3000">
                <a:latin typeface="Roboto Slab Black"/>
                <a:ea typeface="Roboto Slab Black"/>
                <a:cs typeface="Roboto Slab Black"/>
                <a:sym typeface="Roboto Slab Black"/>
              </a:defRPr>
            </a:lvl3pPr>
            <a:lvl4pPr lvl="3" algn="l">
              <a:lnSpc>
                <a:spcPct val="100000"/>
              </a:lnSpc>
              <a:spcBef>
                <a:spcPts val="0"/>
              </a:spcBef>
              <a:spcAft>
                <a:spcPts val="0"/>
              </a:spcAft>
              <a:buSzPts val="3000"/>
              <a:buFont typeface="Roboto Slab Black"/>
              <a:buNone/>
              <a:defRPr sz="3000">
                <a:latin typeface="Roboto Slab Black"/>
                <a:ea typeface="Roboto Slab Black"/>
                <a:cs typeface="Roboto Slab Black"/>
                <a:sym typeface="Roboto Slab Black"/>
              </a:defRPr>
            </a:lvl4pPr>
            <a:lvl5pPr lvl="4" algn="l">
              <a:lnSpc>
                <a:spcPct val="100000"/>
              </a:lnSpc>
              <a:spcBef>
                <a:spcPts val="0"/>
              </a:spcBef>
              <a:spcAft>
                <a:spcPts val="0"/>
              </a:spcAft>
              <a:buSzPts val="3000"/>
              <a:buFont typeface="Roboto Slab Black"/>
              <a:buNone/>
              <a:defRPr sz="3000">
                <a:latin typeface="Roboto Slab Black"/>
                <a:ea typeface="Roboto Slab Black"/>
                <a:cs typeface="Roboto Slab Black"/>
                <a:sym typeface="Roboto Slab Black"/>
              </a:defRPr>
            </a:lvl5pPr>
            <a:lvl6pPr lvl="5" algn="l">
              <a:lnSpc>
                <a:spcPct val="100000"/>
              </a:lnSpc>
              <a:spcBef>
                <a:spcPts val="0"/>
              </a:spcBef>
              <a:spcAft>
                <a:spcPts val="0"/>
              </a:spcAft>
              <a:buSzPts val="3000"/>
              <a:buFont typeface="Roboto Slab Black"/>
              <a:buNone/>
              <a:defRPr sz="3000">
                <a:latin typeface="Roboto Slab Black"/>
                <a:ea typeface="Roboto Slab Black"/>
                <a:cs typeface="Roboto Slab Black"/>
                <a:sym typeface="Roboto Slab Black"/>
              </a:defRPr>
            </a:lvl6pPr>
            <a:lvl7pPr lvl="6" algn="l">
              <a:lnSpc>
                <a:spcPct val="100000"/>
              </a:lnSpc>
              <a:spcBef>
                <a:spcPts val="0"/>
              </a:spcBef>
              <a:spcAft>
                <a:spcPts val="0"/>
              </a:spcAft>
              <a:buSzPts val="3000"/>
              <a:buFont typeface="Roboto Slab Black"/>
              <a:buNone/>
              <a:defRPr sz="3000">
                <a:latin typeface="Roboto Slab Black"/>
                <a:ea typeface="Roboto Slab Black"/>
                <a:cs typeface="Roboto Slab Black"/>
                <a:sym typeface="Roboto Slab Black"/>
              </a:defRPr>
            </a:lvl7pPr>
            <a:lvl8pPr lvl="7" algn="l">
              <a:lnSpc>
                <a:spcPct val="100000"/>
              </a:lnSpc>
              <a:spcBef>
                <a:spcPts val="0"/>
              </a:spcBef>
              <a:spcAft>
                <a:spcPts val="0"/>
              </a:spcAft>
              <a:buSzPts val="3000"/>
              <a:buFont typeface="Roboto Slab Black"/>
              <a:buNone/>
              <a:defRPr sz="3000">
                <a:latin typeface="Roboto Slab Black"/>
                <a:ea typeface="Roboto Slab Black"/>
                <a:cs typeface="Roboto Slab Black"/>
                <a:sym typeface="Roboto Slab Black"/>
              </a:defRPr>
            </a:lvl8pPr>
            <a:lvl9pPr lvl="8" algn="l">
              <a:lnSpc>
                <a:spcPct val="100000"/>
              </a:lnSpc>
              <a:spcBef>
                <a:spcPts val="0"/>
              </a:spcBef>
              <a:spcAft>
                <a:spcPts val="0"/>
              </a:spcAft>
              <a:buSzPts val="3000"/>
              <a:buFont typeface="Roboto Slab Black"/>
              <a:buNone/>
              <a:defRPr sz="3000">
                <a:latin typeface="Roboto Slab Black"/>
                <a:ea typeface="Roboto Slab Black"/>
                <a:cs typeface="Roboto Slab Black"/>
                <a:sym typeface="Roboto Slab Black"/>
              </a:defRPr>
            </a:lvl9pPr>
          </a:lstStyle>
          <a:p>
            <a:endParaRPr/>
          </a:p>
        </p:txBody>
      </p:sp>
      <p:sp>
        <p:nvSpPr>
          <p:cNvPr id="114" name="Google Shape;114;p90"/>
          <p:cNvSpPr txBox="1">
            <a:spLocks noGrp="1"/>
          </p:cNvSpPr>
          <p:nvPr>
            <p:ph type="body" idx="1"/>
          </p:nvPr>
        </p:nvSpPr>
        <p:spPr>
          <a:xfrm>
            <a:off x="819785" y="839633"/>
            <a:ext cx="2503200" cy="390300"/>
          </a:xfrm>
          <a:prstGeom prst="rect">
            <a:avLst/>
          </a:prstGeom>
          <a:solidFill>
            <a:schemeClr val="accent1"/>
          </a:solidFill>
          <a:ln>
            <a:noFill/>
          </a:ln>
        </p:spPr>
        <p:txBody>
          <a:bodyPr spcFirstLastPara="1" wrap="square" lIns="68575" tIns="34275" rIns="68575" bIns="34275" anchor="ctr" anchorCtr="0">
            <a:noAutofit/>
          </a:bodyPr>
          <a:lstStyle>
            <a:lvl1pPr marL="457200" marR="0" lvl="0" indent="-228600" algn="l" rtl="0">
              <a:lnSpc>
                <a:spcPct val="115000"/>
              </a:lnSpc>
              <a:spcBef>
                <a:spcPts val="0"/>
              </a:spcBef>
              <a:spcAft>
                <a:spcPts val="0"/>
              </a:spcAft>
              <a:buClr>
                <a:schemeClr val="accent3"/>
              </a:buClr>
              <a:buSzPts val="1400"/>
              <a:buFont typeface="Lato"/>
              <a:buNone/>
              <a:defRPr sz="1400" b="1" i="0" u="none" strike="noStrike" cap="none">
                <a:solidFill>
                  <a:schemeClr val="accent3"/>
                </a:solidFill>
                <a:highlight>
                  <a:schemeClr val="accent1"/>
                </a:highlight>
                <a:latin typeface="Lato"/>
                <a:ea typeface="Lato"/>
                <a:cs typeface="Lato"/>
                <a:sym typeface="Lato"/>
              </a:defRPr>
            </a:lvl1pPr>
            <a:lvl2pPr marL="914400" marR="0" lvl="1" indent="-317500" algn="l" rtl="0">
              <a:lnSpc>
                <a:spcPct val="115000"/>
              </a:lnSpc>
              <a:spcBef>
                <a:spcPts val="0"/>
              </a:spcBef>
              <a:spcAft>
                <a:spcPts val="0"/>
              </a:spcAft>
              <a:buClr>
                <a:schemeClr val="accent3"/>
              </a:buClr>
              <a:buSzPts val="1400"/>
              <a:buFont typeface="Lato"/>
              <a:buChar char="○"/>
              <a:defRPr sz="1400" b="1" i="0" u="none" strike="noStrike" cap="none">
                <a:solidFill>
                  <a:schemeClr val="accent3"/>
                </a:solidFill>
                <a:highlight>
                  <a:schemeClr val="accent1"/>
                </a:highlight>
                <a:latin typeface="Lato"/>
                <a:ea typeface="Lato"/>
                <a:cs typeface="Lato"/>
                <a:sym typeface="Lato"/>
              </a:defRPr>
            </a:lvl2pPr>
            <a:lvl3pPr marL="1371600" marR="0" lvl="2" indent="-317500" algn="l" rtl="0">
              <a:lnSpc>
                <a:spcPct val="115000"/>
              </a:lnSpc>
              <a:spcBef>
                <a:spcPts val="0"/>
              </a:spcBef>
              <a:spcAft>
                <a:spcPts val="0"/>
              </a:spcAft>
              <a:buClr>
                <a:schemeClr val="accent3"/>
              </a:buClr>
              <a:buSzPts val="1400"/>
              <a:buFont typeface="Lato"/>
              <a:buChar char="■"/>
              <a:defRPr sz="1400" b="1" i="0" u="none" strike="noStrike" cap="none">
                <a:solidFill>
                  <a:schemeClr val="accent3"/>
                </a:solidFill>
                <a:highlight>
                  <a:schemeClr val="accent1"/>
                </a:highlight>
                <a:latin typeface="Lato"/>
                <a:ea typeface="Lato"/>
                <a:cs typeface="Lato"/>
                <a:sym typeface="Lato"/>
              </a:defRPr>
            </a:lvl3pPr>
            <a:lvl4pPr marL="1828800" marR="0" lvl="3" indent="-317500" algn="l" rtl="0">
              <a:lnSpc>
                <a:spcPct val="115000"/>
              </a:lnSpc>
              <a:spcBef>
                <a:spcPts val="0"/>
              </a:spcBef>
              <a:spcAft>
                <a:spcPts val="0"/>
              </a:spcAft>
              <a:buClr>
                <a:schemeClr val="accent3"/>
              </a:buClr>
              <a:buSzPts val="1400"/>
              <a:buFont typeface="Lato"/>
              <a:buChar char="●"/>
              <a:defRPr sz="1400" b="1" i="0" u="none" strike="noStrike" cap="none">
                <a:solidFill>
                  <a:schemeClr val="accent3"/>
                </a:solidFill>
                <a:highlight>
                  <a:schemeClr val="accent1"/>
                </a:highlight>
                <a:latin typeface="Lato"/>
                <a:ea typeface="Lato"/>
                <a:cs typeface="Lato"/>
                <a:sym typeface="Lato"/>
              </a:defRPr>
            </a:lvl4pPr>
            <a:lvl5pPr marL="2286000" marR="0" lvl="4" indent="-317500" algn="l" rtl="0">
              <a:lnSpc>
                <a:spcPct val="115000"/>
              </a:lnSpc>
              <a:spcBef>
                <a:spcPts val="0"/>
              </a:spcBef>
              <a:spcAft>
                <a:spcPts val="0"/>
              </a:spcAft>
              <a:buClr>
                <a:schemeClr val="accent3"/>
              </a:buClr>
              <a:buSzPts val="1400"/>
              <a:buFont typeface="Lato"/>
              <a:buChar char="○"/>
              <a:defRPr sz="1400" b="1" i="0" u="none" strike="noStrike" cap="none">
                <a:solidFill>
                  <a:schemeClr val="accent3"/>
                </a:solidFill>
                <a:highlight>
                  <a:schemeClr val="accent1"/>
                </a:highlight>
                <a:latin typeface="Lato"/>
                <a:ea typeface="Lato"/>
                <a:cs typeface="Lato"/>
                <a:sym typeface="Lato"/>
              </a:defRPr>
            </a:lvl5pPr>
            <a:lvl6pPr marL="2743200" marR="0" lvl="5" indent="-317500" algn="l" rtl="0">
              <a:lnSpc>
                <a:spcPct val="115000"/>
              </a:lnSpc>
              <a:spcBef>
                <a:spcPts val="400"/>
              </a:spcBef>
              <a:spcAft>
                <a:spcPts val="0"/>
              </a:spcAft>
              <a:buClr>
                <a:schemeClr val="accent3"/>
              </a:buClr>
              <a:buSzPts val="1400"/>
              <a:buFont typeface="Lato"/>
              <a:buChar char="■"/>
              <a:defRPr sz="1400" b="1" i="0" u="none" strike="noStrike" cap="none">
                <a:solidFill>
                  <a:schemeClr val="accent3"/>
                </a:solidFill>
                <a:highlight>
                  <a:schemeClr val="accent1"/>
                </a:highlight>
                <a:latin typeface="Lato"/>
                <a:ea typeface="Lato"/>
                <a:cs typeface="Lato"/>
                <a:sym typeface="Lato"/>
              </a:defRPr>
            </a:lvl6pPr>
            <a:lvl7pPr marL="3200400" marR="0" lvl="6" indent="-317500" algn="l" rtl="0">
              <a:lnSpc>
                <a:spcPct val="115000"/>
              </a:lnSpc>
              <a:spcBef>
                <a:spcPts val="400"/>
              </a:spcBef>
              <a:spcAft>
                <a:spcPts val="0"/>
              </a:spcAft>
              <a:buClr>
                <a:schemeClr val="accent3"/>
              </a:buClr>
              <a:buSzPts val="1400"/>
              <a:buFont typeface="Lato"/>
              <a:buChar char="●"/>
              <a:defRPr sz="1400" b="1" i="0" u="none" strike="noStrike" cap="none">
                <a:solidFill>
                  <a:schemeClr val="accent3"/>
                </a:solidFill>
                <a:highlight>
                  <a:schemeClr val="accent1"/>
                </a:highlight>
                <a:latin typeface="Lato"/>
                <a:ea typeface="Lato"/>
                <a:cs typeface="Lato"/>
                <a:sym typeface="Lato"/>
              </a:defRPr>
            </a:lvl7pPr>
            <a:lvl8pPr marL="3657600" marR="0" lvl="7" indent="-317500" algn="l" rtl="0">
              <a:lnSpc>
                <a:spcPct val="115000"/>
              </a:lnSpc>
              <a:spcBef>
                <a:spcPts val="400"/>
              </a:spcBef>
              <a:spcAft>
                <a:spcPts val="0"/>
              </a:spcAft>
              <a:buClr>
                <a:schemeClr val="accent3"/>
              </a:buClr>
              <a:buSzPts val="1400"/>
              <a:buFont typeface="Lato"/>
              <a:buChar char="○"/>
              <a:defRPr sz="1400" b="1" i="0" u="none" strike="noStrike" cap="none">
                <a:solidFill>
                  <a:schemeClr val="accent3"/>
                </a:solidFill>
                <a:highlight>
                  <a:schemeClr val="accent1"/>
                </a:highlight>
                <a:latin typeface="Lato"/>
                <a:ea typeface="Lato"/>
                <a:cs typeface="Lato"/>
                <a:sym typeface="Lato"/>
              </a:defRPr>
            </a:lvl8pPr>
            <a:lvl9pPr marL="4114800" marR="0" lvl="8" indent="-317500" algn="l" rtl="0">
              <a:lnSpc>
                <a:spcPct val="115000"/>
              </a:lnSpc>
              <a:spcBef>
                <a:spcPts val="400"/>
              </a:spcBef>
              <a:spcAft>
                <a:spcPts val="0"/>
              </a:spcAft>
              <a:buClr>
                <a:schemeClr val="accent3"/>
              </a:buClr>
              <a:buSzPts val="1400"/>
              <a:buFont typeface="Lato"/>
              <a:buChar char="■"/>
              <a:defRPr sz="1400" b="1" i="0" u="none" strike="noStrike" cap="none">
                <a:solidFill>
                  <a:schemeClr val="accent3"/>
                </a:solidFill>
                <a:highlight>
                  <a:schemeClr val="accent1"/>
                </a:highlight>
                <a:latin typeface="Lato"/>
                <a:ea typeface="Lato"/>
                <a:cs typeface="Lato"/>
                <a:sym typeface="Lato"/>
              </a:defRPr>
            </a:lvl9pPr>
          </a:lstStyle>
          <a:p>
            <a:endParaRPr/>
          </a:p>
        </p:txBody>
      </p:sp>
      <p:sp>
        <p:nvSpPr>
          <p:cNvPr id="115" name="Google Shape;115;p90"/>
          <p:cNvSpPr txBox="1">
            <a:spLocks noGrp="1"/>
          </p:cNvSpPr>
          <p:nvPr>
            <p:ph type="body" idx="2"/>
          </p:nvPr>
        </p:nvSpPr>
        <p:spPr>
          <a:xfrm>
            <a:off x="456530" y="1478348"/>
            <a:ext cx="8253900" cy="29931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15000"/>
              </a:lnSpc>
              <a:spcBef>
                <a:spcPts val="900"/>
              </a:spcBef>
              <a:spcAft>
                <a:spcPts val="0"/>
              </a:spcAft>
              <a:buClr>
                <a:schemeClr val="dk2"/>
              </a:buClr>
              <a:buSzPts val="1100"/>
              <a:buFont typeface="Lato"/>
              <a:buNone/>
              <a:defRPr sz="1100" b="0" i="0" u="none" strike="noStrike" cap="none">
                <a:solidFill>
                  <a:schemeClr val="dk2"/>
                </a:solidFill>
                <a:latin typeface="Lato"/>
                <a:ea typeface="Lato"/>
                <a:cs typeface="Lato"/>
                <a:sym typeface="Lato"/>
              </a:defRPr>
            </a:lvl1pPr>
            <a:lvl2pPr marL="914400" marR="0" lvl="1" indent="-298450" algn="l"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2pPr>
            <a:lvl3pPr marL="1371600" marR="0" lvl="2" indent="-298450" algn="l"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3pPr>
            <a:lvl4pPr marL="1828800" marR="0" lvl="3" indent="-298450" algn="l"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4pPr>
            <a:lvl5pPr marL="2286000" marR="0" lvl="4" indent="-298450" algn="l"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5pPr>
            <a:lvl6pPr marL="2743200" marR="0" lvl="5" indent="-298450" algn="l"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6pPr>
            <a:lvl7pPr marL="3200400" marR="0" lvl="6" indent="-298450" algn="l"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7pPr>
            <a:lvl8pPr marL="3657600" marR="0" lvl="7" indent="-298450" algn="l"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8pPr>
            <a:lvl9pPr marL="4114800" marR="0" lvl="8" indent="-298450" algn="l"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1 left: reverse chapter number (big) and title, right: group of pictures, full blue background">
  <p:cSld name="Divider_01">
    <p:bg>
      <p:bgPr>
        <a:solidFill>
          <a:schemeClr val="accent1"/>
        </a:solidFill>
        <a:effectLst/>
      </p:bgPr>
    </p:bg>
    <p:spTree>
      <p:nvGrpSpPr>
        <p:cNvPr id="1" name="Shape 116"/>
        <p:cNvGrpSpPr/>
        <p:nvPr/>
      </p:nvGrpSpPr>
      <p:grpSpPr>
        <a:xfrm>
          <a:off x="0" y="0"/>
          <a:ext cx="0" cy="0"/>
          <a:chOff x="0" y="0"/>
          <a:chExt cx="0" cy="0"/>
        </a:xfrm>
      </p:grpSpPr>
      <p:sp>
        <p:nvSpPr>
          <p:cNvPr id="117" name="Google Shape;117;p91"/>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18" name="Google Shape;118;p91"/>
          <p:cNvSpPr txBox="1">
            <a:spLocks noGrp="1"/>
          </p:cNvSpPr>
          <p:nvPr>
            <p:ph type="title"/>
          </p:nvPr>
        </p:nvSpPr>
        <p:spPr>
          <a:xfrm>
            <a:off x="544592" y="3397847"/>
            <a:ext cx="4178100" cy="4401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lt1"/>
              </a:buClr>
              <a:buSzPts val="3300"/>
              <a:buFont typeface="Arial"/>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cxnSp>
        <p:nvCxnSpPr>
          <p:cNvPr id="119" name="Google Shape;119;p91"/>
          <p:cNvCxnSpPr/>
          <p:nvPr/>
        </p:nvCxnSpPr>
        <p:spPr>
          <a:xfrm>
            <a:off x="544592" y="4076236"/>
            <a:ext cx="3621300" cy="0"/>
          </a:xfrm>
          <a:prstGeom prst="straightConnector1">
            <a:avLst/>
          </a:prstGeom>
          <a:noFill/>
          <a:ln w="25400" cap="flat" cmpd="sng">
            <a:solidFill>
              <a:schemeClr val="accent3"/>
            </a:solidFill>
            <a:prstDash val="solid"/>
            <a:miter lim="800000"/>
            <a:headEnd type="none" w="sm" len="sm"/>
            <a:tailEnd type="none" w="sm" len="sm"/>
          </a:ln>
        </p:spPr>
      </p:cxnSp>
      <p:sp>
        <p:nvSpPr>
          <p:cNvPr id="120" name="Google Shape;120;p91"/>
          <p:cNvSpPr>
            <a:spLocks noGrp="1"/>
          </p:cNvSpPr>
          <p:nvPr>
            <p:ph type="pic" idx="2"/>
          </p:nvPr>
        </p:nvSpPr>
        <p:spPr>
          <a:xfrm>
            <a:off x="4165994" y="276957"/>
            <a:ext cx="2633700" cy="1437600"/>
          </a:xfrm>
          <a:prstGeom prst="rect">
            <a:avLst/>
          </a:prstGeom>
          <a:solidFill>
            <a:schemeClr val="lt1"/>
          </a:solidFill>
          <a:ln>
            <a:noFill/>
          </a:ln>
        </p:spPr>
      </p:sp>
      <p:sp>
        <p:nvSpPr>
          <p:cNvPr id="121" name="Google Shape;121;p91"/>
          <p:cNvSpPr>
            <a:spLocks noGrp="1"/>
          </p:cNvSpPr>
          <p:nvPr>
            <p:ph type="pic" idx="3"/>
          </p:nvPr>
        </p:nvSpPr>
        <p:spPr>
          <a:xfrm>
            <a:off x="4165997" y="1884406"/>
            <a:ext cx="995400" cy="977400"/>
          </a:xfrm>
          <a:prstGeom prst="rect">
            <a:avLst/>
          </a:prstGeom>
          <a:solidFill>
            <a:schemeClr val="lt1"/>
          </a:solidFill>
          <a:ln>
            <a:noFill/>
          </a:ln>
        </p:spPr>
      </p:sp>
      <p:sp>
        <p:nvSpPr>
          <p:cNvPr id="122" name="Google Shape;122;p91"/>
          <p:cNvSpPr>
            <a:spLocks noGrp="1"/>
          </p:cNvSpPr>
          <p:nvPr>
            <p:ph type="pic" idx="4"/>
          </p:nvPr>
        </p:nvSpPr>
        <p:spPr>
          <a:xfrm>
            <a:off x="5300663" y="1884406"/>
            <a:ext cx="1499100" cy="1953000"/>
          </a:xfrm>
          <a:prstGeom prst="rect">
            <a:avLst/>
          </a:prstGeom>
          <a:solidFill>
            <a:schemeClr val="lt1"/>
          </a:solidFill>
          <a:ln>
            <a:noFill/>
          </a:ln>
        </p:spPr>
      </p:sp>
      <p:sp>
        <p:nvSpPr>
          <p:cNvPr id="123" name="Google Shape;123;p91"/>
          <p:cNvSpPr>
            <a:spLocks noGrp="1"/>
          </p:cNvSpPr>
          <p:nvPr>
            <p:ph type="pic" idx="5"/>
          </p:nvPr>
        </p:nvSpPr>
        <p:spPr>
          <a:xfrm>
            <a:off x="6937772" y="277416"/>
            <a:ext cx="1988400" cy="2551500"/>
          </a:xfrm>
          <a:prstGeom prst="rect">
            <a:avLst/>
          </a:prstGeom>
          <a:solidFill>
            <a:schemeClr val="lt1"/>
          </a:solidFill>
          <a:ln>
            <a:noFill/>
          </a:ln>
        </p:spPr>
      </p:sp>
      <p:sp>
        <p:nvSpPr>
          <p:cNvPr id="124" name="Google Shape;124;p91"/>
          <p:cNvSpPr>
            <a:spLocks noGrp="1"/>
          </p:cNvSpPr>
          <p:nvPr>
            <p:ph type="pic" idx="6"/>
          </p:nvPr>
        </p:nvSpPr>
        <p:spPr>
          <a:xfrm>
            <a:off x="6937772" y="2997280"/>
            <a:ext cx="1988400" cy="1150200"/>
          </a:xfrm>
          <a:prstGeom prst="rect">
            <a:avLst/>
          </a:prstGeom>
          <a:solidFill>
            <a:schemeClr val="lt1"/>
          </a:solidFill>
          <a:ln>
            <a:noFill/>
          </a:ln>
        </p:spPr>
      </p:sp>
      <p:sp>
        <p:nvSpPr>
          <p:cNvPr id="125" name="Google Shape;125;p91"/>
          <p:cNvSpPr/>
          <p:nvPr/>
        </p:nvSpPr>
        <p:spPr>
          <a:xfrm>
            <a:off x="231354" y="4610559"/>
            <a:ext cx="1470900" cy="4386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26" name="Google Shape;126;p91"/>
          <p:cNvPicPr preferRelativeResize="0"/>
          <p:nvPr/>
        </p:nvPicPr>
        <p:blipFill rotWithShape="1">
          <a:blip r:embed="rId2">
            <a:alphaModFix/>
          </a:blip>
          <a:srcRect/>
          <a:stretch/>
        </p:blipFill>
        <p:spPr>
          <a:xfrm>
            <a:off x="223222" y="4755241"/>
            <a:ext cx="1188408" cy="223339"/>
          </a:xfrm>
          <a:prstGeom prst="rect">
            <a:avLst/>
          </a:prstGeom>
          <a:noFill/>
          <a:ln>
            <a:noFill/>
          </a:ln>
        </p:spPr>
      </p:pic>
      <p:sp>
        <p:nvSpPr>
          <p:cNvPr id="127" name="Google Shape;127;p91"/>
          <p:cNvSpPr txBox="1">
            <a:spLocks noGrp="1"/>
          </p:cNvSpPr>
          <p:nvPr>
            <p:ph type="body" idx="1"/>
          </p:nvPr>
        </p:nvSpPr>
        <p:spPr>
          <a:xfrm>
            <a:off x="417875" y="1157476"/>
            <a:ext cx="2325000" cy="2366100"/>
          </a:xfrm>
          <a:prstGeom prst="rect">
            <a:avLst/>
          </a:prstGeom>
          <a:noFill/>
          <a:ln>
            <a:noFill/>
          </a:ln>
        </p:spPr>
        <p:txBody>
          <a:bodyPr spcFirstLastPara="1" wrap="square" lIns="68575" tIns="34275" rIns="68575" bIns="34275" anchor="t" anchorCtr="0">
            <a:noAutofit/>
          </a:bodyPr>
          <a:lstStyle>
            <a:lvl1pPr marL="457200" marR="0" lvl="0" indent="-1174750" algn="l" rtl="0">
              <a:lnSpc>
                <a:spcPct val="100000"/>
              </a:lnSpc>
              <a:spcBef>
                <a:spcPts val="0"/>
              </a:spcBef>
              <a:spcAft>
                <a:spcPts val="0"/>
              </a:spcAft>
              <a:buClr>
                <a:schemeClr val="lt1"/>
              </a:buClr>
              <a:buSzPts val="14900"/>
              <a:buFont typeface="Open Sans"/>
              <a:buChar char="●"/>
              <a:defRPr sz="14900" b="0" i="0" u="none" strike="noStrike" cap="none">
                <a:solidFill>
                  <a:schemeClr val="lt1"/>
                </a:solidFill>
                <a:latin typeface="Open Sans"/>
                <a:ea typeface="Open Sans"/>
                <a:cs typeface="Open Sans"/>
                <a:sym typeface="Open Sans"/>
              </a:defRPr>
            </a:lvl1pPr>
            <a:lvl2pPr marL="914400" marR="0" lvl="1" indent="-1174750" algn="l" rtl="0">
              <a:lnSpc>
                <a:spcPct val="100000"/>
              </a:lnSpc>
              <a:spcBef>
                <a:spcPts val="0"/>
              </a:spcBef>
              <a:spcAft>
                <a:spcPts val="0"/>
              </a:spcAft>
              <a:buClr>
                <a:schemeClr val="lt1"/>
              </a:buClr>
              <a:buSzPts val="14900"/>
              <a:buFont typeface="Open Sans"/>
              <a:buChar char="○"/>
              <a:defRPr sz="14900" b="0" i="0" u="none" strike="noStrike" cap="none">
                <a:solidFill>
                  <a:schemeClr val="lt1"/>
                </a:solidFill>
                <a:latin typeface="Open Sans"/>
                <a:ea typeface="Open Sans"/>
                <a:cs typeface="Open Sans"/>
                <a:sym typeface="Open Sans"/>
              </a:defRPr>
            </a:lvl2pPr>
            <a:lvl3pPr marL="1371600" marR="0" lvl="2" indent="-1174750" algn="l" rtl="0">
              <a:lnSpc>
                <a:spcPct val="100000"/>
              </a:lnSpc>
              <a:spcBef>
                <a:spcPts val="0"/>
              </a:spcBef>
              <a:spcAft>
                <a:spcPts val="0"/>
              </a:spcAft>
              <a:buClr>
                <a:schemeClr val="lt1"/>
              </a:buClr>
              <a:buSzPts val="14900"/>
              <a:buFont typeface="Open Sans"/>
              <a:buChar char="■"/>
              <a:defRPr sz="14900" b="0" i="0" u="none" strike="noStrike" cap="none">
                <a:solidFill>
                  <a:schemeClr val="lt1"/>
                </a:solidFill>
                <a:latin typeface="Open Sans"/>
                <a:ea typeface="Open Sans"/>
                <a:cs typeface="Open Sans"/>
                <a:sym typeface="Open Sans"/>
              </a:defRPr>
            </a:lvl3pPr>
            <a:lvl4pPr marL="1828800" marR="0" lvl="3" indent="-1174750" algn="l" rtl="0">
              <a:lnSpc>
                <a:spcPct val="100000"/>
              </a:lnSpc>
              <a:spcBef>
                <a:spcPts val="0"/>
              </a:spcBef>
              <a:spcAft>
                <a:spcPts val="0"/>
              </a:spcAft>
              <a:buClr>
                <a:schemeClr val="lt1"/>
              </a:buClr>
              <a:buSzPts val="14900"/>
              <a:buFont typeface="Open Sans"/>
              <a:buChar char="●"/>
              <a:defRPr sz="14900" b="0" i="0" u="none" strike="noStrike" cap="none">
                <a:solidFill>
                  <a:schemeClr val="lt1"/>
                </a:solidFill>
                <a:latin typeface="Open Sans"/>
                <a:ea typeface="Open Sans"/>
                <a:cs typeface="Open Sans"/>
                <a:sym typeface="Open Sans"/>
              </a:defRPr>
            </a:lvl4pPr>
            <a:lvl5pPr marL="2286000" marR="0" lvl="4" indent="-1174750" algn="l" rtl="0">
              <a:lnSpc>
                <a:spcPct val="100000"/>
              </a:lnSpc>
              <a:spcBef>
                <a:spcPts val="0"/>
              </a:spcBef>
              <a:spcAft>
                <a:spcPts val="0"/>
              </a:spcAft>
              <a:buClr>
                <a:schemeClr val="lt1"/>
              </a:buClr>
              <a:buSzPts val="14900"/>
              <a:buFont typeface="Open Sans"/>
              <a:buChar char="○"/>
              <a:defRPr sz="14900" b="0" i="0" u="none" strike="noStrike" cap="none">
                <a:solidFill>
                  <a:schemeClr val="lt1"/>
                </a:solidFill>
                <a:latin typeface="Open Sans"/>
                <a:ea typeface="Open Sans"/>
                <a:cs typeface="Open Sans"/>
                <a:sym typeface="Open Sans"/>
              </a:defRPr>
            </a:lvl5pPr>
            <a:lvl6pPr marL="2743200" marR="0" lvl="5" indent="-1174750" algn="l" rtl="0">
              <a:lnSpc>
                <a:spcPct val="90000"/>
              </a:lnSpc>
              <a:spcBef>
                <a:spcPts val="400"/>
              </a:spcBef>
              <a:spcAft>
                <a:spcPts val="0"/>
              </a:spcAft>
              <a:buClr>
                <a:schemeClr val="lt1"/>
              </a:buClr>
              <a:buSzPts val="14900"/>
              <a:buFont typeface="Open Sans"/>
              <a:buChar char="■"/>
              <a:defRPr sz="14900" b="0" i="0" u="none" strike="noStrike" cap="none">
                <a:solidFill>
                  <a:schemeClr val="lt1"/>
                </a:solidFill>
                <a:latin typeface="Open Sans"/>
                <a:ea typeface="Open Sans"/>
                <a:cs typeface="Open Sans"/>
                <a:sym typeface="Open Sans"/>
              </a:defRPr>
            </a:lvl6pPr>
            <a:lvl7pPr marL="3200400" marR="0" lvl="6" indent="-1174750" algn="l" rtl="0">
              <a:lnSpc>
                <a:spcPct val="90000"/>
              </a:lnSpc>
              <a:spcBef>
                <a:spcPts val="400"/>
              </a:spcBef>
              <a:spcAft>
                <a:spcPts val="0"/>
              </a:spcAft>
              <a:buClr>
                <a:schemeClr val="lt1"/>
              </a:buClr>
              <a:buSzPts val="14900"/>
              <a:buFont typeface="Open Sans"/>
              <a:buChar char="●"/>
              <a:defRPr sz="14900" b="0" i="0" u="none" strike="noStrike" cap="none">
                <a:solidFill>
                  <a:schemeClr val="lt1"/>
                </a:solidFill>
                <a:latin typeface="Open Sans"/>
                <a:ea typeface="Open Sans"/>
                <a:cs typeface="Open Sans"/>
                <a:sym typeface="Open Sans"/>
              </a:defRPr>
            </a:lvl7pPr>
            <a:lvl8pPr marL="3657600" marR="0" lvl="7" indent="-1174750" algn="l" rtl="0">
              <a:lnSpc>
                <a:spcPct val="90000"/>
              </a:lnSpc>
              <a:spcBef>
                <a:spcPts val="400"/>
              </a:spcBef>
              <a:spcAft>
                <a:spcPts val="0"/>
              </a:spcAft>
              <a:buClr>
                <a:schemeClr val="lt1"/>
              </a:buClr>
              <a:buSzPts val="14900"/>
              <a:buFont typeface="Open Sans"/>
              <a:buChar char="○"/>
              <a:defRPr sz="14900" b="0" i="0" u="none" strike="noStrike" cap="none">
                <a:solidFill>
                  <a:schemeClr val="lt1"/>
                </a:solidFill>
                <a:latin typeface="Open Sans"/>
                <a:ea typeface="Open Sans"/>
                <a:cs typeface="Open Sans"/>
                <a:sym typeface="Open Sans"/>
              </a:defRPr>
            </a:lvl8pPr>
            <a:lvl9pPr marL="4114800" marR="0" lvl="8" indent="-1174750" algn="l" rtl="0">
              <a:lnSpc>
                <a:spcPct val="90000"/>
              </a:lnSpc>
              <a:spcBef>
                <a:spcPts val="400"/>
              </a:spcBef>
              <a:spcAft>
                <a:spcPts val="0"/>
              </a:spcAft>
              <a:buClr>
                <a:schemeClr val="lt1"/>
              </a:buClr>
              <a:buSzPts val="14900"/>
              <a:buFont typeface="Open Sans"/>
              <a:buChar char="■"/>
              <a:defRPr sz="14900" b="0" i="0" u="none" strike="noStrike" cap="none">
                <a:solidFill>
                  <a:schemeClr val="lt1"/>
                </a:solidFill>
                <a:latin typeface="Open Sans"/>
                <a:ea typeface="Open Sans"/>
                <a:cs typeface="Open Sans"/>
                <a:sym typeface="Open Sans"/>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9 4 columns equal, top: title standard, subhead (reverse), below: 4 sets bullet with gray frame background">
  <p:cSld name="Data_Heavy_Four_Columns">
    <p:spTree>
      <p:nvGrpSpPr>
        <p:cNvPr id="1" name="Shape 128"/>
        <p:cNvGrpSpPr/>
        <p:nvPr/>
      </p:nvGrpSpPr>
      <p:grpSpPr>
        <a:xfrm>
          <a:off x="0" y="0"/>
          <a:ext cx="0" cy="0"/>
          <a:chOff x="0" y="0"/>
          <a:chExt cx="0" cy="0"/>
        </a:xfrm>
      </p:grpSpPr>
      <p:sp>
        <p:nvSpPr>
          <p:cNvPr id="129" name="Google Shape;129;p92"/>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30" name="Google Shape;130;p92"/>
          <p:cNvSpPr txBox="1">
            <a:spLocks noGrp="1"/>
          </p:cNvSpPr>
          <p:nvPr>
            <p:ph type="title"/>
          </p:nvPr>
        </p:nvSpPr>
        <p:spPr>
          <a:xfrm>
            <a:off x="385763" y="300044"/>
            <a:ext cx="8440200" cy="538800"/>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Clr>
                <a:schemeClr val="dk2"/>
              </a:buClr>
              <a:buSzPts val="33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1" name="Google Shape;131;p92"/>
          <p:cNvSpPr txBox="1">
            <a:spLocks noGrp="1"/>
          </p:cNvSpPr>
          <p:nvPr>
            <p:ph type="body" idx="1"/>
          </p:nvPr>
        </p:nvSpPr>
        <p:spPr>
          <a:xfrm>
            <a:off x="1676995" y="890389"/>
            <a:ext cx="5790000" cy="231900"/>
          </a:xfrm>
          <a:prstGeom prst="rect">
            <a:avLst/>
          </a:prstGeom>
          <a:noFill/>
          <a:ln>
            <a:noFill/>
          </a:ln>
        </p:spPr>
        <p:txBody>
          <a:bodyPr spcFirstLastPara="1" wrap="square" lIns="68575" tIns="34275" rIns="68575" bIns="34275" anchor="ctr" anchorCtr="0">
            <a:noAutofit/>
          </a:bodyPr>
          <a:lstStyle>
            <a:lvl1pPr marL="457200" marR="0" lvl="0" indent="-317500" algn="ctr" rtl="0">
              <a:lnSpc>
                <a:spcPct val="115000"/>
              </a:lnSpc>
              <a:spcBef>
                <a:spcPts val="0"/>
              </a:spcBef>
              <a:spcAft>
                <a:spcPts val="0"/>
              </a:spcAft>
              <a:buClr>
                <a:schemeClr val="accent3"/>
              </a:buClr>
              <a:buSzPts val="1400"/>
              <a:buFont typeface="Lato"/>
              <a:buChar char="●"/>
              <a:defRPr sz="1400" b="1" i="0" u="none" strike="noStrike" cap="none">
                <a:solidFill>
                  <a:schemeClr val="accent3"/>
                </a:solidFill>
                <a:highlight>
                  <a:schemeClr val="accent1"/>
                </a:highlight>
                <a:latin typeface="Lato"/>
                <a:ea typeface="Lato"/>
                <a:cs typeface="Lato"/>
                <a:sym typeface="Lato"/>
              </a:defRPr>
            </a:lvl1pPr>
            <a:lvl2pPr marL="914400" marR="0" lvl="1" indent="-317500" algn="ctr" rtl="0">
              <a:lnSpc>
                <a:spcPct val="115000"/>
              </a:lnSpc>
              <a:spcBef>
                <a:spcPts val="0"/>
              </a:spcBef>
              <a:spcAft>
                <a:spcPts val="0"/>
              </a:spcAft>
              <a:buClr>
                <a:schemeClr val="accent3"/>
              </a:buClr>
              <a:buSzPts val="1400"/>
              <a:buFont typeface="Lato"/>
              <a:buChar char="○"/>
              <a:defRPr sz="1400" b="1" i="0" u="none" strike="noStrike" cap="none">
                <a:solidFill>
                  <a:schemeClr val="accent3"/>
                </a:solidFill>
                <a:highlight>
                  <a:schemeClr val="accent1"/>
                </a:highlight>
                <a:latin typeface="Lato"/>
                <a:ea typeface="Lato"/>
                <a:cs typeface="Lato"/>
                <a:sym typeface="Lato"/>
              </a:defRPr>
            </a:lvl2pPr>
            <a:lvl3pPr marL="1371600" marR="0" lvl="2" indent="-317500" algn="ctr" rtl="0">
              <a:lnSpc>
                <a:spcPct val="115000"/>
              </a:lnSpc>
              <a:spcBef>
                <a:spcPts val="0"/>
              </a:spcBef>
              <a:spcAft>
                <a:spcPts val="0"/>
              </a:spcAft>
              <a:buClr>
                <a:schemeClr val="accent3"/>
              </a:buClr>
              <a:buSzPts val="1400"/>
              <a:buFont typeface="Lato"/>
              <a:buChar char="■"/>
              <a:defRPr sz="1400" b="1" i="0" u="none" strike="noStrike" cap="none">
                <a:solidFill>
                  <a:schemeClr val="accent3"/>
                </a:solidFill>
                <a:highlight>
                  <a:schemeClr val="accent1"/>
                </a:highlight>
                <a:latin typeface="Lato"/>
                <a:ea typeface="Lato"/>
                <a:cs typeface="Lato"/>
                <a:sym typeface="Lato"/>
              </a:defRPr>
            </a:lvl3pPr>
            <a:lvl4pPr marL="1828800" marR="0" lvl="3" indent="-317500" algn="ctr" rtl="0">
              <a:lnSpc>
                <a:spcPct val="115000"/>
              </a:lnSpc>
              <a:spcBef>
                <a:spcPts val="0"/>
              </a:spcBef>
              <a:spcAft>
                <a:spcPts val="0"/>
              </a:spcAft>
              <a:buClr>
                <a:schemeClr val="accent3"/>
              </a:buClr>
              <a:buSzPts val="1400"/>
              <a:buFont typeface="Lato"/>
              <a:buChar char="●"/>
              <a:defRPr sz="1400" b="1" i="0" u="none" strike="noStrike" cap="none">
                <a:solidFill>
                  <a:schemeClr val="accent3"/>
                </a:solidFill>
                <a:highlight>
                  <a:schemeClr val="accent1"/>
                </a:highlight>
                <a:latin typeface="Lato"/>
                <a:ea typeface="Lato"/>
                <a:cs typeface="Lato"/>
                <a:sym typeface="Lato"/>
              </a:defRPr>
            </a:lvl4pPr>
            <a:lvl5pPr marL="2286000" marR="0" lvl="4" indent="-317500" algn="ctr" rtl="0">
              <a:lnSpc>
                <a:spcPct val="115000"/>
              </a:lnSpc>
              <a:spcBef>
                <a:spcPts val="0"/>
              </a:spcBef>
              <a:spcAft>
                <a:spcPts val="0"/>
              </a:spcAft>
              <a:buClr>
                <a:schemeClr val="accent3"/>
              </a:buClr>
              <a:buSzPts val="1400"/>
              <a:buFont typeface="Lato"/>
              <a:buChar char="○"/>
              <a:defRPr sz="1400" b="1" i="0" u="none" strike="noStrike" cap="none">
                <a:solidFill>
                  <a:schemeClr val="accent3"/>
                </a:solidFill>
                <a:highlight>
                  <a:schemeClr val="accent1"/>
                </a:highlight>
                <a:latin typeface="Lato"/>
                <a:ea typeface="Lato"/>
                <a:cs typeface="Lato"/>
                <a:sym typeface="Lato"/>
              </a:defRPr>
            </a:lvl5pPr>
            <a:lvl6pPr marL="2743200" marR="0" lvl="5" indent="-317500" algn="ctr" rtl="0">
              <a:lnSpc>
                <a:spcPct val="115000"/>
              </a:lnSpc>
              <a:spcBef>
                <a:spcPts val="400"/>
              </a:spcBef>
              <a:spcAft>
                <a:spcPts val="0"/>
              </a:spcAft>
              <a:buClr>
                <a:schemeClr val="accent3"/>
              </a:buClr>
              <a:buSzPts val="1400"/>
              <a:buFont typeface="Lato"/>
              <a:buChar char="■"/>
              <a:defRPr sz="1400" b="1" i="0" u="none" strike="noStrike" cap="none">
                <a:solidFill>
                  <a:schemeClr val="accent3"/>
                </a:solidFill>
                <a:highlight>
                  <a:schemeClr val="accent1"/>
                </a:highlight>
                <a:latin typeface="Lato"/>
                <a:ea typeface="Lato"/>
                <a:cs typeface="Lato"/>
                <a:sym typeface="Lato"/>
              </a:defRPr>
            </a:lvl6pPr>
            <a:lvl7pPr marL="3200400" marR="0" lvl="6" indent="-317500" algn="ctr" rtl="0">
              <a:lnSpc>
                <a:spcPct val="115000"/>
              </a:lnSpc>
              <a:spcBef>
                <a:spcPts val="400"/>
              </a:spcBef>
              <a:spcAft>
                <a:spcPts val="0"/>
              </a:spcAft>
              <a:buClr>
                <a:schemeClr val="accent3"/>
              </a:buClr>
              <a:buSzPts val="1400"/>
              <a:buFont typeface="Lato"/>
              <a:buChar char="●"/>
              <a:defRPr sz="1400" b="1" i="0" u="none" strike="noStrike" cap="none">
                <a:solidFill>
                  <a:schemeClr val="accent3"/>
                </a:solidFill>
                <a:highlight>
                  <a:schemeClr val="accent1"/>
                </a:highlight>
                <a:latin typeface="Lato"/>
                <a:ea typeface="Lato"/>
                <a:cs typeface="Lato"/>
                <a:sym typeface="Lato"/>
              </a:defRPr>
            </a:lvl7pPr>
            <a:lvl8pPr marL="3657600" marR="0" lvl="7" indent="-317500" algn="ctr" rtl="0">
              <a:lnSpc>
                <a:spcPct val="115000"/>
              </a:lnSpc>
              <a:spcBef>
                <a:spcPts val="400"/>
              </a:spcBef>
              <a:spcAft>
                <a:spcPts val="0"/>
              </a:spcAft>
              <a:buClr>
                <a:schemeClr val="accent3"/>
              </a:buClr>
              <a:buSzPts val="1400"/>
              <a:buFont typeface="Lato"/>
              <a:buChar char="○"/>
              <a:defRPr sz="1400" b="1" i="0" u="none" strike="noStrike" cap="none">
                <a:solidFill>
                  <a:schemeClr val="accent3"/>
                </a:solidFill>
                <a:highlight>
                  <a:schemeClr val="accent1"/>
                </a:highlight>
                <a:latin typeface="Lato"/>
                <a:ea typeface="Lato"/>
                <a:cs typeface="Lato"/>
                <a:sym typeface="Lato"/>
              </a:defRPr>
            </a:lvl8pPr>
            <a:lvl9pPr marL="4114800" marR="0" lvl="8" indent="-317500" algn="ctr" rtl="0">
              <a:lnSpc>
                <a:spcPct val="115000"/>
              </a:lnSpc>
              <a:spcBef>
                <a:spcPts val="400"/>
              </a:spcBef>
              <a:spcAft>
                <a:spcPts val="0"/>
              </a:spcAft>
              <a:buClr>
                <a:schemeClr val="accent3"/>
              </a:buClr>
              <a:buSzPts val="1400"/>
              <a:buFont typeface="Lato"/>
              <a:buChar char="■"/>
              <a:defRPr sz="1400" b="1" i="0" u="none" strike="noStrike" cap="none">
                <a:solidFill>
                  <a:schemeClr val="accent3"/>
                </a:solidFill>
                <a:highlight>
                  <a:schemeClr val="accent1"/>
                </a:highlight>
                <a:latin typeface="Lato"/>
                <a:ea typeface="Lato"/>
                <a:cs typeface="Lato"/>
                <a:sym typeface="Lato"/>
              </a:defRPr>
            </a:lvl9pPr>
          </a:lstStyle>
          <a:p>
            <a:endParaRPr/>
          </a:p>
        </p:txBody>
      </p:sp>
      <p:sp>
        <p:nvSpPr>
          <p:cNvPr id="132" name="Google Shape;132;p92"/>
          <p:cNvSpPr/>
          <p:nvPr/>
        </p:nvSpPr>
        <p:spPr>
          <a:xfrm>
            <a:off x="385763" y="1799111"/>
            <a:ext cx="1756500" cy="26211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3" name="Google Shape;133;p92"/>
          <p:cNvSpPr/>
          <p:nvPr/>
        </p:nvSpPr>
        <p:spPr>
          <a:xfrm>
            <a:off x="2552104" y="1799111"/>
            <a:ext cx="1756500" cy="26211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4" name="Google Shape;134;p92"/>
          <p:cNvSpPr/>
          <p:nvPr/>
        </p:nvSpPr>
        <p:spPr>
          <a:xfrm>
            <a:off x="4718445" y="1799111"/>
            <a:ext cx="1756500" cy="26211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5" name="Google Shape;135;p92"/>
          <p:cNvSpPr/>
          <p:nvPr/>
        </p:nvSpPr>
        <p:spPr>
          <a:xfrm>
            <a:off x="6921444" y="1799111"/>
            <a:ext cx="1756500" cy="26211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6" name="Google Shape;136;p92"/>
          <p:cNvSpPr txBox="1">
            <a:spLocks noGrp="1"/>
          </p:cNvSpPr>
          <p:nvPr>
            <p:ph type="body" idx="2"/>
          </p:nvPr>
        </p:nvSpPr>
        <p:spPr>
          <a:xfrm>
            <a:off x="584042" y="2226624"/>
            <a:ext cx="1359900" cy="1995000"/>
          </a:xfrm>
          <a:prstGeom prst="rect">
            <a:avLst/>
          </a:prstGeom>
          <a:noFill/>
          <a:ln>
            <a:noFill/>
          </a:ln>
        </p:spPr>
        <p:txBody>
          <a:bodyPr spcFirstLastPara="1" wrap="square" lIns="68575" tIns="34275" rIns="68575" bIns="34275" anchor="t" anchorCtr="0">
            <a:noAutofit/>
          </a:bodyPr>
          <a:lstStyle>
            <a:lvl1pPr marL="457200" marR="0" lvl="0" indent="-298450" algn="ctr"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1pPr>
            <a:lvl2pPr marL="914400" marR="0" lvl="1" indent="-298450" algn="ctr"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2pPr>
            <a:lvl3pPr marL="1371600" marR="0" lvl="2" indent="-298450" algn="ctr"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3pPr>
            <a:lvl4pPr marL="1828800" marR="0" lvl="3" indent="-298450" algn="ctr"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4pPr>
            <a:lvl5pPr marL="2286000" marR="0" lvl="4" indent="-298450" algn="ctr"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5pPr>
            <a:lvl6pPr marL="2743200" marR="0" lvl="5" indent="-298450" algn="ctr"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6pPr>
            <a:lvl7pPr marL="3200400" marR="0" lvl="6" indent="-298450" algn="ctr"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7pPr>
            <a:lvl8pPr marL="3657600" marR="0" lvl="7" indent="-298450" algn="ctr"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8pPr>
            <a:lvl9pPr marL="4114800" marR="0" lvl="8" indent="-298450" algn="ctr"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9pPr>
          </a:lstStyle>
          <a:p>
            <a:endParaRPr/>
          </a:p>
        </p:txBody>
      </p:sp>
      <p:sp>
        <p:nvSpPr>
          <p:cNvPr id="137" name="Google Shape;137;p92"/>
          <p:cNvSpPr txBox="1">
            <a:spLocks noGrp="1"/>
          </p:cNvSpPr>
          <p:nvPr>
            <p:ph type="body" idx="3"/>
          </p:nvPr>
        </p:nvSpPr>
        <p:spPr>
          <a:xfrm>
            <a:off x="2750383" y="2234047"/>
            <a:ext cx="1359900" cy="1995000"/>
          </a:xfrm>
          <a:prstGeom prst="rect">
            <a:avLst/>
          </a:prstGeom>
          <a:noFill/>
          <a:ln>
            <a:noFill/>
          </a:ln>
        </p:spPr>
        <p:txBody>
          <a:bodyPr spcFirstLastPara="1" wrap="square" lIns="68575" tIns="34275" rIns="68575" bIns="34275" anchor="t" anchorCtr="0">
            <a:noAutofit/>
          </a:bodyPr>
          <a:lstStyle>
            <a:lvl1pPr marL="457200" marR="0" lvl="0" indent="-298450" algn="ctr"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1pPr>
            <a:lvl2pPr marL="914400" marR="0" lvl="1" indent="-298450" algn="ctr"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2pPr>
            <a:lvl3pPr marL="1371600" marR="0" lvl="2" indent="-298450" algn="ctr"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3pPr>
            <a:lvl4pPr marL="1828800" marR="0" lvl="3" indent="-298450" algn="ctr"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4pPr>
            <a:lvl5pPr marL="2286000" marR="0" lvl="4" indent="-298450" algn="ctr"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5pPr>
            <a:lvl6pPr marL="2743200" marR="0" lvl="5" indent="-298450" algn="ctr"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6pPr>
            <a:lvl7pPr marL="3200400" marR="0" lvl="6" indent="-298450" algn="ctr"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7pPr>
            <a:lvl8pPr marL="3657600" marR="0" lvl="7" indent="-298450" algn="ctr"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8pPr>
            <a:lvl9pPr marL="4114800" marR="0" lvl="8" indent="-298450" algn="ctr"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9pPr>
          </a:lstStyle>
          <a:p>
            <a:endParaRPr/>
          </a:p>
        </p:txBody>
      </p:sp>
      <p:sp>
        <p:nvSpPr>
          <p:cNvPr id="138" name="Google Shape;138;p92"/>
          <p:cNvSpPr txBox="1">
            <a:spLocks noGrp="1"/>
          </p:cNvSpPr>
          <p:nvPr>
            <p:ph type="body" idx="4"/>
          </p:nvPr>
        </p:nvSpPr>
        <p:spPr>
          <a:xfrm>
            <a:off x="4916724" y="2234047"/>
            <a:ext cx="1359900" cy="1995000"/>
          </a:xfrm>
          <a:prstGeom prst="rect">
            <a:avLst/>
          </a:prstGeom>
          <a:noFill/>
          <a:ln>
            <a:noFill/>
          </a:ln>
        </p:spPr>
        <p:txBody>
          <a:bodyPr spcFirstLastPara="1" wrap="square" lIns="68575" tIns="34275" rIns="68575" bIns="34275" anchor="t" anchorCtr="0">
            <a:noAutofit/>
          </a:bodyPr>
          <a:lstStyle>
            <a:lvl1pPr marL="457200" marR="0" lvl="0" indent="-298450" algn="ctr"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1pPr>
            <a:lvl2pPr marL="914400" marR="0" lvl="1" indent="-298450" algn="ctr"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2pPr>
            <a:lvl3pPr marL="1371600" marR="0" lvl="2" indent="-298450" algn="ctr"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3pPr>
            <a:lvl4pPr marL="1828800" marR="0" lvl="3" indent="-298450" algn="ctr"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4pPr>
            <a:lvl5pPr marL="2286000" marR="0" lvl="4" indent="-298450" algn="ctr"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5pPr>
            <a:lvl6pPr marL="2743200" marR="0" lvl="5" indent="-298450" algn="ctr"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6pPr>
            <a:lvl7pPr marL="3200400" marR="0" lvl="6" indent="-298450" algn="ctr"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7pPr>
            <a:lvl8pPr marL="3657600" marR="0" lvl="7" indent="-298450" algn="ctr"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8pPr>
            <a:lvl9pPr marL="4114800" marR="0" lvl="8" indent="-298450" algn="ctr"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9pPr>
          </a:lstStyle>
          <a:p>
            <a:endParaRPr/>
          </a:p>
        </p:txBody>
      </p:sp>
      <p:sp>
        <p:nvSpPr>
          <p:cNvPr id="139" name="Google Shape;139;p92"/>
          <p:cNvSpPr txBox="1">
            <a:spLocks noGrp="1"/>
          </p:cNvSpPr>
          <p:nvPr>
            <p:ph type="body" idx="5"/>
          </p:nvPr>
        </p:nvSpPr>
        <p:spPr>
          <a:xfrm>
            <a:off x="7119723" y="2226624"/>
            <a:ext cx="1359900" cy="1995000"/>
          </a:xfrm>
          <a:prstGeom prst="rect">
            <a:avLst/>
          </a:prstGeom>
          <a:noFill/>
          <a:ln>
            <a:noFill/>
          </a:ln>
        </p:spPr>
        <p:txBody>
          <a:bodyPr spcFirstLastPara="1" wrap="square" lIns="68575" tIns="34275" rIns="68575" bIns="34275" anchor="t" anchorCtr="0">
            <a:noAutofit/>
          </a:bodyPr>
          <a:lstStyle>
            <a:lvl1pPr marL="457200" marR="0" lvl="0" indent="-298450" algn="ctr"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1pPr>
            <a:lvl2pPr marL="914400" marR="0" lvl="1" indent="-298450" algn="ctr"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2pPr>
            <a:lvl3pPr marL="1371600" marR="0" lvl="2" indent="-298450" algn="ctr"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3pPr>
            <a:lvl4pPr marL="1828800" marR="0" lvl="3" indent="-298450" algn="ctr"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4pPr>
            <a:lvl5pPr marL="2286000" marR="0" lvl="4" indent="-298450" algn="ctr"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5pPr>
            <a:lvl6pPr marL="2743200" marR="0" lvl="5" indent="-298450" algn="ctr"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6pPr>
            <a:lvl7pPr marL="3200400" marR="0" lvl="6" indent="-298450" algn="ctr"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7pPr>
            <a:lvl8pPr marL="3657600" marR="0" lvl="7" indent="-298450" algn="ctr"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8pPr>
            <a:lvl9pPr marL="4114800" marR="0" lvl="8" indent="-298450" algn="ctr"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standard top left" type="titleOnly">
  <p:cSld name="TITLE_ONLY">
    <p:spTree>
      <p:nvGrpSpPr>
        <p:cNvPr id="1" name="Shape 140"/>
        <p:cNvGrpSpPr/>
        <p:nvPr/>
      </p:nvGrpSpPr>
      <p:grpSpPr>
        <a:xfrm>
          <a:off x="0" y="0"/>
          <a:ext cx="0" cy="0"/>
          <a:chOff x="0" y="0"/>
          <a:chExt cx="0" cy="0"/>
        </a:xfrm>
      </p:grpSpPr>
      <p:sp>
        <p:nvSpPr>
          <p:cNvPr id="141" name="Google Shape;141;p93"/>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
        <p:nvSpPr>
          <p:cNvPr id="142" name="Google Shape;142;p93"/>
          <p:cNvSpPr txBox="1">
            <a:spLocks noGrp="1"/>
          </p:cNvSpPr>
          <p:nvPr>
            <p:ph type="title"/>
          </p:nvPr>
        </p:nvSpPr>
        <p:spPr>
          <a:xfrm>
            <a:off x="582400"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ext heavy-2 reverse (white on blue background), title and bullets flash left">
  <p:cSld name="Heavy_Standard_Blue">
    <p:bg>
      <p:bgPr>
        <a:solidFill>
          <a:schemeClr val="accent1"/>
        </a:solidFill>
        <a:effectLst/>
      </p:bgPr>
    </p:bg>
    <p:spTree>
      <p:nvGrpSpPr>
        <p:cNvPr id="1" name="Shape 143"/>
        <p:cNvGrpSpPr/>
        <p:nvPr/>
      </p:nvGrpSpPr>
      <p:grpSpPr>
        <a:xfrm>
          <a:off x="0" y="0"/>
          <a:ext cx="0" cy="0"/>
          <a:chOff x="0" y="0"/>
          <a:chExt cx="0" cy="0"/>
        </a:xfrm>
      </p:grpSpPr>
      <p:sp>
        <p:nvSpPr>
          <p:cNvPr id="144" name="Google Shape;144;p94"/>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45" name="Google Shape;145;p94"/>
          <p:cNvSpPr txBox="1">
            <a:spLocks noGrp="1"/>
          </p:cNvSpPr>
          <p:nvPr>
            <p:ph type="title"/>
          </p:nvPr>
        </p:nvSpPr>
        <p:spPr>
          <a:xfrm>
            <a:off x="366150" y="344275"/>
            <a:ext cx="8412000" cy="570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lt1"/>
              </a:buClr>
              <a:buSzPts val="30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6" name="Google Shape;146;p94"/>
          <p:cNvSpPr txBox="1">
            <a:spLocks noGrp="1"/>
          </p:cNvSpPr>
          <p:nvPr>
            <p:ph type="body" idx="1"/>
          </p:nvPr>
        </p:nvSpPr>
        <p:spPr>
          <a:xfrm>
            <a:off x="366000" y="1156500"/>
            <a:ext cx="8412000" cy="33771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15000"/>
              </a:lnSpc>
              <a:spcBef>
                <a:spcPts val="0"/>
              </a:spcBef>
              <a:spcAft>
                <a:spcPts val="0"/>
              </a:spcAft>
              <a:buClr>
                <a:schemeClr val="lt1"/>
              </a:buClr>
              <a:buSzPts val="1100"/>
              <a:buFont typeface="Lato"/>
              <a:buChar char="●"/>
              <a:defRPr sz="1100" b="0" i="0" u="none" strike="noStrike" cap="none">
                <a:solidFill>
                  <a:schemeClr val="lt1"/>
                </a:solidFill>
                <a:latin typeface="Lato"/>
                <a:ea typeface="Lato"/>
                <a:cs typeface="Lato"/>
                <a:sym typeface="Lato"/>
              </a:defRPr>
            </a:lvl1pPr>
            <a:lvl2pPr marL="914400" marR="0" lvl="1" indent="-298450" algn="l" rtl="0">
              <a:lnSpc>
                <a:spcPct val="115000"/>
              </a:lnSpc>
              <a:spcBef>
                <a:spcPts val="0"/>
              </a:spcBef>
              <a:spcAft>
                <a:spcPts val="0"/>
              </a:spcAft>
              <a:buClr>
                <a:schemeClr val="lt1"/>
              </a:buClr>
              <a:buSzPts val="1100"/>
              <a:buFont typeface="Lato"/>
              <a:buChar char="○"/>
              <a:defRPr sz="1100" b="0" i="0" u="none" strike="noStrike" cap="none">
                <a:solidFill>
                  <a:schemeClr val="lt1"/>
                </a:solidFill>
                <a:latin typeface="Lato"/>
                <a:ea typeface="Lato"/>
                <a:cs typeface="Lato"/>
                <a:sym typeface="Lato"/>
              </a:defRPr>
            </a:lvl2pPr>
            <a:lvl3pPr marL="1371600" marR="0" lvl="2" indent="-298450" algn="l" rtl="0">
              <a:lnSpc>
                <a:spcPct val="115000"/>
              </a:lnSpc>
              <a:spcBef>
                <a:spcPts val="0"/>
              </a:spcBef>
              <a:spcAft>
                <a:spcPts val="0"/>
              </a:spcAft>
              <a:buClr>
                <a:schemeClr val="lt1"/>
              </a:buClr>
              <a:buSzPts val="1100"/>
              <a:buFont typeface="Lato"/>
              <a:buChar char="■"/>
              <a:defRPr sz="1100" b="0" i="0" u="none" strike="noStrike" cap="none">
                <a:solidFill>
                  <a:schemeClr val="lt1"/>
                </a:solidFill>
                <a:latin typeface="Lato"/>
                <a:ea typeface="Lato"/>
                <a:cs typeface="Lato"/>
                <a:sym typeface="Lato"/>
              </a:defRPr>
            </a:lvl3pPr>
            <a:lvl4pPr marL="1828800" marR="0" lvl="3" indent="-298450" algn="l" rtl="0">
              <a:lnSpc>
                <a:spcPct val="115000"/>
              </a:lnSpc>
              <a:spcBef>
                <a:spcPts val="0"/>
              </a:spcBef>
              <a:spcAft>
                <a:spcPts val="0"/>
              </a:spcAft>
              <a:buClr>
                <a:schemeClr val="lt1"/>
              </a:buClr>
              <a:buSzPts val="1100"/>
              <a:buFont typeface="Lato"/>
              <a:buChar char="●"/>
              <a:defRPr sz="1100" b="0" i="0" u="none" strike="noStrike" cap="none">
                <a:solidFill>
                  <a:schemeClr val="lt1"/>
                </a:solidFill>
                <a:latin typeface="Lato"/>
                <a:ea typeface="Lato"/>
                <a:cs typeface="Lato"/>
                <a:sym typeface="Lato"/>
              </a:defRPr>
            </a:lvl4pPr>
            <a:lvl5pPr marL="2286000" marR="0" lvl="4" indent="-298450" algn="l" rtl="0">
              <a:lnSpc>
                <a:spcPct val="115000"/>
              </a:lnSpc>
              <a:spcBef>
                <a:spcPts val="0"/>
              </a:spcBef>
              <a:spcAft>
                <a:spcPts val="0"/>
              </a:spcAft>
              <a:buClr>
                <a:schemeClr val="lt1"/>
              </a:buClr>
              <a:buSzPts val="1100"/>
              <a:buFont typeface="Lato"/>
              <a:buChar char="○"/>
              <a:defRPr sz="1100" b="0" i="0" u="none" strike="noStrike" cap="none">
                <a:solidFill>
                  <a:schemeClr val="lt1"/>
                </a:solidFill>
                <a:latin typeface="Lato"/>
                <a:ea typeface="Lato"/>
                <a:cs typeface="Lato"/>
                <a:sym typeface="Lato"/>
              </a:defRPr>
            </a:lvl5pPr>
            <a:lvl6pPr marL="2743200" marR="0" lvl="5" indent="-298450" algn="l" rtl="0">
              <a:lnSpc>
                <a:spcPct val="115000"/>
              </a:lnSpc>
              <a:spcBef>
                <a:spcPts val="0"/>
              </a:spcBef>
              <a:spcAft>
                <a:spcPts val="0"/>
              </a:spcAft>
              <a:buClr>
                <a:schemeClr val="lt1"/>
              </a:buClr>
              <a:buSzPts val="1100"/>
              <a:buFont typeface="Lato"/>
              <a:buChar char="■"/>
              <a:defRPr sz="1100" b="0" i="0" u="none" strike="noStrike" cap="none">
                <a:solidFill>
                  <a:schemeClr val="lt1"/>
                </a:solidFill>
                <a:latin typeface="Lato"/>
                <a:ea typeface="Lato"/>
                <a:cs typeface="Lato"/>
                <a:sym typeface="Lato"/>
              </a:defRPr>
            </a:lvl6pPr>
            <a:lvl7pPr marL="3200400" marR="0" lvl="6" indent="-298450" algn="l" rtl="0">
              <a:lnSpc>
                <a:spcPct val="115000"/>
              </a:lnSpc>
              <a:spcBef>
                <a:spcPts val="0"/>
              </a:spcBef>
              <a:spcAft>
                <a:spcPts val="0"/>
              </a:spcAft>
              <a:buClr>
                <a:schemeClr val="lt1"/>
              </a:buClr>
              <a:buSzPts val="1100"/>
              <a:buFont typeface="Lato"/>
              <a:buChar char="●"/>
              <a:defRPr sz="1100" b="0" i="0" u="none" strike="noStrike" cap="none">
                <a:solidFill>
                  <a:schemeClr val="lt1"/>
                </a:solidFill>
                <a:latin typeface="Lato"/>
                <a:ea typeface="Lato"/>
                <a:cs typeface="Lato"/>
                <a:sym typeface="Lato"/>
              </a:defRPr>
            </a:lvl7pPr>
            <a:lvl8pPr marL="3657600" marR="0" lvl="7" indent="-298450" algn="l" rtl="0">
              <a:lnSpc>
                <a:spcPct val="115000"/>
              </a:lnSpc>
              <a:spcBef>
                <a:spcPts val="0"/>
              </a:spcBef>
              <a:spcAft>
                <a:spcPts val="0"/>
              </a:spcAft>
              <a:buClr>
                <a:schemeClr val="lt1"/>
              </a:buClr>
              <a:buSzPts val="1100"/>
              <a:buFont typeface="Lato"/>
              <a:buChar char="○"/>
              <a:defRPr sz="1100" b="0" i="0" u="none" strike="noStrike" cap="none">
                <a:solidFill>
                  <a:schemeClr val="lt1"/>
                </a:solidFill>
                <a:latin typeface="Lato"/>
                <a:ea typeface="Lato"/>
                <a:cs typeface="Lato"/>
                <a:sym typeface="Lato"/>
              </a:defRPr>
            </a:lvl8pPr>
            <a:lvl9pPr marL="4114800" marR="0" lvl="8" indent="-298450" algn="l" rtl="0">
              <a:lnSpc>
                <a:spcPct val="115000"/>
              </a:lnSpc>
              <a:spcBef>
                <a:spcPts val="0"/>
              </a:spcBef>
              <a:spcAft>
                <a:spcPts val="0"/>
              </a:spcAft>
              <a:buClr>
                <a:schemeClr val="lt1"/>
              </a:buClr>
              <a:buSzPts val="1100"/>
              <a:buFont typeface="Lato"/>
              <a:buChar char="■"/>
              <a:defRPr sz="1100" b="0" i="0" u="none" strike="noStrike" cap="none">
                <a:solidFill>
                  <a:schemeClr val="lt1"/>
                </a:solidFill>
                <a:latin typeface="Lato"/>
                <a:ea typeface="Lato"/>
                <a:cs typeface="Lato"/>
                <a:sym typeface="Lato"/>
              </a:defRPr>
            </a:lvl9pPr>
          </a:lstStyle>
          <a:p>
            <a:endParaRPr/>
          </a:p>
        </p:txBody>
      </p:sp>
      <p:pic>
        <p:nvPicPr>
          <p:cNvPr id="147" name="Google Shape;147;p94"/>
          <p:cNvPicPr preferRelativeResize="0"/>
          <p:nvPr/>
        </p:nvPicPr>
        <p:blipFill rotWithShape="1">
          <a:blip r:embed="rId2">
            <a:alphaModFix/>
          </a:blip>
          <a:srcRect/>
          <a:stretch/>
        </p:blipFill>
        <p:spPr>
          <a:xfrm>
            <a:off x="223222" y="4730514"/>
            <a:ext cx="1188409" cy="27279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ver-2 full picture, reverse title on center">
  <p:cSld name="Cover_02">
    <p:spTree>
      <p:nvGrpSpPr>
        <p:cNvPr id="1" name="Shape 148"/>
        <p:cNvGrpSpPr/>
        <p:nvPr/>
      </p:nvGrpSpPr>
      <p:grpSpPr>
        <a:xfrm>
          <a:off x="0" y="0"/>
          <a:ext cx="0" cy="0"/>
          <a:chOff x="0" y="0"/>
          <a:chExt cx="0" cy="0"/>
        </a:xfrm>
      </p:grpSpPr>
      <p:sp>
        <p:nvSpPr>
          <p:cNvPr id="149" name="Google Shape;149;p95"/>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50" name="Google Shape;150;p95"/>
          <p:cNvSpPr txBox="1">
            <a:spLocks noGrp="1"/>
          </p:cNvSpPr>
          <p:nvPr>
            <p:ph type="title"/>
          </p:nvPr>
        </p:nvSpPr>
        <p:spPr>
          <a:xfrm>
            <a:off x="2355275" y="1899234"/>
            <a:ext cx="4433400" cy="994200"/>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Clr>
                <a:schemeClr val="lt1"/>
              </a:buClr>
              <a:buSzPts val="3300"/>
              <a:buFont typeface="Arial"/>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1" name="Google Shape;151;p95"/>
          <p:cNvSpPr>
            <a:spLocks noGrp="1"/>
          </p:cNvSpPr>
          <p:nvPr>
            <p:ph type="pic" idx="2"/>
          </p:nvPr>
        </p:nvSpPr>
        <p:spPr>
          <a:xfrm>
            <a:off x="0" y="0"/>
            <a:ext cx="9144000" cy="5143500"/>
          </a:xfrm>
          <a:prstGeom prst="rect">
            <a:avLst/>
          </a:prstGeom>
          <a:noFill/>
          <a:ln>
            <a:noFill/>
          </a:ln>
        </p:spPr>
      </p:sp>
      <p:sp>
        <p:nvSpPr>
          <p:cNvPr id="152" name="Google Shape;152;p95"/>
          <p:cNvSpPr/>
          <p:nvPr/>
        </p:nvSpPr>
        <p:spPr>
          <a:xfrm>
            <a:off x="2143355" y="1764481"/>
            <a:ext cx="4857291" cy="1318706"/>
          </a:xfrm>
          <a:custGeom>
            <a:avLst/>
            <a:gdLst/>
            <a:ahLst/>
            <a:cxnLst/>
            <a:rect l="l" t="t" r="r" b="b"/>
            <a:pathLst>
              <a:path w="6476388" h="1758275" extrusionOk="0">
                <a:moveTo>
                  <a:pt x="1714194" y="1752220"/>
                </a:moveTo>
                <a:lnTo>
                  <a:pt x="0" y="1753367"/>
                </a:lnTo>
                <a:lnTo>
                  <a:pt x="0" y="0"/>
                </a:lnTo>
                <a:lnTo>
                  <a:pt x="6476388" y="0"/>
                </a:lnTo>
                <a:lnTo>
                  <a:pt x="6476388" y="1753367"/>
                </a:lnTo>
                <a:lnTo>
                  <a:pt x="4740823" y="1758275"/>
                </a:lnTo>
              </a:path>
            </a:pathLst>
          </a:custGeom>
          <a:noFill/>
          <a:ln w="1905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53" name="Google Shape;153;p95"/>
          <p:cNvPicPr preferRelativeResize="0"/>
          <p:nvPr/>
        </p:nvPicPr>
        <p:blipFill rotWithShape="1">
          <a:blip r:embed="rId2">
            <a:alphaModFix/>
          </a:blip>
          <a:srcRect/>
          <a:stretch/>
        </p:blipFill>
        <p:spPr>
          <a:xfrm>
            <a:off x="3689998" y="2979403"/>
            <a:ext cx="1764004" cy="331511"/>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vider-2 reverse chapter number (big) and title in center, large picture, half left blue background">
  <p:cSld name="Divider_02">
    <p:spTree>
      <p:nvGrpSpPr>
        <p:cNvPr id="1" name="Shape 154"/>
        <p:cNvGrpSpPr/>
        <p:nvPr/>
      </p:nvGrpSpPr>
      <p:grpSpPr>
        <a:xfrm>
          <a:off x="0" y="0"/>
          <a:ext cx="0" cy="0"/>
          <a:chOff x="0" y="0"/>
          <a:chExt cx="0" cy="0"/>
        </a:xfrm>
      </p:grpSpPr>
      <p:sp>
        <p:nvSpPr>
          <p:cNvPr id="155" name="Google Shape;155;p96"/>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56" name="Google Shape;156;p96"/>
          <p:cNvSpPr/>
          <p:nvPr/>
        </p:nvSpPr>
        <p:spPr>
          <a:xfrm>
            <a:off x="0" y="0"/>
            <a:ext cx="4536000" cy="5143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7" name="Google Shape;157;p96"/>
          <p:cNvSpPr>
            <a:spLocks noGrp="1"/>
          </p:cNvSpPr>
          <p:nvPr>
            <p:ph type="pic" idx="2"/>
          </p:nvPr>
        </p:nvSpPr>
        <p:spPr>
          <a:xfrm>
            <a:off x="472678" y="464344"/>
            <a:ext cx="8217600" cy="4226700"/>
          </a:xfrm>
          <a:prstGeom prst="rect">
            <a:avLst/>
          </a:prstGeom>
          <a:solidFill>
            <a:schemeClr val="lt1"/>
          </a:solidFill>
          <a:ln>
            <a:noFill/>
          </a:ln>
        </p:spPr>
      </p:sp>
      <p:sp>
        <p:nvSpPr>
          <p:cNvPr id="158" name="Google Shape;158;p96"/>
          <p:cNvSpPr txBox="1">
            <a:spLocks noGrp="1"/>
          </p:cNvSpPr>
          <p:nvPr>
            <p:ph type="title"/>
          </p:nvPr>
        </p:nvSpPr>
        <p:spPr>
          <a:xfrm>
            <a:off x="2754125" y="2231065"/>
            <a:ext cx="3394800" cy="678900"/>
          </a:xfrm>
          <a:prstGeom prst="rect">
            <a:avLst/>
          </a:prstGeom>
          <a:solidFill>
            <a:schemeClr val="accent1"/>
          </a:solidFill>
          <a:ln>
            <a:noFill/>
          </a:ln>
        </p:spPr>
        <p:txBody>
          <a:bodyPr spcFirstLastPara="1" wrap="square" lIns="68575" tIns="34275" rIns="68575" bIns="34275" anchor="ctr" anchorCtr="0">
            <a:noAutofit/>
          </a:bodyPr>
          <a:lstStyle>
            <a:lvl1pPr lvl="0" algn="ctr">
              <a:lnSpc>
                <a:spcPct val="90000"/>
              </a:lnSpc>
              <a:spcBef>
                <a:spcPts val="0"/>
              </a:spcBef>
              <a:spcAft>
                <a:spcPts val="0"/>
              </a:spcAft>
              <a:buClr>
                <a:schemeClr val="lt1"/>
              </a:buClr>
              <a:buSzPts val="3300"/>
              <a:buFont typeface="Arial"/>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cxnSp>
        <p:nvCxnSpPr>
          <p:cNvPr id="159" name="Google Shape;159;p96"/>
          <p:cNvCxnSpPr/>
          <p:nvPr/>
        </p:nvCxnSpPr>
        <p:spPr>
          <a:xfrm flipH="1">
            <a:off x="6151271" y="2233493"/>
            <a:ext cx="2045400" cy="338100"/>
          </a:xfrm>
          <a:prstGeom prst="bentConnector3">
            <a:avLst>
              <a:gd name="adj1" fmla="val -1176"/>
            </a:avLst>
          </a:prstGeom>
          <a:noFill/>
          <a:ln w="25400" cap="flat" cmpd="sng">
            <a:solidFill>
              <a:schemeClr val="accent3"/>
            </a:solidFill>
            <a:prstDash val="solid"/>
            <a:miter lim="800000"/>
            <a:headEnd type="none" w="sm" len="sm"/>
            <a:tailEnd type="none" w="sm" len="sm"/>
          </a:ln>
        </p:spPr>
      </p:cxnSp>
      <p:sp>
        <p:nvSpPr>
          <p:cNvPr id="160" name="Google Shape;160;p96"/>
          <p:cNvSpPr txBox="1">
            <a:spLocks noGrp="1"/>
          </p:cNvSpPr>
          <p:nvPr>
            <p:ph type="body" idx="1"/>
          </p:nvPr>
        </p:nvSpPr>
        <p:spPr>
          <a:xfrm>
            <a:off x="6365101" y="373335"/>
            <a:ext cx="2325000" cy="2366100"/>
          </a:xfrm>
          <a:prstGeom prst="rect">
            <a:avLst/>
          </a:prstGeom>
          <a:noFill/>
          <a:ln>
            <a:noFill/>
          </a:ln>
        </p:spPr>
        <p:txBody>
          <a:bodyPr spcFirstLastPara="1" wrap="square" lIns="68575" tIns="34275" rIns="68575" bIns="34275" anchor="t" anchorCtr="0">
            <a:noAutofit/>
          </a:bodyPr>
          <a:lstStyle>
            <a:lvl1pPr marL="457200" marR="0" lvl="0" indent="-1174750" algn="l" rtl="0">
              <a:lnSpc>
                <a:spcPct val="100000"/>
              </a:lnSpc>
              <a:spcBef>
                <a:spcPts val="0"/>
              </a:spcBef>
              <a:spcAft>
                <a:spcPts val="0"/>
              </a:spcAft>
              <a:buClr>
                <a:schemeClr val="lt1"/>
              </a:buClr>
              <a:buSzPts val="14900"/>
              <a:buFont typeface="Open Sans"/>
              <a:buChar char="●"/>
              <a:defRPr sz="14900" b="0" i="0" u="none" strike="noStrike" cap="none">
                <a:solidFill>
                  <a:schemeClr val="lt1"/>
                </a:solidFill>
                <a:latin typeface="Open Sans"/>
                <a:ea typeface="Open Sans"/>
                <a:cs typeface="Open Sans"/>
                <a:sym typeface="Open Sans"/>
              </a:defRPr>
            </a:lvl1pPr>
            <a:lvl2pPr marL="914400" marR="0" lvl="1" indent="-1174750" algn="l" rtl="0">
              <a:lnSpc>
                <a:spcPct val="100000"/>
              </a:lnSpc>
              <a:spcBef>
                <a:spcPts val="0"/>
              </a:spcBef>
              <a:spcAft>
                <a:spcPts val="0"/>
              </a:spcAft>
              <a:buClr>
                <a:schemeClr val="lt1"/>
              </a:buClr>
              <a:buSzPts val="14900"/>
              <a:buFont typeface="Open Sans"/>
              <a:buChar char="○"/>
              <a:defRPr sz="14900" b="0" i="0" u="none" strike="noStrike" cap="none">
                <a:solidFill>
                  <a:schemeClr val="lt1"/>
                </a:solidFill>
                <a:latin typeface="Open Sans"/>
                <a:ea typeface="Open Sans"/>
                <a:cs typeface="Open Sans"/>
                <a:sym typeface="Open Sans"/>
              </a:defRPr>
            </a:lvl2pPr>
            <a:lvl3pPr marL="1371600" marR="0" lvl="2" indent="-1174750" algn="l" rtl="0">
              <a:lnSpc>
                <a:spcPct val="100000"/>
              </a:lnSpc>
              <a:spcBef>
                <a:spcPts val="0"/>
              </a:spcBef>
              <a:spcAft>
                <a:spcPts val="0"/>
              </a:spcAft>
              <a:buClr>
                <a:schemeClr val="lt1"/>
              </a:buClr>
              <a:buSzPts val="14900"/>
              <a:buFont typeface="Open Sans"/>
              <a:buChar char="■"/>
              <a:defRPr sz="14900" b="0" i="0" u="none" strike="noStrike" cap="none">
                <a:solidFill>
                  <a:schemeClr val="lt1"/>
                </a:solidFill>
                <a:latin typeface="Open Sans"/>
                <a:ea typeface="Open Sans"/>
                <a:cs typeface="Open Sans"/>
                <a:sym typeface="Open Sans"/>
              </a:defRPr>
            </a:lvl3pPr>
            <a:lvl4pPr marL="1828800" marR="0" lvl="3" indent="-1174750" algn="l" rtl="0">
              <a:lnSpc>
                <a:spcPct val="100000"/>
              </a:lnSpc>
              <a:spcBef>
                <a:spcPts val="0"/>
              </a:spcBef>
              <a:spcAft>
                <a:spcPts val="0"/>
              </a:spcAft>
              <a:buClr>
                <a:schemeClr val="lt1"/>
              </a:buClr>
              <a:buSzPts val="14900"/>
              <a:buFont typeface="Open Sans"/>
              <a:buChar char="●"/>
              <a:defRPr sz="14900" b="0" i="0" u="none" strike="noStrike" cap="none">
                <a:solidFill>
                  <a:schemeClr val="lt1"/>
                </a:solidFill>
                <a:latin typeface="Open Sans"/>
                <a:ea typeface="Open Sans"/>
                <a:cs typeface="Open Sans"/>
                <a:sym typeface="Open Sans"/>
              </a:defRPr>
            </a:lvl4pPr>
            <a:lvl5pPr marL="2286000" marR="0" lvl="4" indent="-1174750" algn="l" rtl="0">
              <a:lnSpc>
                <a:spcPct val="100000"/>
              </a:lnSpc>
              <a:spcBef>
                <a:spcPts val="0"/>
              </a:spcBef>
              <a:spcAft>
                <a:spcPts val="0"/>
              </a:spcAft>
              <a:buClr>
                <a:schemeClr val="lt1"/>
              </a:buClr>
              <a:buSzPts val="14900"/>
              <a:buFont typeface="Open Sans"/>
              <a:buChar char="○"/>
              <a:defRPr sz="14900" b="0" i="0" u="none" strike="noStrike" cap="none">
                <a:solidFill>
                  <a:schemeClr val="lt1"/>
                </a:solidFill>
                <a:latin typeface="Open Sans"/>
                <a:ea typeface="Open Sans"/>
                <a:cs typeface="Open Sans"/>
                <a:sym typeface="Open Sans"/>
              </a:defRPr>
            </a:lvl5pPr>
            <a:lvl6pPr marL="2743200" marR="0" lvl="5" indent="-1174750" algn="l" rtl="0">
              <a:lnSpc>
                <a:spcPct val="90000"/>
              </a:lnSpc>
              <a:spcBef>
                <a:spcPts val="400"/>
              </a:spcBef>
              <a:spcAft>
                <a:spcPts val="0"/>
              </a:spcAft>
              <a:buClr>
                <a:schemeClr val="lt1"/>
              </a:buClr>
              <a:buSzPts val="14900"/>
              <a:buFont typeface="Open Sans"/>
              <a:buChar char="■"/>
              <a:defRPr sz="14900" b="0" i="0" u="none" strike="noStrike" cap="none">
                <a:solidFill>
                  <a:schemeClr val="lt1"/>
                </a:solidFill>
                <a:latin typeface="Open Sans"/>
                <a:ea typeface="Open Sans"/>
                <a:cs typeface="Open Sans"/>
                <a:sym typeface="Open Sans"/>
              </a:defRPr>
            </a:lvl6pPr>
            <a:lvl7pPr marL="3200400" marR="0" lvl="6" indent="-1174750" algn="l" rtl="0">
              <a:lnSpc>
                <a:spcPct val="90000"/>
              </a:lnSpc>
              <a:spcBef>
                <a:spcPts val="400"/>
              </a:spcBef>
              <a:spcAft>
                <a:spcPts val="0"/>
              </a:spcAft>
              <a:buClr>
                <a:schemeClr val="lt1"/>
              </a:buClr>
              <a:buSzPts val="14900"/>
              <a:buFont typeface="Open Sans"/>
              <a:buChar char="●"/>
              <a:defRPr sz="14900" b="0" i="0" u="none" strike="noStrike" cap="none">
                <a:solidFill>
                  <a:schemeClr val="lt1"/>
                </a:solidFill>
                <a:latin typeface="Open Sans"/>
                <a:ea typeface="Open Sans"/>
                <a:cs typeface="Open Sans"/>
                <a:sym typeface="Open Sans"/>
              </a:defRPr>
            </a:lvl7pPr>
            <a:lvl8pPr marL="3657600" marR="0" lvl="7" indent="-1174750" algn="l" rtl="0">
              <a:lnSpc>
                <a:spcPct val="90000"/>
              </a:lnSpc>
              <a:spcBef>
                <a:spcPts val="400"/>
              </a:spcBef>
              <a:spcAft>
                <a:spcPts val="0"/>
              </a:spcAft>
              <a:buClr>
                <a:schemeClr val="lt1"/>
              </a:buClr>
              <a:buSzPts val="14900"/>
              <a:buFont typeface="Open Sans"/>
              <a:buChar char="○"/>
              <a:defRPr sz="14900" b="0" i="0" u="none" strike="noStrike" cap="none">
                <a:solidFill>
                  <a:schemeClr val="lt1"/>
                </a:solidFill>
                <a:latin typeface="Open Sans"/>
                <a:ea typeface="Open Sans"/>
                <a:cs typeface="Open Sans"/>
                <a:sym typeface="Open Sans"/>
              </a:defRPr>
            </a:lvl8pPr>
            <a:lvl9pPr marL="4114800" marR="0" lvl="8" indent="-1174750" algn="l" rtl="0">
              <a:lnSpc>
                <a:spcPct val="90000"/>
              </a:lnSpc>
              <a:spcBef>
                <a:spcPts val="400"/>
              </a:spcBef>
              <a:spcAft>
                <a:spcPts val="0"/>
              </a:spcAft>
              <a:buClr>
                <a:schemeClr val="lt1"/>
              </a:buClr>
              <a:buSzPts val="14900"/>
              <a:buFont typeface="Open Sans"/>
              <a:buChar char="■"/>
              <a:defRPr sz="14900" b="0" i="0" u="none" strike="noStrike" cap="none">
                <a:solidFill>
                  <a:schemeClr val="lt1"/>
                </a:solidFill>
                <a:latin typeface="Open Sans"/>
                <a:ea typeface="Open Sans"/>
                <a:cs typeface="Open Sans"/>
                <a:sym typeface="Open Sans"/>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equal-1 picture half left, right: title, 2 sets bullets standard">
  <p:cSld name="Equal_Image_Left_02">
    <p:spTree>
      <p:nvGrpSpPr>
        <p:cNvPr id="1" name="Shape 24"/>
        <p:cNvGrpSpPr/>
        <p:nvPr/>
      </p:nvGrpSpPr>
      <p:grpSpPr>
        <a:xfrm>
          <a:off x="0" y="0"/>
          <a:ext cx="0" cy="0"/>
          <a:chOff x="0" y="0"/>
          <a:chExt cx="0" cy="0"/>
        </a:xfrm>
      </p:grpSpPr>
      <p:sp>
        <p:nvSpPr>
          <p:cNvPr id="25" name="Google Shape;25;p40"/>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26" name="Google Shape;26;p40"/>
          <p:cNvSpPr txBox="1">
            <a:spLocks noGrp="1"/>
          </p:cNvSpPr>
          <p:nvPr>
            <p:ph type="body" idx="1"/>
          </p:nvPr>
        </p:nvSpPr>
        <p:spPr>
          <a:xfrm>
            <a:off x="4851824" y="677650"/>
            <a:ext cx="3785100" cy="1020600"/>
          </a:xfrm>
          <a:prstGeom prst="rect">
            <a:avLst/>
          </a:prstGeom>
          <a:noFill/>
          <a:ln>
            <a:noFill/>
          </a:ln>
        </p:spPr>
        <p:txBody>
          <a:bodyPr spcFirstLastPara="1" wrap="square" lIns="68575" tIns="34275" rIns="68575" bIns="34275" anchor="ctr" anchorCtr="0">
            <a:noAutofit/>
          </a:bodyPr>
          <a:lstStyle>
            <a:lvl1pPr marL="457200" marR="0" lvl="0" indent="-419100" algn="l" rtl="0">
              <a:lnSpc>
                <a:spcPct val="100000"/>
              </a:lnSpc>
              <a:spcBef>
                <a:spcPts val="0"/>
              </a:spcBef>
              <a:spcAft>
                <a:spcPts val="0"/>
              </a:spcAft>
              <a:buClr>
                <a:schemeClr val="dk2"/>
              </a:buClr>
              <a:buSzPts val="3000"/>
              <a:buFont typeface="Roboto Slab Black"/>
              <a:buChar char="●"/>
              <a:defRPr sz="3000" b="0" i="0" u="none" strike="noStrike" cap="none">
                <a:solidFill>
                  <a:schemeClr val="dk2"/>
                </a:solidFill>
                <a:latin typeface="Roboto Slab Black"/>
                <a:ea typeface="Roboto Slab Black"/>
                <a:cs typeface="Roboto Slab Black"/>
                <a:sym typeface="Roboto Slab Black"/>
              </a:defRPr>
            </a:lvl1pPr>
            <a:lvl2pPr marL="914400" marR="0" lvl="1" indent="-419100" algn="l" rtl="0">
              <a:lnSpc>
                <a:spcPct val="100000"/>
              </a:lnSpc>
              <a:spcBef>
                <a:spcPts val="0"/>
              </a:spcBef>
              <a:spcAft>
                <a:spcPts val="0"/>
              </a:spcAft>
              <a:buClr>
                <a:schemeClr val="dk2"/>
              </a:buClr>
              <a:buSzPts val="3000"/>
              <a:buFont typeface="Roboto Slab Black"/>
              <a:buChar char="○"/>
              <a:defRPr sz="3000" b="0" i="0" u="none" strike="noStrike" cap="none">
                <a:solidFill>
                  <a:schemeClr val="dk2"/>
                </a:solidFill>
                <a:latin typeface="Roboto Slab Black"/>
                <a:ea typeface="Roboto Slab Black"/>
                <a:cs typeface="Roboto Slab Black"/>
                <a:sym typeface="Roboto Slab Black"/>
              </a:defRPr>
            </a:lvl2pPr>
            <a:lvl3pPr marL="1371600" marR="0" lvl="2" indent="-419100" algn="l" rtl="0">
              <a:lnSpc>
                <a:spcPct val="100000"/>
              </a:lnSpc>
              <a:spcBef>
                <a:spcPts val="0"/>
              </a:spcBef>
              <a:spcAft>
                <a:spcPts val="0"/>
              </a:spcAft>
              <a:buClr>
                <a:schemeClr val="dk2"/>
              </a:buClr>
              <a:buSzPts val="3000"/>
              <a:buFont typeface="Roboto Slab Black"/>
              <a:buChar char="■"/>
              <a:defRPr sz="3000" b="0" i="0" u="none" strike="noStrike" cap="none">
                <a:solidFill>
                  <a:schemeClr val="dk2"/>
                </a:solidFill>
                <a:latin typeface="Roboto Slab Black"/>
                <a:ea typeface="Roboto Slab Black"/>
                <a:cs typeface="Roboto Slab Black"/>
                <a:sym typeface="Roboto Slab Black"/>
              </a:defRPr>
            </a:lvl3pPr>
            <a:lvl4pPr marL="1828800" marR="0" lvl="3" indent="-419100" algn="l" rtl="0">
              <a:lnSpc>
                <a:spcPct val="100000"/>
              </a:lnSpc>
              <a:spcBef>
                <a:spcPts val="0"/>
              </a:spcBef>
              <a:spcAft>
                <a:spcPts val="0"/>
              </a:spcAft>
              <a:buClr>
                <a:schemeClr val="dk2"/>
              </a:buClr>
              <a:buSzPts val="3000"/>
              <a:buFont typeface="Roboto Slab Black"/>
              <a:buChar char="●"/>
              <a:defRPr sz="3000" b="0" i="0" u="none" strike="noStrike" cap="none">
                <a:solidFill>
                  <a:schemeClr val="dk2"/>
                </a:solidFill>
                <a:latin typeface="Roboto Slab Black"/>
                <a:ea typeface="Roboto Slab Black"/>
                <a:cs typeface="Roboto Slab Black"/>
                <a:sym typeface="Roboto Slab Black"/>
              </a:defRPr>
            </a:lvl4pPr>
            <a:lvl5pPr marL="2286000" marR="0" lvl="4" indent="-419100" algn="l" rtl="0">
              <a:lnSpc>
                <a:spcPct val="100000"/>
              </a:lnSpc>
              <a:spcBef>
                <a:spcPts val="0"/>
              </a:spcBef>
              <a:spcAft>
                <a:spcPts val="0"/>
              </a:spcAft>
              <a:buClr>
                <a:schemeClr val="dk2"/>
              </a:buClr>
              <a:buSzPts val="3000"/>
              <a:buFont typeface="Roboto Slab Black"/>
              <a:buChar char="○"/>
              <a:defRPr sz="3000" b="0" i="0" u="none" strike="noStrike" cap="none">
                <a:solidFill>
                  <a:schemeClr val="dk2"/>
                </a:solidFill>
                <a:latin typeface="Roboto Slab Black"/>
                <a:ea typeface="Roboto Slab Black"/>
                <a:cs typeface="Roboto Slab Black"/>
                <a:sym typeface="Roboto Slab Black"/>
              </a:defRPr>
            </a:lvl5pPr>
            <a:lvl6pPr marL="2743200" marR="0" lvl="5" indent="-419100" algn="l" rtl="0">
              <a:lnSpc>
                <a:spcPct val="90000"/>
              </a:lnSpc>
              <a:spcBef>
                <a:spcPts val="400"/>
              </a:spcBef>
              <a:spcAft>
                <a:spcPts val="0"/>
              </a:spcAft>
              <a:buClr>
                <a:schemeClr val="dk2"/>
              </a:buClr>
              <a:buSzPts val="3000"/>
              <a:buFont typeface="Roboto Slab Black"/>
              <a:buChar char="■"/>
              <a:defRPr sz="3000" b="0" i="0" u="none" strike="noStrike" cap="none">
                <a:solidFill>
                  <a:schemeClr val="dk2"/>
                </a:solidFill>
                <a:latin typeface="Roboto Slab Black"/>
                <a:ea typeface="Roboto Slab Black"/>
                <a:cs typeface="Roboto Slab Black"/>
                <a:sym typeface="Roboto Slab Black"/>
              </a:defRPr>
            </a:lvl6pPr>
            <a:lvl7pPr marL="3200400" marR="0" lvl="6" indent="-419100" algn="l" rtl="0">
              <a:lnSpc>
                <a:spcPct val="90000"/>
              </a:lnSpc>
              <a:spcBef>
                <a:spcPts val="400"/>
              </a:spcBef>
              <a:spcAft>
                <a:spcPts val="0"/>
              </a:spcAft>
              <a:buClr>
                <a:schemeClr val="dk2"/>
              </a:buClr>
              <a:buSzPts val="3000"/>
              <a:buFont typeface="Roboto Slab Black"/>
              <a:buChar char="●"/>
              <a:defRPr sz="3000" b="0" i="0" u="none" strike="noStrike" cap="none">
                <a:solidFill>
                  <a:schemeClr val="dk2"/>
                </a:solidFill>
                <a:latin typeface="Roboto Slab Black"/>
                <a:ea typeface="Roboto Slab Black"/>
                <a:cs typeface="Roboto Slab Black"/>
                <a:sym typeface="Roboto Slab Black"/>
              </a:defRPr>
            </a:lvl7pPr>
            <a:lvl8pPr marL="3657600" marR="0" lvl="7" indent="-419100" algn="l" rtl="0">
              <a:lnSpc>
                <a:spcPct val="90000"/>
              </a:lnSpc>
              <a:spcBef>
                <a:spcPts val="400"/>
              </a:spcBef>
              <a:spcAft>
                <a:spcPts val="0"/>
              </a:spcAft>
              <a:buClr>
                <a:schemeClr val="dk2"/>
              </a:buClr>
              <a:buSzPts val="3000"/>
              <a:buFont typeface="Roboto Slab Black"/>
              <a:buChar char="○"/>
              <a:defRPr sz="3000" b="0" i="0" u="none" strike="noStrike" cap="none">
                <a:solidFill>
                  <a:schemeClr val="dk2"/>
                </a:solidFill>
                <a:latin typeface="Roboto Slab Black"/>
                <a:ea typeface="Roboto Slab Black"/>
                <a:cs typeface="Roboto Slab Black"/>
                <a:sym typeface="Roboto Slab Black"/>
              </a:defRPr>
            </a:lvl8pPr>
            <a:lvl9pPr marL="4114800" marR="0" lvl="8" indent="-419100" algn="l" rtl="0">
              <a:lnSpc>
                <a:spcPct val="90000"/>
              </a:lnSpc>
              <a:spcBef>
                <a:spcPts val="400"/>
              </a:spcBef>
              <a:spcAft>
                <a:spcPts val="0"/>
              </a:spcAft>
              <a:buClr>
                <a:schemeClr val="dk2"/>
              </a:buClr>
              <a:buSzPts val="3000"/>
              <a:buFont typeface="Roboto Slab Black"/>
              <a:buChar char="■"/>
              <a:defRPr sz="3000" b="0" i="0" u="none" strike="noStrike" cap="none">
                <a:solidFill>
                  <a:schemeClr val="dk2"/>
                </a:solidFill>
                <a:latin typeface="Roboto Slab Black"/>
                <a:ea typeface="Roboto Slab Black"/>
                <a:cs typeface="Roboto Slab Black"/>
                <a:sym typeface="Roboto Slab Black"/>
              </a:defRPr>
            </a:lvl9pPr>
          </a:lstStyle>
          <a:p>
            <a:endParaRPr/>
          </a:p>
        </p:txBody>
      </p:sp>
      <p:sp>
        <p:nvSpPr>
          <p:cNvPr id="27" name="Google Shape;27;p40"/>
          <p:cNvSpPr txBox="1">
            <a:spLocks noGrp="1"/>
          </p:cNvSpPr>
          <p:nvPr>
            <p:ph type="body" idx="2"/>
          </p:nvPr>
        </p:nvSpPr>
        <p:spPr>
          <a:xfrm>
            <a:off x="4852367" y="1877987"/>
            <a:ext cx="3792300" cy="390300"/>
          </a:xfrm>
          <a:prstGeom prst="rect">
            <a:avLst/>
          </a:prstGeom>
          <a:noFill/>
          <a:ln>
            <a:noFill/>
          </a:ln>
        </p:spPr>
        <p:txBody>
          <a:bodyPr spcFirstLastPara="1" wrap="square" lIns="68575" tIns="34275" rIns="68575" bIns="34275" anchor="ctr" anchorCtr="0">
            <a:noAutofit/>
          </a:bodyPr>
          <a:lstStyle>
            <a:lvl1pPr marL="457200" marR="0" lvl="0" indent="-317500" algn="l" rtl="0">
              <a:lnSpc>
                <a:spcPct val="115000"/>
              </a:lnSpc>
              <a:spcBef>
                <a:spcPts val="0"/>
              </a:spcBef>
              <a:spcAft>
                <a:spcPts val="0"/>
              </a:spcAft>
              <a:buClr>
                <a:schemeClr val="dk2"/>
              </a:buClr>
              <a:buSzPts val="1400"/>
              <a:buFont typeface="Lato"/>
              <a:buChar char="●"/>
              <a:defRPr sz="1400" b="1"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Char char="○"/>
              <a:defRPr sz="1400" b="1"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Char char="■"/>
              <a:defRPr sz="1400" b="1"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Char char="●"/>
              <a:defRPr sz="1400" b="1"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Char char="○"/>
              <a:defRPr sz="1400" b="1" i="0" u="none" strike="noStrike" cap="none">
                <a:solidFill>
                  <a:schemeClr val="dk2"/>
                </a:solidFill>
                <a:latin typeface="Lato"/>
                <a:ea typeface="Lato"/>
                <a:cs typeface="Lato"/>
                <a:sym typeface="Lato"/>
              </a:defRPr>
            </a:lvl5pPr>
            <a:lvl6pPr marL="2743200" marR="0" lvl="5" indent="-317500" algn="l" rtl="0">
              <a:lnSpc>
                <a:spcPct val="115000"/>
              </a:lnSpc>
              <a:spcBef>
                <a:spcPts val="400"/>
              </a:spcBef>
              <a:spcAft>
                <a:spcPts val="0"/>
              </a:spcAft>
              <a:buClr>
                <a:schemeClr val="dk2"/>
              </a:buClr>
              <a:buSzPts val="1400"/>
              <a:buFont typeface="Lato"/>
              <a:buChar char="■"/>
              <a:defRPr sz="1400" b="1" i="0" u="none" strike="noStrike" cap="none">
                <a:solidFill>
                  <a:schemeClr val="dk2"/>
                </a:solidFill>
                <a:latin typeface="Lato"/>
                <a:ea typeface="Lato"/>
                <a:cs typeface="Lato"/>
                <a:sym typeface="Lato"/>
              </a:defRPr>
            </a:lvl6pPr>
            <a:lvl7pPr marL="3200400" marR="0" lvl="6" indent="-317500" algn="l" rtl="0">
              <a:lnSpc>
                <a:spcPct val="115000"/>
              </a:lnSpc>
              <a:spcBef>
                <a:spcPts val="400"/>
              </a:spcBef>
              <a:spcAft>
                <a:spcPts val="0"/>
              </a:spcAft>
              <a:buClr>
                <a:schemeClr val="dk2"/>
              </a:buClr>
              <a:buSzPts val="1400"/>
              <a:buFont typeface="Lato"/>
              <a:buChar char="●"/>
              <a:defRPr sz="1400" b="1" i="0" u="none" strike="noStrike" cap="none">
                <a:solidFill>
                  <a:schemeClr val="dk2"/>
                </a:solidFill>
                <a:latin typeface="Lato"/>
                <a:ea typeface="Lato"/>
                <a:cs typeface="Lato"/>
                <a:sym typeface="Lato"/>
              </a:defRPr>
            </a:lvl7pPr>
            <a:lvl8pPr marL="3657600" marR="0" lvl="7" indent="-317500" algn="l" rtl="0">
              <a:lnSpc>
                <a:spcPct val="115000"/>
              </a:lnSpc>
              <a:spcBef>
                <a:spcPts val="400"/>
              </a:spcBef>
              <a:spcAft>
                <a:spcPts val="0"/>
              </a:spcAft>
              <a:buClr>
                <a:schemeClr val="dk2"/>
              </a:buClr>
              <a:buSzPts val="1400"/>
              <a:buFont typeface="Lato"/>
              <a:buChar char="○"/>
              <a:defRPr sz="1400" b="1" i="0" u="none" strike="noStrike" cap="none">
                <a:solidFill>
                  <a:schemeClr val="dk2"/>
                </a:solidFill>
                <a:latin typeface="Lato"/>
                <a:ea typeface="Lato"/>
                <a:cs typeface="Lato"/>
                <a:sym typeface="Lato"/>
              </a:defRPr>
            </a:lvl8pPr>
            <a:lvl9pPr marL="4114800" marR="0" lvl="8" indent="-317500" algn="l" rtl="0">
              <a:lnSpc>
                <a:spcPct val="115000"/>
              </a:lnSpc>
              <a:spcBef>
                <a:spcPts val="400"/>
              </a:spcBef>
              <a:spcAft>
                <a:spcPts val="0"/>
              </a:spcAft>
              <a:buClr>
                <a:schemeClr val="dk2"/>
              </a:buClr>
              <a:buSzPts val="1400"/>
              <a:buFont typeface="Lato"/>
              <a:buChar char="■"/>
              <a:defRPr sz="1400" b="1" i="0" u="none" strike="noStrike" cap="none">
                <a:solidFill>
                  <a:schemeClr val="dk2"/>
                </a:solidFill>
                <a:latin typeface="Lato"/>
                <a:ea typeface="Lato"/>
                <a:cs typeface="Lato"/>
                <a:sym typeface="Lato"/>
              </a:defRPr>
            </a:lvl9pPr>
          </a:lstStyle>
          <a:p>
            <a:endParaRPr/>
          </a:p>
        </p:txBody>
      </p:sp>
      <p:sp>
        <p:nvSpPr>
          <p:cNvPr id="28" name="Google Shape;28;p40"/>
          <p:cNvSpPr txBox="1">
            <a:spLocks noGrp="1"/>
          </p:cNvSpPr>
          <p:nvPr>
            <p:ph type="body" idx="3"/>
          </p:nvPr>
        </p:nvSpPr>
        <p:spPr>
          <a:xfrm>
            <a:off x="4855429" y="2364846"/>
            <a:ext cx="3789300" cy="21009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15000"/>
              </a:lnSpc>
              <a:spcBef>
                <a:spcPts val="800"/>
              </a:spcBef>
              <a:spcAft>
                <a:spcPts val="0"/>
              </a:spcAft>
              <a:buClr>
                <a:schemeClr val="dk2"/>
              </a:buClr>
              <a:buSzPts val="1100"/>
              <a:buFont typeface="Lato"/>
              <a:buNone/>
              <a:defRPr sz="1100" b="0" i="0" u="none" strike="noStrike" cap="none">
                <a:solidFill>
                  <a:schemeClr val="dk2"/>
                </a:solidFill>
                <a:latin typeface="Lato"/>
                <a:ea typeface="Lato"/>
                <a:cs typeface="Lato"/>
                <a:sym typeface="Lato"/>
              </a:defRPr>
            </a:lvl1pPr>
            <a:lvl2pPr marL="914400" marR="0" lvl="1" indent="-298450" algn="l"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2pPr>
            <a:lvl3pPr marL="1371600" marR="0" lvl="2" indent="-298450" algn="l"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3pPr>
            <a:lvl4pPr marL="1828800" marR="0" lvl="3" indent="-298450" algn="l"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4pPr>
            <a:lvl5pPr marL="2286000" marR="0" lvl="4" indent="-298450" algn="l"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5pPr>
            <a:lvl6pPr marL="2743200" marR="0" lvl="5" indent="-298450" algn="l"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6pPr>
            <a:lvl7pPr marL="3200400" marR="0" lvl="6" indent="-298450" algn="l"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7pPr>
            <a:lvl8pPr marL="3657600" marR="0" lvl="7" indent="-298450" algn="l"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8pPr>
            <a:lvl9pPr marL="4114800" marR="0" lvl="8" indent="-298450" algn="l"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9pPr>
          </a:lstStyle>
          <a:p>
            <a:endParaRPr/>
          </a:p>
        </p:txBody>
      </p:sp>
      <p:sp>
        <p:nvSpPr>
          <p:cNvPr id="29" name="Google Shape;29;p40"/>
          <p:cNvSpPr>
            <a:spLocks noGrp="1"/>
          </p:cNvSpPr>
          <p:nvPr>
            <p:ph type="pic" idx="4"/>
          </p:nvPr>
        </p:nvSpPr>
        <p:spPr>
          <a:xfrm>
            <a:off x="676429" y="677650"/>
            <a:ext cx="3789300" cy="3788100"/>
          </a:xfrm>
          <a:prstGeom prst="rect">
            <a:avLst/>
          </a:prstGeom>
          <a:no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vider-3 reverse text only: chapter number (big) and title, full blue background">
  <p:cSld name="Divider_03">
    <p:bg>
      <p:bgPr>
        <a:solidFill>
          <a:srgbClr val="004989"/>
        </a:solidFill>
        <a:effectLst/>
      </p:bgPr>
    </p:bg>
    <p:spTree>
      <p:nvGrpSpPr>
        <p:cNvPr id="1" name="Shape 161"/>
        <p:cNvGrpSpPr/>
        <p:nvPr/>
      </p:nvGrpSpPr>
      <p:grpSpPr>
        <a:xfrm>
          <a:off x="0" y="0"/>
          <a:ext cx="0" cy="0"/>
          <a:chOff x="0" y="0"/>
          <a:chExt cx="0" cy="0"/>
        </a:xfrm>
      </p:grpSpPr>
      <p:sp>
        <p:nvSpPr>
          <p:cNvPr id="162" name="Google Shape;162;p97"/>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63" name="Google Shape;163;p97"/>
          <p:cNvSpPr txBox="1">
            <a:spLocks noGrp="1"/>
          </p:cNvSpPr>
          <p:nvPr>
            <p:ph type="body" idx="1"/>
          </p:nvPr>
        </p:nvSpPr>
        <p:spPr>
          <a:xfrm>
            <a:off x="3257301" y="1281549"/>
            <a:ext cx="2355000" cy="1790100"/>
          </a:xfrm>
          <a:prstGeom prst="rect">
            <a:avLst/>
          </a:prstGeom>
          <a:noFill/>
          <a:ln>
            <a:noFill/>
          </a:ln>
        </p:spPr>
        <p:txBody>
          <a:bodyPr spcFirstLastPara="1" wrap="square" lIns="68575" tIns="34275" rIns="68575" bIns="34275" anchor="t" anchorCtr="0">
            <a:noAutofit/>
          </a:bodyPr>
          <a:lstStyle>
            <a:lvl1pPr marL="457200" marR="0" lvl="0" indent="-1174750" algn="l" rtl="0">
              <a:lnSpc>
                <a:spcPct val="100000"/>
              </a:lnSpc>
              <a:spcBef>
                <a:spcPts val="0"/>
              </a:spcBef>
              <a:spcAft>
                <a:spcPts val="0"/>
              </a:spcAft>
              <a:buClr>
                <a:schemeClr val="accent3"/>
              </a:buClr>
              <a:buSzPts val="14900"/>
              <a:buFont typeface="Open Sans"/>
              <a:buChar char="●"/>
              <a:defRPr sz="14900" b="0" i="0" u="none" strike="noStrike" cap="none">
                <a:solidFill>
                  <a:schemeClr val="accent3"/>
                </a:solidFill>
                <a:latin typeface="Open Sans"/>
                <a:ea typeface="Open Sans"/>
                <a:cs typeface="Open Sans"/>
                <a:sym typeface="Open Sans"/>
              </a:defRPr>
            </a:lvl1pPr>
            <a:lvl2pPr marL="914400" marR="0" lvl="1" indent="-1174750" algn="l" rtl="0">
              <a:lnSpc>
                <a:spcPct val="100000"/>
              </a:lnSpc>
              <a:spcBef>
                <a:spcPts val="0"/>
              </a:spcBef>
              <a:spcAft>
                <a:spcPts val="0"/>
              </a:spcAft>
              <a:buClr>
                <a:schemeClr val="accent3"/>
              </a:buClr>
              <a:buSzPts val="14900"/>
              <a:buFont typeface="Open Sans"/>
              <a:buChar char="○"/>
              <a:defRPr sz="14900" b="0" i="0" u="none" strike="noStrike" cap="none">
                <a:solidFill>
                  <a:schemeClr val="accent3"/>
                </a:solidFill>
                <a:latin typeface="Open Sans"/>
                <a:ea typeface="Open Sans"/>
                <a:cs typeface="Open Sans"/>
                <a:sym typeface="Open Sans"/>
              </a:defRPr>
            </a:lvl2pPr>
            <a:lvl3pPr marL="1371600" marR="0" lvl="2" indent="-1174750" algn="l" rtl="0">
              <a:lnSpc>
                <a:spcPct val="100000"/>
              </a:lnSpc>
              <a:spcBef>
                <a:spcPts val="0"/>
              </a:spcBef>
              <a:spcAft>
                <a:spcPts val="0"/>
              </a:spcAft>
              <a:buClr>
                <a:schemeClr val="accent3"/>
              </a:buClr>
              <a:buSzPts val="14900"/>
              <a:buFont typeface="Open Sans"/>
              <a:buChar char="■"/>
              <a:defRPr sz="14900" b="0" i="0" u="none" strike="noStrike" cap="none">
                <a:solidFill>
                  <a:schemeClr val="accent3"/>
                </a:solidFill>
                <a:latin typeface="Open Sans"/>
                <a:ea typeface="Open Sans"/>
                <a:cs typeface="Open Sans"/>
                <a:sym typeface="Open Sans"/>
              </a:defRPr>
            </a:lvl3pPr>
            <a:lvl4pPr marL="1828800" marR="0" lvl="3" indent="-1174750" algn="l" rtl="0">
              <a:lnSpc>
                <a:spcPct val="100000"/>
              </a:lnSpc>
              <a:spcBef>
                <a:spcPts val="0"/>
              </a:spcBef>
              <a:spcAft>
                <a:spcPts val="0"/>
              </a:spcAft>
              <a:buClr>
                <a:schemeClr val="accent3"/>
              </a:buClr>
              <a:buSzPts val="14900"/>
              <a:buFont typeface="Open Sans"/>
              <a:buChar char="●"/>
              <a:defRPr sz="14900" b="0" i="0" u="none" strike="noStrike" cap="none">
                <a:solidFill>
                  <a:schemeClr val="accent3"/>
                </a:solidFill>
                <a:latin typeface="Open Sans"/>
                <a:ea typeface="Open Sans"/>
                <a:cs typeface="Open Sans"/>
                <a:sym typeface="Open Sans"/>
              </a:defRPr>
            </a:lvl4pPr>
            <a:lvl5pPr marL="2286000" marR="0" lvl="4" indent="-1174750" algn="l" rtl="0">
              <a:lnSpc>
                <a:spcPct val="100000"/>
              </a:lnSpc>
              <a:spcBef>
                <a:spcPts val="0"/>
              </a:spcBef>
              <a:spcAft>
                <a:spcPts val="0"/>
              </a:spcAft>
              <a:buClr>
                <a:schemeClr val="accent3"/>
              </a:buClr>
              <a:buSzPts val="14900"/>
              <a:buFont typeface="Open Sans"/>
              <a:buChar char="○"/>
              <a:defRPr sz="14900" b="0" i="0" u="none" strike="noStrike" cap="none">
                <a:solidFill>
                  <a:schemeClr val="accent3"/>
                </a:solidFill>
                <a:latin typeface="Open Sans"/>
                <a:ea typeface="Open Sans"/>
                <a:cs typeface="Open Sans"/>
                <a:sym typeface="Open Sans"/>
              </a:defRPr>
            </a:lvl5pPr>
            <a:lvl6pPr marL="2743200" marR="0" lvl="5" indent="-1174750" algn="l" rtl="0">
              <a:lnSpc>
                <a:spcPct val="90000"/>
              </a:lnSpc>
              <a:spcBef>
                <a:spcPts val="400"/>
              </a:spcBef>
              <a:spcAft>
                <a:spcPts val="0"/>
              </a:spcAft>
              <a:buClr>
                <a:schemeClr val="accent3"/>
              </a:buClr>
              <a:buSzPts val="14900"/>
              <a:buFont typeface="Open Sans"/>
              <a:buChar char="■"/>
              <a:defRPr sz="14900" b="0" i="0" u="none" strike="noStrike" cap="none">
                <a:solidFill>
                  <a:schemeClr val="accent3"/>
                </a:solidFill>
                <a:latin typeface="Open Sans"/>
                <a:ea typeface="Open Sans"/>
                <a:cs typeface="Open Sans"/>
                <a:sym typeface="Open Sans"/>
              </a:defRPr>
            </a:lvl6pPr>
            <a:lvl7pPr marL="3200400" marR="0" lvl="6" indent="-1174750" algn="l" rtl="0">
              <a:lnSpc>
                <a:spcPct val="90000"/>
              </a:lnSpc>
              <a:spcBef>
                <a:spcPts val="400"/>
              </a:spcBef>
              <a:spcAft>
                <a:spcPts val="0"/>
              </a:spcAft>
              <a:buClr>
                <a:schemeClr val="accent3"/>
              </a:buClr>
              <a:buSzPts val="14900"/>
              <a:buFont typeface="Open Sans"/>
              <a:buChar char="●"/>
              <a:defRPr sz="14900" b="0" i="0" u="none" strike="noStrike" cap="none">
                <a:solidFill>
                  <a:schemeClr val="accent3"/>
                </a:solidFill>
                <a:latin typeface="Open Sans"/>
                <a:ea typeface="Open Sans"/>
                <a:cs typeface="Open Sans"/>
                <a:sym typeface="Open Sans"/>
              </a:defRPr>
            </a:lvl7pPr>
            <a:lvl8pPr marL="3657600" marR="0" lvl="7" indent="-1174750" algn="l" rtl="0">
              <a:lnSpc>
                <a:spcPct val="90000"/>
              </a:lnSpc>
              <a:spcBef>
                <a:spcPts val="400"/>
              </a:spcBef>
              <a:spcAft>
                <a:spcPts val="0"/>
              </a:spcAft>
              <a:buClr>
                <a:schemeClr val="accent3"/>
              </a:buClr>
              <a:buSzPts val="14900"/>
              <a:buFont typeface="Open Sans"/>
              <a:buChar char="○"/>
              <a:defRPr sz="14900" b="0" i="0" u="none" strike="noStrike" cap="none">
                <a:solidFill>
                  <a:schemeClr val="accent3"/>
                </a:solidFill>
                <a:latin typeface="Open Sans"/>
                <a:ea typeface="Open Sans"/>
                <a:cs typeface="Open Sans"/>
                <a:sym typeface="Open Sans"/>
              </a:defRPr>
            </a:lvl8pPr>
            <a:lvl9pPr marL="4114800" marR="0" lvl="8" indent="-1174750" algn="l" rtl="0">
              <a:lnSpc>
                <a:spcPct val="90000"/>
              </a:lnSpc>
              <a:spcBef>
                <a:spcPts val="400"/>
              </a:spcBef>
              <a:spcAft>
                <a:spcPts val="0"/>
              </a:spcAft>
              <a:buClr>
                <a:schemeClr val="accent3"/>
              </a:buClr>
              <a:buSzPts val="14900"/>
              <a:buFont typeface="Open Sans"/>
              <a:buChar char="■"/>
              <a:defRPr sz="14900" b="0" i="0" u="none" strike="noStrike" cap="none">
                <a:solidFill>
                  <a:schemeClr val="accent3"/>
                </a:solidFill>
                <a:latin typeface="Open Sans"/>
                <a:ea typeface="Open Sans"/>
                <a:cs typeface="Open Sans"/>
                <a:sym typeface="Open Sans"/>
              </a:defRPr>
            </a:lvl9pPr>
          </a:lstStyle>
          <a:p>
            <a:endParaRPr/>
          </a:p>
        </p:txBody>
      </p:sp>
      <p:sp>
        <p:nvSpPr>
          <p:cNvPr id="164" name="Google Shape;164;p97"/>
          <p:cNvSpPr txBox="1">
            <a:spLocks noGrp="1"/>
          </p:cNvSpPr>
          <p:nvPr>
            <p:ph type="title"/>
          </p:nvPr>
        </p:nvSpPr>
        <p:spPr>
          <a:xfrm>
            <a:off x="5875693" y="2679322"/>
            <a:ext cx="27606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lt1"/>
              </a:buClr>
              <a:buSzPts val="3300"/>
              <a:buFont typeface="Arial"/>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5" name="Google Shape;165;p97"/>
          <p:cNvSpPr txBox="1">
            <a:spLocks noGrp="1"/>
          </p:cNvSpPr>
          <p:nvPr>
            <p:ph type="body" idx="2"/>
          </p:nvPr>
        </p:nvSpPr>
        <p:spPr>
          <a:xfrm>
            <a:off x="5875692" y="3790114"/>
            <a:ext cx="2760600" cy="679500"/>
          </a:xfrm>
          <a:prstGeom prst="rect">
            <a:avLst/>
          </a:prstGeom>
          <a:noFill/>
          <a:ln>
            <a:noFill/>
          </a:ln>
        </p:spPr>
        <p:txBody>
          <a:bodyPr spcFirstLastPara="1" wrap="square" lIns="68575" tIns="34275" rIns="68575" bIns="34275" anchor="t" anchorCtr="0">
            <a:noAutofit/>
          </a:bodyPr>
          <a:lstStyle>
            <a:lvl1pPr marL="457200" marR="0" lvl="0" indent="-317500" algn="l" rtl="0">
              <a:lnSpc>
                <a:spcPct val="100000"/>
              </a:lnSpc>
              <a:spcBef>
                <a:spcPts val="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1pPr>
            <a:lvl2pPr marL="914400" marR="0" lvl="1" indent="-317500" algn="l" rtl="0">
              <a:lnSpc>
                <a:spcPct val="100000"/>
              </a:lnSpc>
              <a:spcBef>
                <a:spcPts val="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2pPr>
            <a:lvl3pPr marL="1371600" marR="0" lvl="2" indent="-317500" algn="l" rtl="0">
              <a:lnSpc>
                <a:spcPct val="100000"/>
              </a:lnSpc>
              <a:spcBef>
                <a:spcPts val="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3pPr>
            <a:lvl4pPr marL="1828800" marR="0" lvl="3" indent="-317500" algn="l" rtl="0">
              <a:lnSpc>
                <a:spcPct val="100000"/>
              </a:lnSpc>
              <a:spcBef>
                <a:spcPts val="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4pPr>
            <a:lvl5pPr marL="2286000" marR="0" lvl="4" indent="-317500" algn="l" rtl="0">
              <a:lnSpc>
                <a:spcPct val="100000"/>
              </a:lnSpc>
              <a:spcBef>
                <a:spcPts val="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5pPr>
            <a:lvl6pPr marL="2743200" marR="0" lvl="5" indent="-317500" algn="l" rtl="0">
              <a:lnSpc>
                <a:spcPct val="90000"/>
              </a:lnSpc>
              <a:spcBef>
                <a:spcPts val="40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6pPr>
            <a:lvl7pPr marL="3200400" marR="0" lvl="6" indent="-317500" algn="l" rtl="0">
              <a:lnSpc>
                <a:spcPct val="90000"/>
              </a:lnSpc>
              <a:spcBef>
                <a:spcPts val="40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7pPr>
            <a:lvl8pPr marL="3657600" marR="0" lvl="7" indent="-317500" algn="l" rtl="0">
              <a:lnSpc>
                <a:spcPct val="90000"/>
              </a:lnSpc>
              <a:spcBef>
                <a:spcPts val="40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8pPr>
            <a:lvl9pPr marL="4114800" marR="0" lvl="8" indent="-317500" algn="l" rtl="0">
              <a:lnSpc>
                <a:spcPct val="90000"/>
              </a:lnSpc>
              <a:spcBef>
                <a:spcPts val="40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9pPr>
          </a:lstStyle>
          <a:p>
            <a:endParaRPr/>
          </a:p>
        </p:txBody>
      </p:sp>
      <p:sp>
        <p:nvSpPr>
          <p:cNvPr id="166" name="Google Shape;166;p97"/>
          <p:cNvSpPr/>
          <p:nvPr/>
        </p:nvSpPr>
        <p:spPr>
          <a:xfrm>
            <a:off x="117308" y="4627779"/>
            <a:ext cx="1344600" cy="421200"/>
          </a:xfrm>
          <a:prstGeom prst="rect">
            <a:avLst/>
          </a:prstGeom>
          <a:solidFill>
            <a:srgbClr val="00498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4 full picture background, reverse chapter number (big) and title in center">
  <p:cSld name="Divider_04">
    <p:spTree>
      <p:nvGrpSpPr>
        <p:cNvPr id="1" name="Shape 167"/>
        <p:cNvGrpSpPr/>
        <p:nvPr/>
      </p:nvGrpSpPr>
      <p:grpSpPr>
        <a:xfrm>
          <a:off x="0" y="0"/>
          <a:ext cx="0" cy="0"/>
          <a:chOff x="0" y="0"/>
          <a:chExt cx="0" cy="0"/>
        </a:xfrm>
      </p:grpSpPr>
      <p:sp>
        <p:nvSpPr>
          <p:cNvPr id="168" name="Google Shape;168;p98"/>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
        <p:nvSpPr>
          <p:cNvPr id="169" name="Google Shape;169;p98"/>
          <p:cNvSpPr>
            <a:spLocks noGrp="1"/>
          </p:cNvSpPr>
          <p:nvPr>
            <p:ph type="pic" idx="2"/>
          </p:nvPr>
        </p:nvSpPr>
        <p:spPr>
          <a:xfrm>
            <a:off x="0" y="0"/>
            <a:ext cx="9144000" cy="5143500"/>
          </a:xfrm>
          <a:prstGeom prst="rect">
            <a:avLst/>
          </a:prstGeom>
          <a:noFill/>
          <a:ln>
            <a:noFill/>
          </a:ln>
        </p:spPr>
      </p:sp>
      <p:sp>
        <p:nvSpPr>
          <p:cNvPr id="170" name="Google Shape;170;p98"/>
          <p:cNvSpPr/>
          <p:nvPr/>
        </p:nvSpPr>
        <p:spPr>
          <a:xfrm>
            <a:off x="546641" y="519431"/>
            <a:ext cx="8096400" cy="4093200"/>
          </a:xfrm>
          <a:prstGeom prst="rect">
            <a:avLst/>
          </a:prstGeom>
          <a:noFill/>
          <a:ln w="1905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3"/>
              </a:solidFill>
              <a:latin typeface="Calibri"/>
              <a:ea typeface="Calibri"/>
              <a:cs typeface="Calibri"/>
              <a:sym typeface="Calibri"/>
            </a:endParaRPr>
          </a:p>
        </p:txBody>
      </p:sp>
      <p:sp>
        <p:nvSpPr>
          <p:cNvPr id="171" name="Google Shape;171;p98"/>
          <p:cNvSpPr txBox="1">
            <a:spLocks noGrp="1"/>
          </p:cNvSpPr>
          <p:nvPr>
            <p:ph type="title"/>
          </p:nvPr>
        </p:nvSpPr>
        <p:spPr>
          <a:xfrm>
            <a:off x="628650" y="2838459"/>
            <a:ext cx="7886700" cy="994200"/>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Clr>
                <a:schemeClr val="lt1"/>
              </a:buClr>
              <a:buSzPts val="3300"/>
              <a:buFont typeface="Arial"/>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2" name="Google Shape;172;p98"/>
          <p:cNvSpPr txBox="1">
            <a:spLocks noGrp="1"/>
          </p:cNvSpPr>
          <p:nvPr>
            <p:ph type="body" idx="1"/>
          </p:nvPr>
        </p:nvSpPr>
        <p:spPr>
          <a:xfrm>
            <a:off x="3248025" y="1048351"/>
            <a:ext cx="2647800" cy="1790100"/>
          </a:xfrm>
          <a:prstGeom prst="rect">
            <a:avLst/>
          </a:prstGeom>
          <a:noFill/>
          <a:ln>
            <a:noFill/>
          </a:ln>
        </p:spPr>
        <p:txBody>
          <a:bodyPr spcFirstLastPara="1" wrap="square" lIns="68575" tIns="34275" rIns="68575" bIns="34275" anchor="t" anchorCtr="0">
            <a:noAutofit/>
          </a:bodyPr>
          <a:lstStyle>
            <a:lvl1pPr marL="457200" marR="0" lvl="0" indent="-1174750" algn="ctr" rtl="0">
              <a:lnSpc>
                <a:spcPct val="100000"/>
              </a:lnSpc>
              <a:spcBef>
                <a:spcPts val="0"/>
              </a:spcBef>
              <a:spcAft>
                <a:spcPts val="0"/>
              </a:spcAft>
              <a:buClr>
                <a:schemeClr val="lt1"/>
              </a:buClr>
              <a:buSzPts val="14900"/>
              <a:buFont typeface="Open Sans"/>
              <a:buChar char="●"/>
              <a:defRPr sz="14900" b="0" i="0" u="none" strike="noStrike" cap="none">
                <a:solidFill>
                  <a:schemeClr val="lt1"/>
                </a:solidFill>
                <a:latin typeface="Open Sans"/>
                <a:ea typeface="Open Sans"/>
                <a:cs typeface="Open Sans"/>
                <a:sym typeface="Open Sans"/>
              </a:defRPr>
            </a:lvl1pPr>
            <a:lvl2pPr marL="914400" marR="0" lvl="1" indent="-1174750" algn="l" rtl="0">
              <a:lnSpc>
                <a:spcPct val="100000"/>
              </a:lnSpc>
              <a:spcBef>
                <a:spcPts val="0"/>
              </a:spcBef>
              <a:spcAft>
                <a:spcPts val="0"/>
              </a:spcAft>
              <a:buClr>
                <a:schemeClr val="lt1"/>
              </a:buClr>
              <a:buSzPts val="14900"/>
              <a:buFont typeface="Open Sans"/>
              <a:buChar char="○"/>
              <a:defRPr sz="14900" b="0" i="0" u="none" strike="noStrike" cap="none">
                <a:solidFill>
                  <a:schemeClr val="lt1"/>
                </a:solidFill>
                <a:latin typeface="Open Sans"/>
                <a:ea typeface="Open Sans"/>
                <a:cs typeface="Open Sans"/>
                <a:sym typeface="Open Sans"/>
              </a:defRPr>
            </a:lvl2pPr>
            <a:lvl3pPr marL="1371600" marR="0" lvl="2" indent="-1174750" algn="ctr" rtl="0">
              <a:lnSpc>
                <a:spcPct val="100000"/>
              </a:lnSpc>
              <a:spcBef>
                <a:spcPts val="0"/>
              </a:spcBef>
              <a:spcAft>
                <a:spcPts val="0"/>
              </a:spcAft>
              <a:buClr>
                <a:schemeClr val="lt1"/>
              </a:buClr>
              <a:buSzPts val="14900"/>
              <a:buFont typeface="Open Sans"/>
              <a:buChar char="■"/>
              <a:defRPr sz="14900" b="0" i="0" u="none" strike="noStrike" cap="none">
                <a:solidFill>
                  <a:schemeClr val="lt1"/>
                </a:solidFill>
                <a:latin typeface="Open Sans"/>
                <a:ea typeface="Open Sans"/>
                <a:cs typeface="Open Sans"/>
                <a:sym typeface="Open Sans"/>
              </a:defRPr>
            </a:lvl3pPr>
            <a:lvl4pPr marL="1828800" marR="0" lvl="3" indent="-1174750" algn="ctr" rtl="0">
              <a:lnSpc>
                <a:spcPct val="100000"/>
              </a:lnSpc>
              <a:spcBef>
                <a:spcPts val="0"/>
              </a:spcBef>
              <a:spcAft>
                <a:spcPts val="0"/>
              </a:spcAft>
              <a:buClr>
                <a:schemeClr val="lt1"/>
              </a:buClr>
              <a:buSzPts val="14900"/>
              <a:buFont typeface="Open Sans"/>
              <a:buChar char="●"/>
              <a:defRPr sz="14900" b="0" i="0" u="none" strike="noStrike" cap="none">
                <a:solidFill>
                  <a:schemeClr val="lt1"/>
                </a:solidFill>
                <a:latin typeface="Open Sans"/>
                <a:ea typeface="Open Sans"/>
                <a:cs typeface="Open Sans"/>
                <a:sym typeface="Open Sans"/>
              </a:defRPr>
            </a:lvl4pPr>
            <a:lvl5pPr marL="2286000" marR="0" lvl="4" indent="-1174750" algn="ctr" rtl="0">
              <a:lnSpc>
                <a:spcPct val="100000"/>
              </a:lnSpc>
              <a:spcBef>
                <a:spcPts val="0"/>
              </a:spcBef>
              <a:spcAft>
                <a:spcPts val="0"/>
              </a:spcAft>
              <a:buClr>
                <a:schemeClr val="lt1"/>
              </a:buClr>
              <a:buSzPts val="14900"/>
              <a:buFont typeface="Open Sans"/>
              <a:buChar char="○"/>
              <a:defRPr sz="14900" b="0" i="0" u="none" strike="noStrike" cap="none">
                <a:solidFill>
                  <a:schemeClr val="lt1"/>
                </a:solidFill>
                <a:latin typeface="Open Sans"/>
                <a:ea typeface="Open Sans"/>
                <a:cs typeface="Open Sans"/>
                <a:sym typeface="Open Sans"/>
              </a:defRPr>
            </a:lvl5pPr>
            <a:lvl6pPr marL="2743200" marR="0" lvl="5" indent="-1174750" algn="l" rtl="0">
              <a:lnSpc>
                <a:spcPct val="90000"/>
              </a:lnSpc>
              <a:spcBef>
                <a:spcPts val="400"/>
              </a:spcBef>
              <a:spcAft>
                <a:spcPts val="0"/>
              </a:spcAft>
              <a:buClr>
                <a:schemeClr val="lt1"/>
              </a:buClr>
              <a:buSzPts val="14900"/>
              <a:buFont typeface="Open Sans"/>
              <a:buChar char="■"/>
              <a:defRPr sz="14900" b="0" i="0" u="none" strike="noStrike" cap="none">
                <a:solidFill>
                  <a:schemeClr val="lt1"/>
                </a:solidFill>
                <a:latin typeface="Open Sans"/>
                <a:ea typeface="Open Sans"/>
                <a:cs typeface="Open Sans"/>
                <a:sym typeface="Open Sans"/>
              </a:defRPr>
            </a:lvl6pPr>
            <a:lvl7pPr marL="3200400" marR="0" lvl="6" indent="-1174750" algn="l" rtl="0">
              <a:lnSpc>
                <a:spcPct val="90000"/>
              </a:lnSpc>
              <a:spcBef>
                <a:spcPts val="400"/>
              </a:spcBef>
              <a:spcAft>
                <a:spcPts val="0"/>
              </a:spcAft>
              <a:buClr>
                <a:schemeClr val="lt1"/>
              </a:buClr>
              <a:buSzPts val="14900"/>
              <a:buFont typeface="Open Sans"/>
              <a:buChar char="●"/>
              <a:defRPr sz="14900" b="0" i="0" u="none" strike="noStrike" cap="none">
                <a:solidFill>
                  <a:schemeClr val="lt1"/>
                </a:solidFill>
                <a:latin typeface="Open Sans"/>
                <a:ea typeface="Open Sans"/>
                <a:cs typeface="Open Sans"/>
                <a:sym typeface="Open Sans"/>
              </a:defRPr>
            </a:lvl7pPr>
            <a:lvl8pPr marL="3657600" marR="0" lvl="7" indent="-1174750" algn="l" rtl="0">
              <a:lnSpc>
                <a:spcPct val="90000"/>
              </a:lnSpc>
              <a:spcBef>
                <a:spcPts val="400"/>
              </a:spcBef>
              <a:spcAft>
                <a:spcPts val="0"/>
              </a:spcAft>
              <a:buClr>
                <a:schemeClr val="lt1"/>
              </a:buClr>
              <a:buSzPts val="14900"/>
              <a:buFont typeface="Open Sans"/>
              <a:buChar char="○"/>
              <a:defRPr sz="14900" b="0" i="0" u="none" strike="noStrike" cap="none">
                <a:solidFill>
                  <a:schemeClr val="lt1"/>
                </a:solidFill>
                <a:latin typeface="Open Sans"/>
                <a:ea typeface="Open Sans"/>
                <a:cs typeface="Open Sans"/>
                <a:sym typeface="Open Sans"/>
              </a:defRPr>
            </a:lvl8pPr>
            <a:lvl9pPr marL="4114800" marR="0" lvl="8" indent="-1174750" algn="l" rtl="0">
              <a:lnSpc>
                <a:spcPct val="90000"/>
              </a:lnSpc>
              <a:spcBef>
                <a:spcPts val="400"/>
              </a:spcBef>
              <a:spcAft>
                <a:spcPts val="0"/>
              </a:spcAft>
              <a:buClr>
                <a:schemeClr val="lt1"/>
              </a:buClr>
              <a:buSzPts val="14900"/>
              <a:buFont typeface="Open Sans"/>
              <a:buChar char="■"/>
              <a:defRPr sz="14900" b="0" i="0" u="none" strike="noStrike" cap="none">
                <a:solidFill>
                  <a:schemeClr val="lt1"/>
                </a:solidFill>
                <a:latin typeface="Open Sans"/>
                <a:ea typeface="Open Sans"/>
                <a:cs typeface="Open Sans"/>
                <a:sym typeface="Open Sans"/>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equal-2 picture half left, right: title and bullets standard, narrow blue element background on left edge">
  <p:cSld name="Equal_Image_Blue_Left">
    <p:spTree>
      <p:nvGrpSpPr>
        <p:cNvPr id="1" name="Shape 173"/>
        <p:cNvGrpSpPr/>
        <p:nvPr/>
      </p:nvGrpSpPr>
      <p:grpSpPr>
        <a:xfrm>
          <a:off x="0" y="0"/>
          <a:ext cx="0" cy="0"/>
          <a:chOff x="0" y="0"/>
          <a:chExt cx="0" cy="0"/>
        </a:xfrm>
      </p:grpSpPr>
      <p:sp>
        <p:nvSpPr>
          <p:cNvPr id="174" name="Google Shape;174;p99"/>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75" name="Google Shape;175;p99"/>
          <p:cNvSpPr txBox="1">
            <a:spLocks noGrp="1"/>
          </p:cNvSpPr>
          <p:nvPr>
            <p:ph type="title"/>
          </p:nvPr>
        </p:nvSpPr>
        <p:spPr>
          <a:xfrm>
            <a:off x="4652963" y="669119"/>
            <a:ext cx="39714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Clr>
                <a:schemeClr val="dk2"/>
              </a:buClr>
              <a:buSzPts val="1100"/>
              <a:buNone/>
              <a:defRPr>
                <a:solidFill>
                  <a:schemeClr val="dk2"/>
                </a:solidFill>
              </a:defRPr>
            </a:lvl2pPr>
            <a:lvl3pPr lvl="2" algn="l">
              <a:lnSpc>
                <a:spcPct val="100000"/>
              </a:lnSpc>
              <a:spcBef>
                <a:spcPts val="0"/>
              </a:spcBef>
              <a:spcAft>
                <a:spcPts val="0"/>
              </a:spcAft>
              <a:buClr>
                <a:schemeClr val="dk2"/>
              </a:buClr>
              <a:buSzPts val="1100"/>
              <a:buNone/>
              <a:defRPr>
                <a:solidFill>
                  <a:schemeClr val="dk2"/>
                </a:solidFill>
              </a:defRPr>
            </a:lvl3pPr>
            <a:lvl4pPr lvl="3" algn="l">
              <a:lnSpc>
                <a:spcPct val="100000"/>
              </a:lnSpc>
              <a:spcBef>
                <a:spcPts val="0"/>
              </a:spcBef>
              <a:spcAft>
                <a:spcPts val="0"/>
              </a:spcAft>
              <a:buClr>
                <a:schemeClr val="dk2"/>
              </a:buClr>
              <a:buSzPts val="1100"/>
              <a:buNone/>
              <a:defRPr>
                <a:solidFill>
                  <a:schemeClr val="dk2"/>
                </a:solidFill>
              </a:defRPr>
            </a:lvl4pPr>
            <a:lvl5pPr lvl="4" algn="l">
              <a:lnSpc>
                <a:spcPct val="100000"/>
              </a:lnSpc>
              <a:spcBef>
                <a:spcPts val="0"/>
              </a:spcBef>
              <a:spcAft>
                <a:spcPts val="0"/>
              </a:spcAft>
              <a:buClr>
                <a:schemeClr val="dk2"/>
              </a:buClr>
              <a:buSzPts val="1100"/>
              <a:buNone/>
              <a:defRPr>
                <a:solidFill>
                  <a:schemeClr val="dk2"/>
                </a:solidFill>
              </a:defRPr>
            </a:lvl5pPr>
            <a:lvl6pPr lvl="5" algn="l">
              <a:lnSpc>
                <a:spcPct val="100000"/>
              </a:lnSpc>
              <a:spcBef>
                <a:spcPts val="0"/>
              </a:spcBef>
              <a:spcAft>
                <a:spcPts val="0"/>
              </a:spcAft>
              <a:buClr>
                <a:schemeClr val="dk2"/>
              </a:buClr>
              <a:buSzPts val="1100"/>
              <a:buNone/>
              <a:defRPr>
                <a:solidFill>
                  <a:schemeClr val="dk2"/>
                </a:solidFill>
              </a:defRPr>
            </a:lvl6pPr>
            <a:lvl7pPr lvl="6" algn="l">
              <a:lnSpc>
                <a:spcPct val="100000"/>
              </a:lnSpc>
              <a:spcBef>
                <a:spcPts val="0"/>
              </a:spcBef>
              <a:spcAft>
                <a:spcPts val="0"/>
              </a:spcAft>
              <a:buClr>
                <a:schemeClr val="dk2"/>
              </a:buClr>
              <a:buSzPts val="1100"/>
              <a:buNone/>
              <a:defRPr>
                <a:solidFill>
                  <a:schemeClr val="dk2"/>
                </a:solidFill>
              </a:defRPr>
            </a:lvl7pPr>
            <a:lvl8pPr lvl="7" algn="l">
              <a:lnSpc>
                <a:spcPct val="100000"/>
              </a:lnSpc>
              <a:spcBef>
                <a:spcPts val="0"/>
              </a:spcBef>
              <a:spcAft>
                <a:spcPts val="0"/>
              </a:spcAft>
              <a:buClr>
                <a:schemeClr val="dk2"/>
              </a:buClr>
              <a:buSzPts val="1100"/>
              <a:buNone/>
              <a:defRPr>
                <a:solidFill>
                  <a:schemeClr val="dk2"/>
                </a:solidFill>
              </a:defRPr>
            </a:lvl8pPr>
            <a:lvl9pPr lvl="8" algn="l">
              <a:lnSpc>
                <a:spcPct val="100000"/>
              </a:lnSpc>
              <a:spcBef>
                <a:spcPts val="0"/>
              </a:spcBef>
              <a:spcAft>
                <a:spcPts val="0"/>
              </a:spcAft>
              <a:buClr>
                <a:schemeClr val="dk2"/>
              </a:buClr>
              <a:buSzPts val="1100"/>
              <a:buNone/>
              <a:defRPr>
                <a:solidFill>
                  <a:schemeClr val="dk2"/>
                </a:solidFill>
              </a:defRPr>
            </a:lvl9pPr>
          </a:lstStyle>
          <a:p>
            <a:endParaRPr/>
          </a:p>
        </p:txBody>
      </p:sp>
      <p:sp>
        <p:nvSpPr>
          <p:cNvPr id="176" name="Google Shape;176;p99"/>
          <p:cNvSpPr txBox="1">
            <a:spLocks noGrp="1"/>
          </p:cNvSpPr>
          <p:nvPr>
            <p:ph type="body" idx="1"/>
          </p:nvPr>
        </p:nvSpPr>
        <p:spPr>
          <a:xfrm>
            <a:off x="4652963" y="1770926"/>
            <a:ext cx="3972900" cy="2562300"/>
          </a:xfrm>
          <a:prstGeom prst="rect">
            <a:avLst/>
          </a:prstGeom>
          <a:noFill/>
          <a:ln>
            <a:noFill/>
          </a:ln>
        </p:spPr>
        <p:txBody>
          <a:bodyPr spcFirstLastPara="1" wrap="square" lIns="68575" tIns="34275" rIns="68575" bIns="34275" anchor="t" anchorCtr="0">
            <a:noAutofit/>
          </a:bodyPr>
          <a:lstStyle>
            <a:lvl1pPr marL="457200" marR="0" lvl="0" indent="-298450" algn="l"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1pPr>
            <a:lvl2pPr marL="914400" marR="0" lvl="1" indent="-298450" algn="l"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2pPr>
            <a:lvl3pPr marL="1371600" marR="0" lvl="2" indent="-298450" algn="l"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3pPr>
            <a:lvl4pPr marL="1828800" marR="0" lvl="3" indent="-298450" algn="l"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4pPr>
            <a:lvl5pPr marL="2286000" marR="0" lvl="4" indent="-298450" algn="l"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5pPr>
            <a:lvl6pPr marL="2743200" marR="0" lvl="5" indent="-298450" algn="l"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6pPr>
            <a:lvl7pPr marL="3200400" marR="0" lvl="6" indent="-298450" algn="l"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7pPr>
            <a:lvl8pPr marL="3657600" marR="0" lvl="7" indent="-298450" algn="l"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8pPr>
            <a:lvl9pPr marL="4114800" marR="0" lvl="8" indent="-298450" algn="l"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9pPr>
          </a:lstStyle>
          <a:p>
            <a:endParaRPr/>
          </a:p>
        </p:txBody>
      </p:sp>
      <p:sp>
        <p:nvSpPr>
          <p:cNvPr id="177" name="Google Shape;177;p99"/>
          <p:cNvSpPr/>
          <p:nvPr/>
        </p:nvSpPr>
        <p:spPr>
          <a:xfrm>
            <a:off x="0" y="0"/>
            <a:ext cx="2535900" cy="5143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78" name="Google Shape;178;p99"/>
          <p:cNvSpPr>
            <a:spLocks noGrp="1"/>
          </p:cNvSpPr>
          <p:nvPr>
            <p:ph type="pic" idx="2"/>
          </p:nvPr>
        </p:nvSpPr>
        <p:spPr>
          <a:xfrm>
            <a:off x="564039" y="669119"/>
            <a:ext cx="3812400" cy="3663900"/>
          </a:xfrm>
          <a:prstGeom prst="rect">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equal-3 picture half right, left: title and bullets standard">
  <p:cSld name="Equal_Text_Left_Picture_Frame_Right">
    <p:spTree>
      <p:nvGrpSpPr>
        <p:cNvPr id="1" name="Shape 179"/>
        <p:cNvGrpSpPr/>
        <p:nvPr/>
      </p:nvGrpSpPr>
      <p:grpSpPr>
        <a:xfrm>
          <a:off x="0" y="0"/>
          <a:ext cx="0" cy="0"/>
          <a:chOff x="0" y="0"/>
          <a:chExt cx="0" cy="0"/>
        </a:xfrm>
      </p:grpSpPr>
      <p:sp>
        <p:nvSpPr>
          <p:cNvPr id="180" name="Google Shape;180;p100"/>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81" name="Google Shape;181;p100"/>
          <p:cNvSpPr txBox="1">
            <a:spLocks noGrp="1"/>
          </p:cNvSpPr>
          <p:nvPr>
            <p:ph type="title"/>
          </p:nvPr>
        </p:nvSpPr>
        <p:spPr>
          <a:xfrm>
            <a:off x="520982" y="608167"/>
            <a:ext cx="3566400" cy="5391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2"/>
              </a:buClr>
              <a:buSzPts val="33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2" name="Google Shape;182;p100"/>
          <p:cNvSpPr txBox="1">
            <a:spLocks noGrp="1"/>
          </p:cNvSpPr>
          <p:nvPr>
            <p:ph type="body" idx="1"/>
          </p:nvPr>
        </p:nvSpPr>
        <p:spPr>
          <a:xfrm>
            <a:off x="520982" y="1245475"/>
            <a:ext cx="3566400" cy="30339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15000"/>
              </a:lnSpc>
              <a:spcBef>
                <a:spcPts val="800"/>
              </a:spcBef>
              <a:spcAft>
                <a:spcPts val="0"/>
              </a:spcAft>
              <a:buClr>
                <a:schemeClr val="dk2"/>
              </a:buClr>
              <a:buSzPts val="1100"/>
              <a:buFont typeface="Lato"/>
              <a:buNone/>
              <a:defRPr sz="1100" b="0" i="0" u="none" strike="noStrike" cap="none">
                <a:solidFill>
                  <a:schemeClr val="dk2"/>
                </a:solidFill>
                <a:latin typeface="Lato"/>
                <a:ea typeface="Lato"/>
                <a:cs typeface="Lato"/>
                <a:sym typeface="Lato"/>
              </a:defRPr>
            </a:lvl1pPr>
            <a:lvl2pPr marL="914400" marR="0" lvl="1" indent="-298450" algn="l"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2pPr>
            <a:lvl3pPr marL="1371600" marR="0" lvl="2" indent="-298450" algn="l"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3pPr>
            <a:lvl4pPr marL="1828800" marR="0" lvl="3" indent="-298450" algn="l"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4pPr>
            <a:lvl5pPr marL="2286000" marR="0" lvl="4" indent="-298450" algn="l"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5pPr>
            <a:lvl6pPr marL="2743200" marR="0" lvl="5" indent="-298450" algn="l"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6pPr>
            <a:lvl7pPr marL="3200400" marR="0" lvl="6" indent="-298450" algn="l"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7pPr>
            <a:lvl8pPr marL="3657600" marR="0" lvl="7" indent="-298450" algn="l"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8pPr>
            <a:lvl9pPr marL="4114800" marR="0" lvl="8" indent="-298450" algn="l"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9pPr>
          </a:lstStyle>
          <a:p>
            <a:endParaRPr/>
          </a:p>
        </p:txBody>
      </p:sp>
      <p:sp>
        <p:nvSpPr>
          <p:cNvPr id="183" name="Google Shape;183;p100"/>
          <p:cNvSpPr>
            <a:spLocks noGrp="1"/>
          </p:cNvSpPr>
          <p:nvPr>
            <p:ph type="pic" idx="2"/>
          </p:nvPr>
        </p:nvSpPr>
        <p:spPr>
          <a:xfrm>
            <a:off x="4638184" y="671230"/>
            <a:ext cx="3782400" cy="3801000"/>
          </a:xfrm>
          <a:prstGeom prst="rect">
            <a:avLst/>
          </a:prstGeom>
          <a:noFill/>
          <a:ln w="228600" cap="flat" cmpd="sng">
            <a:solidFill>
              <a:schemeClr val="lt1"/>
            </a:solidFill>
            <a:prstDash val="solid"/>
            <a:miter lim="800000"/>
            <a:headEnd type="none" w="sm" len="sm"/>
            <a:tailEnd type="none" w="sm" len="sm"/>
          </a:ln>
          <a:effectLst>
            <a:outerShdw blurRad="241300" dist="38100" dir="2700000" algn="tl" rotWithShape="0">
              <a:srgbClr val="000000">
                <a:alpha val="40000"/>
              </a:srgbClr>
            </a:outerShdw>
          </a:effectLst>
        </p:spPr>
      </p:sp>
      <p:cxnSp>
        <p:nvCxnSpPr>
          <p:cNvPr id="184" name="Google Shape;184;p100"/>
          <p:cNvCxnSpPr/>
          <p:nvPr/>
        </p:nvCxnSpPr>
        <p:spPr>
          <a:xfrm>
            <a:off x="520982" y="1147135"/>
            <a:ext cx="3566400" cy="0"/>
          </a:xfrm>
          <a:prstGeom prst="straightConnector1">
            <a:avLst/>
          </a:prstGeom>
          <a:noFill/>
          <a:ln w="25400" cap="flat" cmpd="sng">
            <a:solidFill>
              <a:schemeClr val="accent4"/>
            </a:solidFill>
            <a:prstDash val="solid"/>
            <a:miter lim="800000"/>
            <a:headEnd type="none" w="sm" len="sm"/>
            <a:tailEnd type="none" w="sm" len="sm"/>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5 large picture focus (right), below: reverse title, left: bullets, full blue background">
  <p:cSld name="Equal_Picture_Text_Box">
    <p:bg>
      <p:bgPr>
        <a:solidFill>
          <a:srgbClr val="004989"/>
        </a:solidFill>
        <a:effectLst/>
      </p:bgPr>
    </p:bg>
    <p:spTree>
      <p:nvGrpSpPr>
        <p:cNvPr id="1" name="Shape 185"/>
        <p:cNvGrpSpPr/>
        <p:nvPr/>
      </p:nvGrpSpPr>
      <p:grpSpPr>
        <a:xfrm>
          <a:off x="0" y="0"/>
          <a:ext cx="0" cy="0"/>
          <a:chOff x="0" y="0"/>
          <a:chExt cx="0" cy="0"/>
        </a:xfrm>
      </p:grpSpPr>
      <p:sp>
        <p:nvSpPr>
          <p:cNvPr id="186" name="Google Shape;186;p101"/>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87" name="Google Shape;187;p101"/>
          <p:cNvSpPr txBox="1">
            <a:spLocks noGrp="1"/>
          </p:cNvSpPr>
          <p:nvPr>
            <p:ph type="title"/>
          </p:nvPr>
        </p:nvSpPr>
        <p:spPr>
          <a:xfrm>
            <a:off x="3112497" y="3268480"/>
            <a:ext cx="4402800" cy="15834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300"/>
              </a:spcBef>
              <a:spcAft>
                <a:spcPts val="0"/>
              </a:spcAft>
              <a:buClr>
                <a:schemeClr val="lt1"/>
              </a:buClr>
              <a:buSzPts val="3300"/>
              <a:buFont typeface="Arial"/>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8" name="Google Shape;188;p101"/>
          <p:cNvSpPr txBox="1">
            <a:spLocks noGrp="1"/>
          </p:cNvSpPr>
          <p:nvPr>
            <p:ph type="body" idx="1"/>
          </p:nvPr>
        </p:nvSpPr>
        <p:spPr>
          <a:xfrm>
            <a:off x="829129" y="1794469"/>
            <a:ext cx="2019300" cy="288000"/>
          </a:xfrm>
          <a:prstGeom prst="rect">
            <a:avLst/>
          </a:prstGeom>
          <a:noFill/>
          <a:ln>
            <a:noFill/>
          </a:ln>
        </p:spPr>
        <p:txBody>
          <a:bodyPr spcFirstLastPara="1" wrap="square" lIns="68575" tIns="34275" rIns="68575" bIns="34275" anchor="t" anchorCtr="0">
            <a:noAutofit/>
          </a:bodyPr>
          <a:lstStyle>
            <a:lvl1pPr marL="457200" marR="0" lvl="0" indent="-317500" algn="r" rtl="0">
              <a:lnSpc>
                <a:spcPct val="115000"/>
              </a:lnSpc>
              <a:spcBef>
                <a:spcPts val="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1pPr>
            <a:lvl2pPr marL="914400" marR="0" lvl="1" indent="-317500" algn="r" rtl="0">
              <a:lnSpc>
                <a:spcPct val="115000"/>
              </a:lnSpc>
              <a:spcBef>
                <a:spcPts val="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2pPr>
            <a:lvl3pPr marL="1371600" marR="0" lvl="2" indent="-317500" algn="r" rtl="0">
              <a:lnSpc>
                <a:spcPct val="115000"/>
              </a:lnSpc>
              <a:spcBef>
                <a:spcPts val="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3pPr>
            <a:lvl4pPr marL="1828800" marR="0" lvl="3" indent="-317500" algn="r" rtl="0">
              <a:lnSpc>
                <a:spcPct val="115000"/>
              </a:lnSpc>
              <a:spcBef>
                <a:spcPts val="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4pPr>
            <a:lvl5pPr marL="2286000" marR="0" lvl="4" indent="-317500" algn="r" rtl="0">
              <a:lnSpc>
                <a:spcPct val="115000"/>
              </a:lnSpc>
              <a:spcBef>
                <a:spcPts val="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5pPr>
            <a:lvl6pPr marL="2743200" marR="0" lvl="5" indent="-317500" algn="r" rtl="0">
              <a:lnSpc>
                <a:spcPct val="115000"/>
              </a:lnSpc>
              <a:spcBef>
                <a:spcPts val="40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6pPr>
            <a:lvl7pPr marL="3200400" marR="0" lvl="6" indent="-317500" algn="r" rtl="0">
              <a:lnSpc>
                <a:spcPct val="115000"/>
              </a:lnSpc>
              <a:spcBef>
                <a:spcPts val="40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7pPr>
            <a:lvl8pPr marL="3657600" marR="0" lvl="7" indent="-317500" algn="r" rtl="0">
              <a:lnSpc>
                <a:spcPct val="115000"/>
              </a:lnSpc>
              <a:spcBef>
                <a:spcPts val="40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8pPr>
            <a:lvl9pPr marL="4114800" marR="0" lvl="8" indent="-317500" algn="r" rtl="0">
              <a:lnSpc>
                <a:spcPct val="115000"/>
              </a:lnSpc>
              <a:spcBef>
                <a:spcPts val="40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9pPr>
          </a:lstStyle>
          <a:p>
            <a:endParaRPr/>
          </a:p>
        </p:txBody>
      </p:sp>
      <p:sp>
        <p:nvSpPr>
          <p:cNvPr id="189" name="Google Shape;189;p101"/>
          <p:cNvSpPr>
            <a:spLocks noGrp="1"/>
          </p:cNvSpPr>
          <p:nvPr>
            <p:ph type="pic" idx="2"/>
          </p:nvPr>
        </p:nvSpPr>
        <p:spPr>
          <a:xfrm>
            <a:off x="3112294" y="465454"/>
            <a:ext cx="5574600" cy="2659800"/>
          </a:xfrm>
          <a:prstGeom prst="rect">
            <a:avLst/>
          </a:prstGeom>
          <a:noFill/>
          <a:ln>
            <a:noFill/>
          </a:ln>
        </p:spPr>
      </p:sp>
      <p:pic>
        <p:nvPicPr>
          <p:cNvPr id="190" name="Google Shape;190;p101"/>
          <p:cNvPicPr preferRelativeResize="0"/>
          <p:nvPr/>
        </p:nvPicPr>
        <p:blipFill rotWithShape="1">
          <a:blip r:embed="rId2">
            <a:alphaModFix/>
          </a:blip>
          <a:srcRect/>
          <a:stretch/>
        </p:blipFill>
        <p:spPr>
          <a:xfrm>
            <a:off x="223222" y="4730514"/>
            <a:ext cx="1188409" cy="272794"/>
          </a:xfrm>
          <a:prstGeom prst="rect">
            <a:avLst/>
          </a:prstGeom>
          <a:noFill/>
          <a:ln>
            <a:noFill/>
          </a:ln>
        </p:spPr>
      </p:pic>
      <p:sp>
        <p:nvSpPr>
          <p:cNvPr id="191" name="Google Shape;191;p101"/>
          <p:cNvSpPr txBox="1">
            <a:spLocks noGrp="1"/>
          </p:cNvSpPr>
          <p:nvPr>
            <p:ph type="body" idx="3"/>
          </p:nvPr>
        </p:nvSpPr>
        <p:spPr>
          <a:xfrm>
            <a:off x="457200" y="2157744"/>
            <a:ext cx="2391300" cy="967500"/>
          </a:xfrm>
          <a:prstGeom prst="rect">
            <a:avLst/>
          </a:prstGeom>
          <a:noFill/>
          <a:ln>
            <a:noFill/>
          </a:ln>
        </p:spPr>
        <p:txBody>
          <a:bodyPr spcFirstLastPara="1" wrap="square" lIns="68575" tIns="34275" rIns="68575" bIns="34275" anchor="t" anchorCtr="0">
            <a:noAutofit/>
          </a:bodyPr>
          <a:lstStyle>
            <a:lvl1pPr marL="457200" marR="0" lvl="0" indent="-298450" algn="r" rtl="0">
              <a:lnSpc>
                <a:spcPct val="115000"/>
              </a:lnSpc>
              <a:spcBef>
                <a:spcPts val="0"/>
              </a:spcBef>
              <a:spcAft>
                <a:spcPts val="0"/>
              </a:spcAft>
              <a:buClr>
                <a:schemeClr val="lt1"/>
              </a:buClr>
              <a:buSzPts val="1100"/>
              <a:buFont typeface="Lato"/>
              <a:buChar char="●"/>
              <a:defRPr sz="1100" b="0" i="0" u="none" strike="noStrike" cap="none">
                <a:solidFill>
                  <a:schemeClr val="lt1"/>
                </a:solidFill>
                <a:latin typeface="Lato"/>
                <a:ea typeface="Lato"/>
                <a:cs typeface="Lato"/>
                <a:sym typeface="Lato"/>
              </a:defRPr>
            </a:lvl1pPr>
            <a:lvl2pPr marL="914400" marR="0" lvl="1" indent="-298450" algn="r" rtl="0">
              <a:lnSpc>
                <a:spcPct val="115000"/>
              </a:lnSpc>
              <a:spcBef>
                <a:spcPts val="0"/>
              </a:spcBef>
              <a:spcAft>
                <a:spcPts val="0"/>
              </a:spcAft>
              <a:buClr>
                <a:schemeClr val="lt1"/>
              </a:buClr>
              <a:buSzPts val="1100"/>
              <a:buFont typeface="Lato"/>
              <a:buChar char="○"/>
              <a:defRPr sz="1100" b="0" i="0" u="none" strike="noStrike" cap="none">
                <a:solidFill>
                  <a:schemeClr val="lt1"/>
                </a:solidFill>
                <a:latin typeface="Lato"/>
                <a:ea typeface="Lato"/>
                <a:cs typeface="Lato"/>
                <a:sym typeface="Lato"/>
              </a:defRPr>
            </a:lvl2pPr>
            <a:lvl3pPr marL="1371600" marR="0" lvl="2" indent="-298450" algn="r" rtl="0">
              <a:lnSpc>
                <a:spcPct val="115000"/>
              </a:lnSpc>
              <a:spcBef>
                <a:spcPts val="0"/>
              </a:spcBef>
              <a:spcAft>
                <a:spcPts val="0"/>
              </a:spcAft>
              <a:buClr>
                <a:schemeClr val="lt1"/>
              </a:buClr>
              <a:buSzPts val="1100"/>
              <a:buFont typeface="Lato"/>
              <a:buChar char="■"/>
              <a:defRPr sz="1100" b="0" i="0" u="none" strike="noStrike" cap="none">
                <a:solidFill>
                  <a:schemeClr val="lt1"/>
                </a:solidFill>
                <a:latin typeface="Lato"/>
                <a:ea typeface="Lato"/>
                <a:cs typeface="Lato"/>
                <a:sym typeface="Lato"/>
              </a:defRPr>
            </a:lvl3pPr>
            <a:lvl4pPr marL="1828800" marR="0" lvl="3" indent="-298450" algn="r" rtl="0">
              <a:lnSpc>
                <a:spcPct val="115000"/>
              </a:lnSpc>
              <a:spcBef>
                <a:spcPts val="0"/>
              </a:spcBef>
              <a:spcAft>
                <a:spcPts val="0"/>
              </a:spcAft>
              <a:buClr>
                <a:schemeClr val="lt1"/>
              </a:buClr>
              <a:buSzPts val="1100"/>
              <a:buFont typeface="Lato"/>
              <a:buChar char="●"/>
              <a:defRPr sz="1100" b="0" i="0" u="none" strike="noStrike" cap="none">
                <a:solidFill>
                  <a:schemeClr val="lt1"/>
                </a:solidFill>
                <a:latin typeface="Lato"/>
                <a:ea typeface="Lato"/>
                <a:cs typeface="Lato"/>
                <a:sym typeface="Lato"/>
              </a:defRPr>
            </a:lvl4pPr>
            <a:lvl5pPr marL="2286000" marR="0" lvl="4" indent="-298450" algn="r" rtl="0">
              <a:lnSpc>
                <a:spcPct val="115000"/>
              </a:lnSpc>
              <a:spcBef>
                <a:spcPts val="0"/>
              </a:spcBef>
              <a:spcAft>
                <a:spcPts val="0"/>
              </a:spcAft>
              <a:buClr>
                <a:schemeClr val="lt1"/>
              </a:buClr>
              <a:buSzPts val="1100"/>
              <a:buFont typeface="Lato"/>
              <a:buChar char="○"/>
              <a:defRPr sz="1100" b="0" i="0" u="none" strike="noStrike" cap="none">
                <a:solidFill>
                  <a:schemeClr val="lt1"/>
                </a:solidFill>
                <a:latin typeface="Lato"/>
                <a:ea typeface="Lato"/>
                <a:cs typeface="Lato"/>
                <a:sym typeface="Lato"/>
              </a:defRPr>
            </a:lvl5pPr>
            <a:lvl6pPr marL="2743200" marR="0" lvl="5" indent="-298450" algn="r" rtl="0">
              <a:lnSpc>
                <a:spcPct val="115000"/>
              </a:lnSpc>
              <a:spcBef>
                <a:spcPts val="400"/>
              </a:spcBef>
              <a:spcAft>
                <a:spcPts val="0"/>
              </a:spcAft>
              <a:buClr>
                <a:schemeClr val="lt1"/>
              </a:buClr>
              <a:buSzPts val="1100"/>
              <a:buFont typeface="Lato"/>
              <a:buChar char="■"/>
              <a:defRPr sz="1100" b="0" i="0" u="none" strike="noStrike" cap="none">
                <a:solidFill>
                  <a:schemeClr val="lt1"/>
                </a:solidFill>
                <a:latin typeface="Lato"/>
                <a:ea typeface="Lato"/>
                <a:cs typeface="Lato"/>
                <a:sym typeface="Lato"/>
              </a:defRPr>
            </a:lvl6pPr>
            <a:lvl7pPr marL="3200400" marR="0" lvl="6" indent="-298450" algn="r" rtl="0">
              <a:lnSpc>
                <a:spcPct val="115000"/>
              </a:lnSpc>
              <a:spcBef>
                <a:spcPts val="400"/>
              </a:spcBef>
              <a:spcAft>
                <a:spcPts val="0"/>
              </a:spcAft>
              <a:buClr>
                <a:schemeClr val="lt1"/>
              </a:buClr>
              <a:buSzPts val="1100"/>
              <a:buFont typeface="Lato"/>
              <a:buChar char="●"/>
              <a:defRPr sz="1100" b="0" i="0" u="none" strike="noStrike" cap="none">
                <a:solidFill>
                  <a:schemeClr val="lt1"/>
                </a:solidFill>
                <a:latin typeface="Lato"/>
                <a:ea typeface="Lato"/>
                <a:cs typeface="Lato"/>
                <a:sym typeface="Lato"/>
              </a:defRPr>
            </a:lvl7pPr>
            <a:lvl8pPr marL="3657600" marR="0" lvl="7" indent="-298450" algn="r" rtl="0">
              <a:lnSpc>
                <a:spcPct val="115000"/>
              </a:lnSpc>
              <a:spcBef>
                <a:spcPts val="400"/>
              </a:spcBef>
              <a:spcAft>
                <a:spcPts val="0"/>
              </a:spcAft>
              <a:buClr>
                <a:schemeClr val="lt1"/>
              </a:buClr>
              <a:buSzPts val="1100"/>
              <a:buFont typeface="Lato"/>
              <a:buChar char="○"/>
              <a:defRPr sz="1100" b="0" i="0" u="none" strike="noStrike" cap="none">
                <a:solidFill>
                  <a:schemeClr val="lt1"/>
                </a:solidFill>
                <a:latin typeface="Lato"/>
                <a:ea typeface="Lato"/>
                <a:cs typeface="Lato"/>
                <a:sym typeface="Lato"/>
              </a:defRPr>
            </a:lvl8pPr>
            <a:lvl9pPr marL="4114800" marR="0" lvl="8" indent="-298450" algn="r" rtl="0">
              <a:lnSpc>
                <a:spcPct val="115000"/>
              </a:lnSpc>
              <a:spcBef>
                <a:spcPts val="400"/>
              </a:spcBef>
              <a:spcAft>
                <a:spcPts val="0"/>
              </a:spcAft>
              <a:buClr>
                <a:schemeClr val="lt1"/>
              </a:buClr>
              <a:buSzPts val="1100"/>
              <a:buFont typeface="Lato"/>
              <a:buChar char="■"/>
              <a:defRPr sz="1100" b="0" i="0" u="none" strike="noStrike" cap="none">
                <a:solidFill>
                  <a:schemeClr val="lt1"/>
                </a:solidFill>
                <a:latin typeface="Lato"/>
                <a:ea typeface="Lato"/>
                <a:cs typeface="Lato"/>
                <a:sym typeface="Lato"/>
              </a:defRPr>
            </a:lvl9pPr>
          </a:lstStyle>
          <a:p>
            <a:endParaRPr/>
          </a:p>
        </p:txBody>
      </p:sp>
      <p:cxnSp>
        <p:nvCxnSpPr>
          <p:cNvPr id="192" name="Google Shape;192;p101"/>
          <p:cNvCxnSpPr/>
          <p:nvPr/>
        </p:nvCxnSpPr>
        <p:spPr>
          <a:xfrm rot="10800000">
            <a:off x="1985369" y="3259985"/>
            <a:ext cx="974400" cy="796200"/>
          </a:xfrm>
          <a:prstGeom prst="bentConnector3">
            <a:avLst>
              <a:gd name="adj1" fmla="val 99391"/>
            </a:avLst>
          </a:prstGeom>
          <a:noFill/>
          <a:ln w="25400" cap="flat" cmpd="sng">
            <a:solidFill>
              <a:schemeClr val="accent3"/>
            </a:solidFill>
            <a:prstDash val="solid"/>
            <a:miter lim="800000"/>
            <a:headEnd type="none" w="sm" len="sm"/>
            <a:tailEnd type="none" w="sm" len="sm"/>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10 table, top center: standard title, below: space for tables">
  <p:cSld name="Data_Table">
    <p:spTree>
      <p:nvGrpSpPr>
        <p:cNvPr id="1" name="Shape 193"/>
        <p:cNvGrpSpPr/>
        <p:nvPr/>
      </p:nvGrpSpPr>
      <p:grpSpPr>
        <a:xfrm>
          <a:off x="0" y="0"/>
          <a:ext cx="0" cy="0"/>
          <a:chOff x="0" y="0"/>
          <a:chExt cx="0" cy="0"/>
        </a:xfrm>
      </p:grpSpPr>
      <p:sp>
        <p:nvSpPr>
          <p:cNvPr id="194" name="Google Shape;194;p102"/>
          <p:cNvSpPr txBox="1">
            <a:spLocks noGrp="1"/>
          </p:cNvSpPr>
          <p:nvPr>
            <p:ph type="title"/>
          </p:nvPr>
        </p:nvSpPr>
        <p:spPr>
          <a:xfrm>
            <a:off x="628657" y="443210"/>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5" name="Google Shape;195;p102"/>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s-1 left: reverse text, full picture background">
  <p:cSld name="Other_Quotes_01">
    <p:spTree>
      <p:nvGrpSpPr>
        <p:cNvPr id="1" name="Shape 196"/>
        <p:cNvGrpSpPr/>
        <p:nvPr/>
      </p:nvGrpSpPr>
      <p:grpSpPr>
        <a:xfrm>
          <a:off x="0" y="0"/>
          <a:ext cx="0" cy="0"/>
          <a:chOff x="0" y="0"/>
          <a:chExt cx="0" cy="0"/>
        </a:xfrm>
      </p:grpSpPr>
      <p:sp>
        <p:nvSpPr>
          <p:cNvPr id="197" name="Google Shape;197;p103"/>
          <p:cNvSpPr>
            <a:spLocks noGrp="1"/>
          </p:cNvSpPr>
          <p:nvPr>
            <p:ph type="pic" idx="2"/>
          </p:nvPr>
        </p:nvSpPr>
        <p:spPr>
          <a:xfrm>
            <a:off x="0" y="0"/>
            <a:ext cx="9144000" cy="5143500"/>
          </a:xfrm>
          <a:prstGeom prst="rect">
            <a:avLst/>
          </a:prstGeom>
          <a:noFill/>
          <a:ln>
            <a:noFill/>
          </a:ln>
        </p:spPr>
      </p:sp>
      <p:sp>
        <p:nvSpPr>
          <p:cNvPr id="198" name="Google Shape;198;p103"/>
          <p:cNvSpPr txBox="1">
            <a:spLocks noGrp="1"/>
          </p:cNvSpPr>
          <p:nvPr>
            <p:ph type="title"/>
          </p:nvPr>
        </p:nvSpPr>
        <p:spPr>
          <a:xfrm>
            <a:off x="393950" y="331525"/>
            <a:ext cx="4344300" cy="2987700"/>
          </a:xfrm>
          <a:prstGeom prst="rect">
            <a:avLst/>
          </a:prstGeom>
          <a:noFill/>
          <a:ln>
            <a:noFill/>
          </a:ln>
        </p:spPr>
        <p:txBody>
          <a:bodyPr spcFirstLastPara="1" wrap="square" lIns="68575" tIns="34275" rIns="68575" bIns="34275" anchor="ctr" anchorCtr="0">
            <a:noAutofit/>
          </a:bodyPr>
          <a:lstStyle>
            <a:lvl1pPr lvl="0" algn="l">
              <a:lnSpc>
                <a:spcPct val="115000"/>
              </a:lnSpc>
              <a:spcBef>
                <a:spcPts val="0"/>
              </a:spcBef>
              <a:spcAft>
                <a:spcPts val="0"/>
              </a:spcAft>
              <a:buClr>
                <a:schemeClr val="accent3"/>
              </a:buClr>
              <a:buSzPts val="3000"/>
              <a:buNone/>
              <a:defRPr i="1">
                <a:solidFill>
                  <a:schemeClr val="accent3"/>
                </a:solidFill>
                <a:highlight>
                  <a:srgbClr val="004989"/>
                </a:highlight>
              </a:defRPr>
            </a:lvl1pPr>
            <a:lvl2pPr lvl="1" algn="l">
              <a:lnSpc>
                <a:spcPct val="115000"/>
              </a:lnSpc>
              <a:spcBef>
                <a:spcPts val="500"/>
              </a:spcBef>
              <a:spcAft>
                <a:spcPts val="0"/>
              </a:spcAft>
              <a:buSzPts val="3000"/>
              <a:buFont typeface="Roboto Slab Black"/>
              <a:buNone/>
              <a:defRPr sz="3000">
                <a:latin typeface="Roboto Slab Black"/>
                <a:ea typeface="Roboto Slab Black"/>
                <a:cs typeface="Roboto Slab Black"/>
                <a:sym typeface="Roboto Slab Black"/>
              </a:defRPr>
            </a:lvl2pPr>
            <a:lvl3pPr lvl="2" algn="l">
              <a:lnSpc>
                <a:spcPct val="115000"/>
              </a:lnSpc>
              <a:spcBef>
                <a:spcPts val="0"/>
              </a:spcBef>
              <a:spcAft>
                <a:spcPts val="0"/>
              </a:spcAft>
              <a:buSzPts val="3000"/>
              <a:buFont typeface="Roboto Slab Black"/>
              <a:buNone/>
              <a:defRPr sz="3000">
                <a:latin typeface="Roboto Slab Black"/>
                <a:ea typeface="Roboto Slab Black"/>
                <a:cs typeface="Roboto Slab Black"/>
                <a:sym typeface="Roboto Slab Black"/>
              </a:defRPr>
            </a:lvl3pPr>
            <a:lvl4pPr lvl="3" algn="l">
              <a:lnSpc>
                <a:spcPct val="115000"/>
              </a:lnSpc>
              <a:spcBef>
                <a:spcPts val="0"/>
              </a:spcBef>
              <a:spcAft>
                <a:spcPts val="0"/>
              </a:spcAft>
              <a:buSzPts val="3000"/>
              <a:buFont typeface="Roboto Slab Black"/>
              <a:buNone/>
              <a:defRPr sz="3000">
                <a:latin typeface="Roboto Slab Black"/>
                <a:ea typeface="Roboto Slab Black"/>
                <a:cs typeface="Roboto Slab Black"/>
                <a:sym typeface="Roboto Slab Black"/>
              </a:defRPr>
            </a:lvl4pPr>
            <a:lvl5pPr lvl="4" algn="l">
              <a:lnSpc>
                <a:spcPct val="115000"/>
              </a:lnSpc>
              <a:spcBef>
                <a:spcPts val="0"/>
              </a:spcBef>
              <a:spcAft>
                <a:spcPts val="0"/>
              </a:spcAft>
              <a:buSzPts val="3000"/>
              <a:buFont typeface="Roboto Slab Black"/>
              <a:buNone/>
              <a:defRPr sz="3000">
                <a:latin typeface="Roboto Slab Black"/>
                <a:ea typeface="Roboto Slab Black"/>
                <a:cs typeface="Roboto Slab Black"/>
                <a:sym typeface="Roboto Slab Black"/>
              </a:defRPr>
            </a:lvl5pPr>
            <a:lvl6pPr lvl="5" algn="l">
              <a:lnSpc>
                <a:spcPct val="115000"/>
              </a:lnSpc>
              <a:spcBef>
                <a:spcPts val="0"/>
              </a:spcBef>
              <a:spcAft>
                <a:spcPts val="0"/>
              </a:spcAft>
              <a:buSzPts val="3000"/>
              <a:buFont typeface="Roboto Slab Black"/>
              <a:buNone/>
              <a:defRPr sz="3000">
                <a:latin typeface="Roboto Slab Black"/>
                <a:ea typeface="Roboto Slab Black"/>
                <a:cs typeface="Roboto Slab Black"/>
                <a:sym typeface="Roboto Slab Black"/>
              </a:defRPr>
            </a:lvl6pPr>
            <a:lvl7pPr lvl="6" algn="l">
              <a:lnSpc>
                <a:spcPct val="115000"/>
              </a:lnSpc>
              <a:spcBef>
                <a:spcPts val="0"/>
              </a:spcBef>
              <a:spcAft>
                <a:spcPts val="0"/>
              </a:spcAft>
              <a:buSzPts val="3000"/>
              <a:buFont typeface="Roboto Slab Black"/>
              <a:buNone/>
              <a:defRPr sz="3000">
                <a:latin typeface="Roboto Slab Black"/>
                <a:ea typeface="Roboto Slab Black"/>
                <a:cs typeface="Roboto Slab Black"/>
                <a:sym typeface="Roboto Slab Black"/>
              </a:defRPr>
            </a:lvl7pPr>
            <a:lvl8pPr lvl="7" algn="l">
              <a:lnSpc>
                <a:spcPct val="115000"/>
              </a:lnSpc>
              <a:spcBef>
                <a:spcPts val="0"/>
              </a:spcBef>
              <a:spcAft>
                <a:spcPts val="0"/>
              </a:spcAft>
              <a:buSzPts val="3000"/>
              <a:buFont typeface="Roboto Slab Black"/>
              <a:buNone/>
              <a:defRPr sz="3000">
                <a:latin typeface="Roboto Slab Black"/>
                <a:ea typeface="Roboto Slab Black"/>
                <a:cs typeface="Roboto Slab Black"/>
                <a:sym typeface="Roboto Slab Black"/>
              </a:defRPr>
            </a:lvl8pPr>
            <a:lvl9pPr lvl="8" algn="l">
              <a:lnSpc>
                <a:spcPct val="115000"/>
              </a:lnSpc>
              <a:spcBef>
                <a:spcPts val="0"/>
              </a:spcBef>
              <a:spcAft>
                <a:spcPts val="0"/>
              </a:spcAft>
              <a:buSzPts val="3000"/>
              <a:buFont typeface="Roboto Slab Black"/>
              <a:buNone/>
              <a:defRPr sz="3000">
                <a:latin typeface="Roboto Slab Black"/>
                <a:ea typeface="Roboto Slab Black"/>
                <a:cs typeface="Roboto Slab Black"/>
                <a:sym typeface="Roboto Slab Black"/>
              </a:defRPr>
            </a:lvl9pPr>
          </a:lstStyle>
          <a:p>
            <a:endParaRPr/>
          </a:p>
        </p:txBody>
      </p:sp>
      <p:sp>
        <p:nvSpPr>
          <p:cNvPr id="199" name="Google Shape;199;p103"/>
          <p:cNvSpPr txBox="1">
            <a:spLocks noGrp="1"/>
          </p:cNvSpPr>
          <p:nvPr>
            <p:ph type="body" idx="1"/>
          </p:nvPr>
        </p:nvSpPr>
        <p:spPr>
          <a:xfrm>
            <a:off x="393951" y="3445934"/>
            <a:ext cx="1783200" cy="260700"/>
          </a:xfrm>
          <a:prstGeom prst="rect">
            <a:avLst/>
          </a:prstGeom>
          <a:noFill/>
          <a:ln>
            <a:noFill/>
          </a:ln>
        </p:spPr>
        <p:txBody>
          <a:bodyPr spcFirstLastPara="1" wrap="square" lIns="68575" tIns="34275" rIns="68575" bIns="34275" anchor="ctr" anchorCtr="0">
            <a:noAutofit/>
          </a:bodyPr>
          <a:lstStyle>
            <a:lvl1pPr marL="457200" marR="0" lvl="0" indent="-317500" algn="ctr" rtl="0">
              <a:lnSpc>
                <a:spcPct val="115000"/>
              </a:lnSpc>
              <a:spcBef>
                <a:spcPts val="0"/>
              </a:spcBef>
              <a:spcAft>
                <a:spcPts val="0"/>
              </a:spcAft>
              <a:buClr>
                <a:schemeClr val="lt1"/>
              </a:buClr>
              <a:buSzPts val="1400"/>
              <a:buFont typeface="Lato"/>
              <a:buChar char="●"/>
              <a:defRPr sz="1400" b="1" i="0" u="none" strike="noStrike" cap="none">
                <a:solidFill>
                  <a:schemeClr val="lt1"/>
                </a:solidFill>
                <a:latin typeface="Lato"/>
                <a:ea typeface="Lato"/>
                <a:cs typeface="Lato"/>
                <a:sym typeface="Lato"/>
              </a:defRPr>
            </a:lvl1pPr>
            <a:lvl2pPr marL="914400" marR="0" lvl="1" indent="-317500" algn="l" rtl="0">
              <a:lnSpc>
                <a:spcPct val="115000"/>
              </a:lnSpc>
              <a:spcBef>
                <a:spcPts val="0"/>
              </a:spcBef>
              <a:spcAft>
                <a:spcPts val="0"/>
              </a:spcAft>
              <a:buClr>
                <a:schemeClr val="lt1"/>
              </a:buClr>
              <a:buSzPts val="1400"/>
              <a:buFont typeface="Lato"/>
              <a:buChar char="○"/>
              <a:defRPr sz="1400" b="1" i="0" u="none" strike="noStrike" cap="none">
                <a:solidFill>
                  <a:schemeClr val="lt1"/>
                </a:solidFill>
                <a:latin typeface="Lato"/>
                <a:ea typeface="Lato"/>
                <a:cs typeface="Lato"/>
                <a:sym typeface="Lato"/>
              </a:defRPr>
            </a:lvl2pPr>
            <a:lvl3pPr marL="1371600" marR="0" lvl="2" indent="-317500" algn="l" rtl="0">
              <a:lnSpc>
                <a:spcPct val="115000"/>
              </a:lnSpc>
              <a:spcBef>
                <a:spcPts val="0"/>
              </a:spcBef>
              <a:spcAft>
                <a:spcPts val="0"/>
              </a:spcAft>
              <a:buClr>
                <a:schemeClr val="lt1"/>
              </a:buClr>
              <a:buSzPts val="1400"/>
              <a:buFont typeface="Lato"/>
              <a:buChar char="■"/>
              <a:defRPr sz="1400" b="1" i="0" u="none" strike="noStrike" cap="none">
                <a:solidFill>
                  <a:schemeClr val="lt1"/>
                </a:solidFill>
                <a:latin typeface="Lato"/>
                <a:ea typeface="Lato"/>
                <a:cs typeface="Lato"/>
                <a:sym typeface="Lato"/>
              </a:defRPr>
            </a:lvl3pPr>
            <a:lvl4pPr marL="1828800" marR="0" lvl="3" indent="-317500" algn="l" rtl="0">
              <a:lnSpc>
                <a:spcPct val="115000"/>
              </a:lnSpc>
              <a:spcBef>
                <a:spcPts val="0"/>
              </a:spcBef>
              <a:spcAft>
                <a:spcPts val="0"/>
              </a:spcAft>
              <a:buClr>
                <a:schemeClr val="lt1"/>
              </a:buClr>
              <a:buSzPts val="1400"/>
              <a:buFont typeface="Lato"/>
              <a:buChar char="●"/>
              <a:defRPr sz="1400" b="1" i="0" u="none" strike="noStrike" cap="none">
                <a:solidFill>
                  <a:schemeClr val="lt1"/>
                </a:solidFill>
                <a:latin typeface="Lato"/>
                <a:ea typeface="Lato"/>
                <a:cs typeface="Lato"/>
                <a:sym typeface="Lato"/>
              </a:defRPr>
            </a:lvl4pPr>
            <a:lvl5pPr marL="2286000" marR="0" lvl="4" indent="-317500" algn="l" rtl="0">
              <a:lnSpc>
                <a:spcPct val="115000"/>
              </a:lnSpc>
              <a:spcBef>
                <a:spcPts val="0"/>
              </a:spcBef>
              <a:spcAft>
                <a:spcPts val="0"/>
              </a:spcAft>
              <a:buClr>
                <a:schemeClr val="lt1"/>
              </a:buClr>
              <a:buSzPts val="1400"/>
              <a:buFont typeface="Lato"/>
              <a:buChar char="○"/>
              <a:defRPr sz="1400" b="1" i="0" u="none" strike="noStrike" cap="none">
                <a:solidFill>
                  <a:schemeClr val="lt1"/>
                </a:solidFill>
                <a:latin typeface="Lato"/>
                <a:ea typeface="Lato"/>
                <a:cs typeface="Lato"/>
                <a:sym typeface="Lato"/>
              </a:defRPr>
            </a:lvl5pPr>
            <a:lvl6pPr marL="2743200" marR="0" lvl="5" indent="-317500" algn="l" rtl="0">
              <a:lnSpc>
                <a:spcPct val="115000"/>
              </a:lnSpc>
              <a:spcBef>
                <a:spcPts val="400"/>
              </a:spcBef>
              <a:spcAft>
                <a:spcPts val="0"/>
              </a:spcAft>
              <a:buClr>
                <a:schemeClr val="lt1"/>
              </a:buClr>
              <a:buSzPts val="1400"/>
              <a:buFont typeface="Lato"/>
              <a:buChar char="■"/>
              <a:defRPr sz="1400" b="1" i="0" u="none" strike="noStrike" cap="none">
                <a:solidFill>
                  <a:schemeClr val="lt1"/>
                </a:solidFill>
                <a:latin typeface="Lato"/>
                <a:ea typeface="Lato"/>
                <a:cs typeface="Lato"/>
                <a:sym typeface="Lato"/>
              </a:defRPr>
            </a:lvl6pPr>
            <a:lvl7pPr marL="3200400" marR="0" lvl="6" indent="-317500" algn="l" rtl="0">
              <a:lnSpc>
                <a:spcPct val="115000"/>
              </a:lnSpc>
              <a:spcBef>
                <a:spcPts val="400"/>
              </a:spcBef>
              <a:spcAft>
                <a:spcPts val="0"/>
              </a:spcAft>
              <a:buClr>
                <a:schemeClr val="lt1"/>
              </a:buClr>
              <a:buSzPts val="1400"/>
              <a:buFont typeface="Lato"/>
              <a:buChar char="●"/>
              <a:defRPr sz="1400" b="1" i="0" u="none" strike="noStrike" cap="none">
                <a:solidFill>
                  <a:schemeClr val="lt1"/>
                </a:solidFill>
                <a:latin typeface="Lato"/>
                <a:ea typeface="Lato"/>
                <a:cs typeface="Lato"/>
                <a:sym typeface="Lato"/>
              </a:defRPr>
            </a:lvl7pPr>
            <a:lvl8pPr marL="3657600" marR="0" lvl="7" indent="-317500" algn="l" rtl="0">
              <a:lnSpc>
                <a:spcPct val="115000"/>
              </a:lnSpc>
              <a:spcBef>
                <a:spcPts val="400"/>
              </a:spcBef>
              <a:spcAft>
                <a:spcPts val="0"/>
              </a:spcAft>
              <a:buClr>
                <a:schemeClr val="lt1"/>
              </a:buClr>
              <a:buSzPts val="1400"/>
              <a:buFont typeface="Lato"/>
              <a:buChar char="○"/>
              <a:defRPr sz="1400" b="1" i="0" u="none" strike="noStrike" cap="none">
                <a:solidFill>
                  <a:schemeClr val="lt1"/>
                </a:solidFill>
                <a:latin typeface="Lato"/>
                <a:ea typeface="Lato"/>
                <a:cs typeface="Lato"/>
                <a:sym typeface="Lato"/>
              </a:defRPr>
            </a:lvl8pPr>
            <a:lvl9pPr marL="4114800" marR="0" lvl="8" indent="-317500" algn="l" rtl="0">
              <a:lnSpc>
                <a:spcPct val="115000"/>
              </a:lnSpc>
              <a:spcBef>
                <a:spcPts val="400"/>
              </a:spcBef>
              <a:spcAft>
                <a:spcPts val="0"/>
              </a:spcAft>
              <a:buClr>
                <a:schemeClr val="lt1"/>
              </a:buClr>
              <a:buSzPts val="1400"/>
              <a:buFont typeface="Lato"/>
              <a:buChar char="■"/>
              <a:defRPr sz="1400" b="1" i="0" u="none" strike="noStrike" cap="none">
                <a:solidFill>
                  <a:schemeClr val="lt1"/>
                </a:solidFill>
                <a:latin typeface="Lato"/>
                <a:ea typeface="Lato"/>
                <a:cs typeface="Lato"/>
                <a:sym typeface="Lato"/>
              </a:defRPr>
            </a:lvl9pPr>
          </a:lstStyle>
          <a:p>
            <a:endParaRPr/>
          </a:p>
        </p:txBody>
      </p:sp>
      <p:sp>
        <p:nvSpPr>
          <p:cNvPr id="200" name="Google Shape;200;p103"/>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s-2 center: reverse text, full picture background, yellow outline thin frame">
  <p:cSld name="Other_Quotes_02">
    <p:spTree>
      <p:nvGrpSpPr>
        <p:cNvPr id="1" name="Shape 201"/>
        <p:cNvGrpSpPr/>
        <p:nvPr/>
      </p:nvGrpSpPr>
      <p:grpSpPr>
        <a:xfrm>
          <a:off x="0" y="0"/>
          <a:ext cx="0" cy="0"/>
          <a:chOff x="0" y="0"/>
          <a:chExt cx="0" cy="0"/>
        </a:xfrm>
      </p:grpSpPr>
      <p:sp>
        <p:nvSpPr>
          <p:cNvPr id="202" name="Google Shape;202;p104"/>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203" name="Google Shape;203;p104"/>
          <p:cNvSpPr>
            <a:spLocks noGrp="1"/>
          </p:cNvSpPr>
          <p:nvPr>
            <p:ph type="pic" idx="2"/>
          </p:nvPr>
        </p:nvSpPr>
        <p:spPr>
          <a:xfrm>
            <a:off x="0" y="0"/>
            <a:ext cx="9144000" cy="5143500"/>
          </a:xfrm>
          <a:prstGeom prst="rect">
            <a:avLst/>
          </a:prstGeom>
          <a:noFill/>
          <a:ln>
            <a:noFill/>
          </a:ln>
        </p:spPr>
      </p:sp>
      <p:sp>
        <p:nvSpPr>
          <p:cNvPr id="204" name="Google Shape;204;p104"/>
          <p:cNvSpPr/>
          <p:nvPr/>
        </p:nvSpPr>
        <p:spPr>
          <a:xfrm>
            <a:off x="492769" y="471702"/>
            <a:ext cx="8125200" cy="3823800"/>
          </a:xfrm>
          <a:prstGeom prst="rect">
            <a:avLst/>
          </a:prstGeom>
          <a:noFill/>
          <a:ln w="1905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205" name="Google Shape;205;p104"/>
          <p:cNvCxnSpPr/>
          <p:nvPr/>
        </p:nvCxnSpPr>
        <p:spPr>
          <a:xfrm>
            <a:off x="2772200" y="3454840"/>
            <a:ext cx="3566400" cy="0"/>
          </a:xfrm>
          <a:prstGeom prst="straightConnector1">
            <a:avLst/>
          </a:prstGeom>
          <a:noFill/>
          <a:ln w="25400" cap="flat" cmpd="sng">
            <a:solidFill>
              <a:schemeClr val="accent4"/>
            </a:solidFill>
            <a:prstDash val="solid"/>
            <a:miter lim="800000"/>
            <a:headEnd type="none" w="sm" len="sm"/>
            <a:tailEnd type="none" w="sm" len="sm"/>
          </a:ln>
        </p:spPr>
      </p:cxnSp>
      <p:sp>
        <p:nvSpPr>
          <p:cNvPr id="206" name="Google Shape;206;p104"/>
          <p:cNvSpPr txBox="1">
            <a:spLocks noGrp="1"/>
          </p:cNvSpPr>
          <p:nvPr>
            <p:ph type="title"/>
          </p:nvPr>
        </p:nvSpPr>
        <p:spPr>
          <a:xfrm>
            <a:off x="964778" y="832532"/>
            <a:ext cx="7214400" cy="2365200"/>
          </a:xfrm>
          <a:prstGeom prst="rect">
            <a:avLst/>
          </a:prstGeom>
          <a:noFill/>
          <a:ln>
            <a:noFill/>
          </a:ln>
        </p:spPr>
        <p:txBody>
          <a:bodyPr spcFirstLastPara="1" wrap="square" lIns="68575" tIns="34275" rIns="68575" bIns="34275" anchor="t" anchorCtr="0">
            <a:noAutofit/>
          </a:bodyPr>
          <a:lstStyle>
            <a:lvl1pPr lvl="0" algn="ctr">
              <a:lnSpc>
                <a:spcPct val="150000"/>
              </a:lnSpc>
              <a:spcBef>
                <a:spcPts val="0"/>
              </a:spcBef>
              <a:spcAft>
                <a:spcPts val="0"/>
              </a:spcAft>
              <a:buClr>
                <a:schemeClr val="lt1"/>
              </a:buClr>
              <a:buSzPts val="3000"/>
              <a:buFont typeface="Lato"/>
              <a:buNone/>
              <a:defRPr i="1">
                <a:solidFill>
                  <a:schemeClr val="lt1"/>
                </a:solidFill>
                <a:latin typeface="Lato"/>
                <a:ea typeface="Lato"/>
                <a:cs typeface="Lato"/>
                <a:sym typeface="Lato"/>
              </a:defRPr>
            </a:lvl1pPr>
            <a:lvl2pPr lvl="1" algn="l">
              <a:lnSpc>
                <a:spcPct val="100000"/>
              </a:lnSpc>
              <a:spcBef>
                <a:spcPts val="500"/>
              </a:spcBef>
              <a:spcAft>
                <a:spcPts val="0"/>
              </a:spcAft>
              <a:buSzPts val="3000"/>
              <a:buFont typeface="Lato"/>
              <a:buNone/>
              <a:defRPr sz="3000">
                <a:latin typeface="Lato"/>
                <a:ea typeface="Lato"/>
                <a:cs typeface="Lato"/>
                <a:sym typeface="Lato"/>
              </a:defRPr>
            </a:lvl2pPr>
            <a:lvl3pPr lvl="2" algn="l">
              <a:lnSpc>
                <a:spcPct val="100000"/>
              </a:lnSpc>
              <a:spcBef>
                <a:spcPts val="0"/>
              </a:spcBef>
              <a:spcAft>
                <a:spcPts val="0"/>
              </a:spcAft>
              <a:buSzPts val="3000"/>
              <a:buFont typeface="Lato"/>
              <a:buNone/>
              <a:defRPr sz="3000">
                <a:latin typeface="Lato"/>
                <a:ea typeface="Lato"/>
                <a:cs typeface="Lato"/>
                <a:sym typeface="Lato"/>
              </a:defRPr>
            </a:lvl3pPr>
            <a:lvl4pPr lvl="3" algn="l">
              <a:lnSpc>
                <a:spcPct val="100000"/>
              </a:lnSpc>
              <a:spcBef>
                <a:spcPts val="0"/>
              </a:spcBef>
              <a:spcAft>
                <a:spcPts val="0"/>
              </a:spcAft>
              <a:buSzPts val="3000"/>
              <a:buFont typeface="Lato"/>
              <a:buNone/>
              <a:defRPr sz="3000">
                <a:latin typeface="Lato"/>
                <a:ea typeface="Lato"/>
                <a:cs typeface="Lato"/>
                <a:sym typeface="Lato"/>
              </a:defRPr>
            </a:lvl4pPr>
            <a:lvl5pPr lvl="4" algn="l">
              <a:lnSpc>
                <a:spcPct val="100000"/>
              </a:lnSpc>
              <a:spcBef>
                <a:spcPts val="0"/>
              </a:spcBef>
              <a:spcAft>
                <a:spcPts val="0"/>
              </a:spcAft>
              <a:buSzPts val="3000"/>
              <a:buFont typeface="Lato"/>
              <a:buNone/>
              <a:defRPr sz="3000">
                <a:latin typeface="Lato"/>
                <a:ea typeface="Lato"/>
                <a:cs typeface="Lato"/>
                <a:sym typeface="Lato"/>
              </a:defRPr>
            </a:lvl5pPr>
            <a:lvl6pPr lvl="5" algn="l">
              <a:lnSpc>
                <a:spcPct val="100000"/>
              </a:lnSpc>
              <a:spcBef>
                <a:spcPts val="0"/>
              </a:spcBef>
              <a:spcAft>
                <a:spcPts val="0"/>
              </a:spcAft>
              <a:buSzPts val="3000"/>
              <a:buFont typeface="Lato"/>
              <a:buNone/>
              <a:defRPr sz="3000">
                <a:latin typeface="Lato"/>
                <a:ea typeface="Lato"/>
                <a:cs typeface="Lato"/>
                <a:sym typeface="Lato"/>
              </a:defRPr>
            </a:lvl6pPr>
            <a:lvl7pPr lvl="6" algn="l">
              <a:lnSpc>
                <a:spcPct val="100000"/>
              </a:lnSpc>
              <a:spcBef>
                <a:spcPts val="0"/>
              </a:spcBef>
              <a:spcAft>
                <a:spcPts val="0"/>
              </a:spcAft>
              <a:buSzPts val="3000"/>
              <a:buFont typeface="Lato"/>
              <a:buNone/>
              <a:defRPr sz="3000">
                <a:latin typeface="Lato"/>
                <a:ea typeface="Lato"/>
                <a:cs typeface="Lato"/>
                <a:sym typeface="Lato"/>
              </a:defRPr>
            </a:lvl7pPr>
            <a:lvl8pPr lvl="7" algn="l">
              <a:lnSpc>
                <a:spcPct val="100000"/>
              </a:lnSpc>
              <a:spcBef>
                <a:spcPts val="0"/>
              </a:spcBef>
              <a:spcAft>
                <a:spcPts val="0"/>
              </a:spcAft>
              <a:buSzPts val="3000"/>
              <a:buFont typeface="Lato"/>
              <a:buNone/>
              <a:defRPr sz="3000">
                <a:latin typeface="Lato"/>
                <a:ea typeface="Lato"/>
                <a:cs typeface="Lato"/>
                <a:sym typeface="Lato"/>
              </a:defRPr>
            </a:lvl8pPr>
            <a:lvl9pPr lvl="8" algn="l">
              <a:lnSpc>
                <a:spcPct val="100000"/>
              </a:lnSpc>
              <a:spcBef>
                <a:spcPts val="0"/>
              </a:spcBef>
              <a:spcAft>
                <a:spcPts val="0"/>
              </a:spcAft>
              <a:buSzPts val="3000"/>
              <a:buFont typeface="Lato"/>
              <a:buNone/>
              <a:defRPr sz="3000">
                <a:latin typeface="Lato"/>
                <a:ea typeface="Lato"/>
                <a:cs typeface="Lato"/>
                <a:sym typeface="Lato"/>
              </a:defRPr>
            </a:lvl9pPr>
          </a:lstStyle>
          <a:p>
            <a:endParaRPr/>
          </a:p>
        </p:txBody>
      </p:sp>
      <p:sp>
        <p:nvSpPr>
          <p:cNvPr id="207" name="Google Shape;207;p104"/>
          <p:cNvSpPr txBox="1">
            <a:spLocks noGrp="1"/>
          </p:cNvSpPr>
          <p:nvPr>
            <p:ph type="body" idx="1"/>
          </p:nvPr>
        </p:nvSpPr>
        <p:spPr>
          <a:xfrm>
            <a:off x="3680460" y="3695853"/>
            <a:ext cx="1783200" cy="260700"/>
          </a:xfrm>
          <a:prstGeom prst="rect">
            <a:avLst/>
          </a:prstGeom>
          <a:noFill/>
          <a:ln>
            <a:noFill/>
          </a:ln>
        </p:spPr>
        <p:txBody>
          <a:bodyPr spcFirstLastPara="1" wrap="square" lIns="68575" tIns="34275" rIns="68575" bIns="34275" anchor="ctr" anchorCtr="0">
            <a:noAutofit/>
          </a:bodyPr>
          <a:lstStyle>
            <a:lvl1pPr marL="457200" marR="0" lvl="0" indent="-317500" algn="ctr" rtl="0">
              <a:lnSpc>
                <a:spcPct val="115000"/>
              </a:lnSpc>
              <a:spcBef>
                <a:spcPts val="0"/>
              </a:spcBef>
              <a:spcAft>
                <a:spcPts val="0"/>
              </a:spcAft>
              <a:buClr>
                <a:schemeClr val="lt1"/>
              </a:buClr>
              <a:buSzPts val="1400"/>
              <a:buFont typeface="Lato"/>
              <a:buChar char="●"/>
              <a:defRPr sz="1400" b="0" i="0" u="none" strike="noStrike" cap="none">
                <a:solidFill>
                  <a:schemeClr val="lt1"/>
                </a:solidFill>
                <a:latin typeface="Lato"/>
                <a:ea typeface="Lato"/>
                <a:cs typeface="Lato"/>
                <a:sym typeface="Lato"/>
              </a:defRPr>
            </a:lvl1pPr>
            <a:lvl2pPr marL="914400" marR="0" lvl="1" indent="-317500" algn="ctr" rtl="0">
              <a:lnSpc>
                <a:spcPct val="115000"/>
              </a:lnSpc>
              <a:spcBef>
                <a:spcPts val="0"/>
              </a:spcBef>
              <a:spcAft>
                <a:spcPts val="0"/>
              </a:spcAft>
              <a:buClr>
                <a:schemeClr val="lt1"/>
              </a:buClr>
              <a:buSzPts val="1400"/>
              <a:buFont typeface="Lato"/>
              <a:buChar char="○"/>
              <a:defRPr sz="1400" b="0" i="0" u="none" strike="noStrike" cap="none">
                <a:solidFill>
                  <a:schemeClr val="lt1"/>
                </a:solidFill>
                <a:latin typeface="Lato"/>
                <a:ea typeface="Lato"/>
                <a:cs typeface="Lato"/>
                <a:sym typeface="Lato"/>
              </a:defRPr>
            </a:lvl2pPr>
            <a:lvl3pPr marL="1371600" marR="0" lvl="2" indent="-317500" algn="ctr" rtl="0">
              <a:lnSpc>
                <a:spcPct val="115000"/>
              </a:lnSpc>
              <a:spcBef>
                <a:spcPts val="0"/>
              </a:spcBef>
              <a:spcAft>
                <a:spcPts val="0"/>
              </a:spcAft>
              <a:buClr>
                <a:schemeClr val="lt1"/>
              </a:buClr>
              <a:buSzPts val="1400"/>
              <a:buFont typeface="Lato"/>
              <a:buChar char="■"/>
              <a:defRPr sz="1400" b="0" i="0" u="none" strike="noStrike" cap="none">
                <a:solidFill>
                  <a:schemeClr val="lt1"/>
                </a:solidFill>
                <a:latin typeface="Lato"/>
                <a:ea typeface="Lato"/>
                <a:cs typeface="Lato"/>
                <a:sym typeface="Lato"/>
              </a:defRPr>
            </a:lvl3pPr>
            <a:lvl4pPr marL="1828800" marR="0" lvl="3" indent="-317500" algn="ctr" rtl="0">
              <a:lnSpc>
                <a:spcPct val="115000"/>
              </a:lnSpc>
              <a:spcBef>
                <a:spcPts val="0"/>
              </a:spcBef>
              <a:spcAft>
                <a:spcPts val="0"/>
              </a:spcAft>
              <a:buClr>
                <a:schemeClr val="lt1"/>
              </a:buClr>
              <a:buSzPts val="1400"/>
              <a:buFont typeface="Lato"/>
              <a:buChar char="●"/>
              <a:defRPr sz="1400" b="0" i="0" u="none" strike="noStrike" cap="none">
                <a:solidFill>
                  <a:schemeClr val="lt1"/>
                </a:solidFill>
                <a:latin typeface="Lato"/>
                <a:ea typeface="Lato"/>
                <a:cs typeface="Lato"/>
                <a:sym typeface="Lato"/>
              </a:defRPr>
            </a:lvl4pPr>
            <a:lvl5pPr marL="2286000" marR="0" lvl="4" indent="-317500" algn="ctr" rtl="0">
              <a:lnSpc>
                <a:spcPct val="115000"/>
              </a:lnSpc>
              <a:spcBef>
                <a:spcPts val="0"/>
              </a:spcBef>
              <a:spcAft>
                <a:spcPts val="0"/>
              </a:spcAft>
              <a:buClr>
                <a:schemeClr val="lt1"/>
              </a:buClr>
              <a:buSzPts val="1400"/>
              <a:buFont typeface="Lato"/>
              <a:buChar char="○"/>
              <a:defRPr sz="1400" b="0" i="0" u="none" strike="noStrike" cap="none">
                <a:solidFill>
                  <a:schemeClr val="lt1"/>
                </a:solidFill>
                <a:latin typeface="Lato"/>
                <a:ea typeface="Lato"/>
                <a:cs typeface="Lato"/>
                <a:sym typeface="Lato"/>
              </a:defRPr>
            </a:lvl5pPr>
            <a:lvl6pPr marL="2743200" marR="0" lvl="5" indent="-317500" algn="ctr" rtl="0">
              <a:lnSpc>
                <a:spcPct val="115000"/>
              </a:lnSpc>
              <a:spcBef>
                <a:spcPts val="400"/>
              </a:spcBef>
              <a:spcAft>
                <a:spcPts val="0"/>
              </a:spcAft>
              <a:buClr>
                <a:schemeClr val="lt1"/>
              </a:buClr>
              <a:buSzPts val="1400"/>
              <a:buFont typeface="Lato"/>
              <a:buChar char="■"/>
              <a:defRPr sz="1400" b="0" i="0" u="none" strike="noStrike" cap="none">
                <a:solidFill>
                  <a:schemeClr val="lt1"/>
                </a:solidFill>
                <a:latin typeface="Lato"/>
                <a:ea typeface="Lato"/>
                <a:cs typeface="Lato"/>
                <a:sym typeface="Lato"/>
              </a:defRPr>
            </a:lvl6pPr>
            <a:lvl7pPr marL="3200400" marR="0" lvl="6" indent="-317500" algn="ctr" rtl="0">
              <a:lnSpc>
                <a:spcPct val="115000"/>
              </a:lnSpc>
              <a:spcBef>
                <a:spcPts val="400"/>
              </a:spcBef>
              <a:spcAft>
                <a:spcPts val="0"/>
              </a:spcAft>
              <a:buClr>
                <a:schemeClr val="lt1"/>
              </a:buClr>
              <a:buSzPts val="1400"/>
              <a:buFont typeface="Lato"/>
              <a:buChar char="●"/>
              <a:defRPr sz="1400" b="0" i="0" u="none" strike="noStrike" cap="none">
                <a:solidFill>
                  <a:schemeClr val="lt1"/>
                </a:solidFill>
                <a:latin typeface="Lato"/>
                <a:ea typeface="Lato"/>
                <a:cs typeface="Lato"/>
                <a:sym typeface="Lato"/>
              </a:defRPr>
            </a:lvl7pPr>
            <a:lvl8pPr marL="3657600" marR="0" lvl="7" indent="-317500" algn="ctr" rtl="0">
              <a:lnSpc>
                <a:spcPct val="115000"/>
              </a:lnSpc>
              <a:spcBef>
                <a:spcPts val="400"/>
              </a:spcBef>
              <a:spcAft>
                <a:spcPts val="0"/>
              </a:spcAft>
              <a:buClr>
                <a:schemeClr val="lt1"/>
              </a:buClr>
              <a:buSzPts val="1400"/>
              <a:buFont typeface="Lato"/>
              <a:buChar char="○"/>
              <a:defRPr sz="1400" b="0" i="0" u="none" strike="noStrike" cap="none">
                <a:solidFill>
                  <a:schemeClr val="lt1"/>
                </a:solidFill>
                <a:latin typeface="Lato"/>
                <a:ea typeface="Lato"/>
                <a:cs typeface="Lato"/>
                <a:sym typeface="Lato"/>
              </a:defRPr>
            </a:lvl8pPr>
            <a:lvl9pPr marL="4114800" marR="0" lvl="8" indent="-317500" algn="ctr" rtl="0">
              <a:lnSpc>
                <a:spcPct val="115000"/>
              </a:lnSpc>
              <a:spcBef>
                <a:spcPts val="400"/>
              </a:spcBef>
              <a:spcAft>
                <a:spcPts val="0"/>
              </a:spcAft>
              <a:buClr>
                <a:schemeClr val="lt1"/>
              </a:buClr>
              <a:buSzPts val="1400"/>
              <a:buFont typeface="Lato"/>
              <a:buChar char="■"/>
              <a:defRPr sz="1400" b="0" i="0" u="none" strike="noStrike" cap="none">
                <a:solidFill>
                  <a:schemeClr val="lt1"/>
                </a:solidFill>
                <a:latin typeface="Lato"/>
                <a:ea typeface="Lato"/>
                <a:cs typeface="Lato"/>
                <a:sym typeface="Lato"/>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Logo partner-1 right: title and 2 column logo placeholders, left edge: 1/3 picture">
  <p:cSld name="Other_Logos_01">
    <p:spTree>
      <p:nvGrpSpPr>
        <p:cNvPr id="1" name="Shape 208"/>
        <p:cNvGrpSpPr/>
        <p:nvPr/>
      </p:nvGrpSpPr>
      <p:grpSpPr>
        <a:xfrm>
          <a:off x="0" y="0"/>
          <a:ext cx="0" cy="0"/>
          <a:chOff x="0" y="0"/>
          <a:chExt cx="0" cy="0"/>
        </a:xfrm>
      </p:grpSpPr>
      <p:sp>
        <p:nvSpPr>
          <p:cNvPr id="209" name="Google Shape;209;p105"/>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210" name="Google Shape;210;p105"/>
          <p:cNvSpPr txBox="1">
            <a:spLocks noGrp="1"/>
          </p:cNvSpPr>
          <p:nvPr>
            <p:ph type="title"/>
          </p:nvPr>
        </p:nvSpPr>
        <p:spPr>
          <a:xfrm>
            <a:off x="3901044" y="482999"/>
            <a:ext cx="47352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2"/>
              </a:buClr>
              <a:buSzPts val="3300"/>
              <a:buFont typeface="Arial"/>
              <a:buNone/>
              <a:defRPr>
                <a:solidFill>
                  <a:schemeClr val="dk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1" name="Google Shape;211;p105"/>
          <p:cNvSpPr>
            <a:spLocks noGrp="1"/>
          </p:cNvSpPr>
          <p:nvPr>
            <p:ph type="pic" idx="2"/>
          </p:nvPr>
        </p:nvSpPr>
        <p:spPr>
          <a:xfrm>
            <a:off x="3903196" y="1895960"/>
            <a:ext cx="2268300" cy="683100"/>
          </a:xfrm>
          <a:prstGeom prst="rect">
            <a:avLst/>
          </a:prstGeom>
          <a:noFill/>
          <a:ln>
            <a:noFill/>
          </a:ln>
        </p:spPr>
      </p:sp>
      <p:sp>
        <p:nvSpPr>
          <p:cNvPr id="212" name="Google Shape;212;p105"/>
          <p:cNvSpPr>
            <a:spLocks noGrp="1"/>
          </p:cNvSpPr>
          <p:nvPr>
            <p:ph type="pic" idx="3"/>
          </p:nvPr>
        </p:nvSpPr>
        <p:spPr>
          <a:xfrm>
            <a:off x="6367983" y="1895960"/>
            <a:ext cx="2268300" cy="683100"/>
          </a:xfrm>
          <a:prstGeom prst="rect">
            <a:avLst/>
          </a:prstGeom>
          <a:noFill/>
          <a:ln>
            <a:noFill/>
          </a:ln>
        </p:spPr>
      </p:sp>
      <p:sp>
        <p:nvSpPr>
          <p:cNvPr id="213" name="Google Shape;213;p105"/>
          <p:cNvSpPr>
            <a:spLocks noGrp="1"/>
          </p:cNvSpPr>
          <p:nvPr>
            <p:ph type="pic" idx="4"/>
          </p:nvPr>
        </p:nvSpPr>
        <p:spPr>
          <a:xfrm>
            <a:off x="3901044" y="2791891"/>
            <a:ext cx="2268300" cy="683100"/>
          </a:xfrm>
          <a:prstGeom prst="rect">
            <a:avLst/>
          </a:prstGeom>
          <a:noFill/>
          <a:ln>
            <a:noFill/>
          </a:ln>
        </p:spPr>
      </p:sp>
      <p:sp>
        <p:nvSpPr>
          <p:cNvPr id="214" name="Google Shape;214;p105"/>
          <p:cNvSpPr>
            <a:spLocks noGrp="1"/>
          </p:cNvSpPr>
          <p:nvPr>
            <p:ph type="pic" idx="5"/>
          </p:nvPr>
        </p:nvSpPr>
        <p:spPr>
          <a:xfrm>
            <a:off x="6365831" y="2791891"/>
            <a:ext cx="2268300" cy="683100"/>
          </a:xfrm>
          <a:prstGeom prst="rect">
            <a:avLst/>
          </a:prstGeom>
          <a:noFill/>
          <a:ln>
            <a:noFill/>
          </a:ln>
        </p:spPr>
      </p:sp>
      <p:sp>
        <p:nvSpPr>
          <p:cNvPr id="215" name="Google Shape;215;p105"/>
          <p:cNvSpPr>
            <a:spLocks noGrp="1"/>
          </p:cNvSpPr>
          <p:nvPr>
            <p:ph type="pic" idx="6"/>
          </p:nvPr>
        </p:nvSpPr>
        <p:spPr>
          <a:xfrm>
            <a:off x="3901044" y="3673494"/>
            <a:ext cx="2268300" cy="683100"/>
          </a:xfrm>
          <a:prstGeom prst="rect">
            <a:avLst/>
          </a:prstGeom>
          <a:noFill/>
          <a:ln>
            <a:noFill/>
          </a:ln>
        </p:spPr>
      </p:sp>
      <p:sp>
        <p:nvSpPr>
          <p:cNvPr id="216" name="Google Shape;216;p105"/>
          <p:cNvSpPr>
            <a:spLocks noGrp="1"/>
          </p:cNvSpPr>
          <p:nvPr>
            <p:ph type="pic" idx="7"/>
          </p:nvPr>
        </p:nvSpPr>
        <p:spPr>
          <a:xfrm>
            <a:off x="6365831" y="3673494"/>
            <a:ext cx="2268300" cy="683100"/>
          </a:xfrm>
          <a:prstGeom prst="rect">
            <a:avLst/>
          </a:prstGeom>
          <a:noFill/>
          <a:ln>
            <a:noFill/>
          </a:ln>
        </p:spPr>
      </p:sp>
      <p:sp>
        <p:nvSpPr>
          <p:cNvPr id="217" name="Google Shape;217;p105"/>
          <p:cNvSpPr>
            <a:spLocks noGrp="1"/>
          </p:cNvSpPr>
          <p:nvPr>
            <p:ph type="pic" idx="8"/>
          </p:nvPr>
        </p:nvSpPr>
        <p:spPr>
          <a:xfrm>
            <a:off x="-1" y="0"/>
            <a:ext cx="3314700" cy="5143500"/>
          </a:xfrm>
          <a:prstGeom prst="rect">
            <a:avLst/>
          </a:prstGeom>
          <a:no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4"/>
        </a:solidFill>
        <a:effectLst/>
      </p:bgPr>
    </p:bg>
    <p:spTree>
      <p:nvGrpSpPr>
        <p:cNvPr id="1" name="Shape 218"/>
        <p:cNvGrpSpPr/>
        <p:nvPr/>
      </p:nvGrpSpPr>
      <p:grpSpPr>
        <a:xfrm>
          <a:off x="0" y="0"/>
          <a:ext cx="0" cy="0"/>
          <a:chOff x="0" y="0"/>
          <a:chExt cx="0" cy="0"/>
        </a:xfrm>
      </p:grpSpPr>
      <p:sp>
        <p:nvSpPr>
          <p:cNvPr id="219" name="Google Shape;219;p106"/>
          <p:cNvSpPr txBox="1">
            <a:spLocks noGrp="1"/>
          </p:cNvSpPr>
          <p:nvPr>
            <p:ph type="title"/>
          </p:nvPr>
        </p:nvSpPr>
        <p:spPr>
          <a:xfrm>
            <a:off x="729450" y="1322450"/>
            <a:ext cx="7688400" cy="15186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lt1"/>
              </a:buClr>
              <a:buSzPts val="3600"/>
              <a:buNone/>
              <a:defRPr sz="3600" i="0" u="none" strike="noStrike" cap="none">
                <a:solidFill>
                  <a:schemeClr val="lt1"/>
                </a:solidFill>
              </a:defRPr>
            </a:lvl1pPr>
            <a:lvl2pPr marR="0" lvl="1" algn="l">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2pPr>
            <a:lvl3pPr marR="0" lvl="2" algn="l">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3pPr>
            <a:lvl4pPr marR="0" lvl="3" algn="l">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4pPr>
            <a:lvl5pPr marR="0" lvl="4" algn="l">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5pPr>
            <a:lvl6pPr marR="0" lvl="5" algn="l">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6pPr>
            <a:lvl7pPr marR="0" lvl="6" algn="l">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7pPr>
            <a:lvl8pPr marR="0" lvl="7" algn="l">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8pPr>
            <a:lvl9pPr marR="0" lvl="8" algn="l">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9pPr>
          </a:lstStyle>
          <a:p>
            <a:endParaRPr/>
          </a:p>
        </p:txBody>
      </p:sp>
      <p:sp>
        <p:nvSpPr>
          <p:cNvPr id="220" name="Google Shape;220;p106"/>
          <p:cNvSpPr txBox="1"/>
          <p:nvPr/>
        </p:nvSpPr>
        <p:spPr>
          <a:xfrm>
            <a:off x="226550" y="78500"/>
            <a:ext cx="2507400" cy="321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EMPLOYMENTFIRSTCOLORADO.ORG</a:t>
            </a:r>
            <a:endParaRPr sz="900" b="1" i="0" u="none" strike="noStrike" cap="none">
              <a:solidFill>
                <a:schemeClr val="lt1"/>
              </a:solidFill>
              <a:latin typeface="Arial"/>
              <a:ea typeface="Arial"/>
              <a:cs typeface="Arial"/>
              <a:sym typeface="Arial"/>
            </a:endParaRPr>
          </a:p>
        </p:txBody>
      </p:sp>
      <p:grpSp>
        <p:nvGrpSpPr>
          <p:cNvPr id="221" name="Google Shape;221;p106"/>
          <p:cNvGrpSpPr/>
          <p:nvPr/>
        </p:nvGrpSpPr>
        <p:grpSpPr>
          <a:xfrm>
            <a:off x="830394" y="1191276"/>
            <a:ext cx="745764" cy="45826"/>
            <a:chOff x="4580561" y="2589004"/>
            <a:chExt cx="1064464" cy="25200"/>
          </a:xfrm>
        </p:grpSpPr>
        <p:sp>
          <p:nvSpPr>
            <p:cNvPr id="222" name="Google Shape;222;p106"/>
            <p:cNvSpPr/>
            <p:nvPr/>
          </p:nvSpPr>
          <p:spPr>
            <a:xfrm rot="-5400000">
              <a:off x="5366325" y="2335504"/>
              <a:ext cx="25200" cy="532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106"/>
            <p:cNvSpPr/>
            <p:nvPr/>
          </p:nvSpPr>
          <p:spPr>
            <a:xfrm rot="-5400000">
              <a:off x="4836311" y="2333254"/>
              <a:ext cx="25200" cy="536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224" name="Google Shape;224;p106"/>
          <p:cNvPicPr preferRelativeResize="0"/>
          <p:nvPr/>
        </p:nvPicPr>
        <p:blipFill rotWithShape="1">
          <a:blip r:embed="rId2">
            <a:alphaModFix/>
          </a:blip>
          <a:srcRect/>
          <a:stretch/>
        </p:blipFill>
        <p:spPr>
          <a:xfrm>
            <a:off x="7339775" y="4599100"/>
            <a:ext cx="1469766" cy="4681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heavy-3 standard with narrow picture on left, right: title, subhead (reverse) and bullets">
  <p:cSld name="Heavy_Picture_Left">
    <p:spTree>
      <p:nvGrpSpPr>
        <p:cNvPr id="1" name="Shape 30"/>
        <p:cNvGrpSpPr/>
        <p:nvPr/>
      </p:nvGrpSpPr>
      <p:grpSpPr>
        <a:xfrm>
          <a:off x="0" y="0"/>
          <a:ext cx="0" cy="0"/>
          <a:chOff x="0" y="0"/>
          <a:chExt cx="0" cy="0"/>
        </a:xfrm>
      </p:grpSpPr>
      <p:sp>
        <p:nvSpPr>
          <p:cNvPr id="31" name="Google Shape;31;p41"/>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32" name="Google Shape;32;p41"/>
          <p:cNvSpPr txBox="1">
            <a:spLocks noGrp="1"/>
          </p:cNvSpPr>
          <p:nvPr>
            <p:ph type="title"/>
          </p:nvPr>
        </p:nvSpPr>
        <p:spPr>
          <a:xfrm>
            <a:off x="3078100" y="743881"/>
            <a:ext cx="5522400" cy="454200"/>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Clr>
                <a:schemeClr val="dk2"/>
              </a:buClr>
              <a:buSzPts val="33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 name="Google Shape;33;p41"/>
          <p:cNvSpPr txBox="1">
            <a:spLocks noGrp="1"/>
          </p:cNvSpPr>
          <p:nvPr>
            <p:ph type="body" idx="1"/>
          </p:nvPr>
        </p:nvSpPr>
        <p:spPr>
          <a:xfrm>
            <a:off x="3078100" y="1421581"/>
            <a:ext cx="5522400" cy="260700"/>
          </a:xfrm>
          <a:prstGeom prst="rect">
            <a:avLst/>
          </a:prstGeom>
          <a:solidFill>
            <a:schemeClr val="accent1"/>
          </a:solidFill>
          <a:ln>
            <a:noFill/>
          </a:ln>
        </p:spPr>
        <p:txBody>
          <a:bodyPr spcFirstLastPara="1" wrap="square" lIns="68575" tIns="34275" rIns="68575" bIns="34275" anchor="ctr" anchorCtr="0">
            <a:noAutofit/>
          </a:bodyPr>
          <a:lstStyle>
            <a:lvl1pPr marL="457200" marR="0" lvl="0" indent="-317500" algn="l" rtl="0">
              <a:lnSpc>
                <a:spcPct val="115000"/>
              </a:lnSpc>
              <a:spcBef>
                <a:spcPts val="0"/>
              </a:spcBef>
              <a:spcAft>
                <a:spcPts val="0"/>
              </a:spcAft>
              <a:buClr>
                <a:schemeClr val="accent3"/>
              </a:buClr>
              <a:buSzPts val="1400"/>
              <a:buFont typeface="Lato"/>
              <a:buChar char="●"/>
              <a:defRPr sz="1400" b="1" i="0" u="none" strike="noStrike" cap="none">
                <a:solidFill>
                  <a:schemeClr val="accent3"/>
                </a:solidFill>
                <a:highlight>
                  <a:schemeClr val="accent1"/>
                </a:highlight>
                <a:latin typeface="Lato"/>
                <a:ea typeface="Lato"/>
                <a:cs typeface="Lato"/>
                <a:sym typeface="Lato"/>
              </a:defRPr>
            </a:lvl1pPr>
            <a:lvl2pPr marL="914400" marR="0" lvl="1" indent="-317500" algn="l" rtl="0">
              <a:lnSpc>
                <a:spcPct val="115000"/>
              </a:lnSpc>
              <a:spcBef>
                <a:spcPts val="0"/>
              </a:spcBef>
              <a:spcAft>
                <a:spcPts val="0"/>
              </a:spcAft>
              <a:buClr>
                <a:schemeClr val="accent3"/>
              </a:buClr>
              <a:buSzPts val="1400"/>
              <a:buFont typeface="Lato"/>
              <a:buChar char="○"/>
              <a:defRPr sz="1400" b="1" i="0" u="none" strike="noStrike" cap="none">
                <a:solidFill>
                  <a:schemeClr val="accent3"/>
                </a:solidFill>
                <a:highlight>
                  <a:schemeClr val="accent1"/>
                </a:highlight>
                <a:latin typeface="Lato"/>
                <a:ea typeface="Lato"/>
                <a:cs typeface="Lato"/>
                <a:sym typeface="Lato"/>
              </a:defRPr>
            </a:lvl2pPr>
            <a:lvl3pPr marL="1371600" marR="0" lvl="2" indent="-317500" algn="l" rtl="0">
              <a:lnSpc>
                <a:spcPct val="115000"/>
              </a:lnSpc>
              <a:spcBef>
                <a:spcPts val="0"/>
              </a:spcBef>
              <a:spcAft>
                <a:spcPts val="0"/>
              </a:spcAft>
              <a:buClr>
                <a:schemeClr val="accent3"/>
              </a:buClr>
              <a:buSzPts val="1400"/>
              <a:buFont typeface="Lato"/>
              <a:buChar char="■"/>
              <a:defRPr sz="1400" b="1" i="0" u="none" strike="noStrike" cap="none">
                <a:solidFill>
                  <a:schemeClr val="accent3"/>
                </a:solidFill>
                <a:highlight>
                  <a:schemeClr val="accent1"/>
                </a:highlight>
                <a:latin typeface="Lato"/>
                <a:ea typeface="Lato"/>
                <a:cs typeface="Lato"/>
                <a:sym typeface="Lato"/>
              </a:defRPr>
            </a:lvl3pPr>
            <a:lvl4pPr marL="1828800" marR="0" lvl="3" indent="-317500" algn="l" rtl="0">
              <a:lnSpc>
                <a:spcPct val="115000"/>
              </a:lnSpc>
              <a:spcBef>
                <a:spcPts val="0"/>
              </a:spcBef>
              <a:spcAft>
                <a:spcPts val="0"/>
              </a:spcAft>
              <a:buClr>
                <a:schemeClr val="accent3"/>
              </a:buClr>
              <a:buSzPts val="1400"/>
              <a:buFont typeface="Lato"/>
              <a:buChar char="●"/>
              <a:defRPr sz="1400" b="1" i="0" u="none" strike="noStrike" cap="none">
                <a:solidFill>
                  <a:schemeClr val="accent3"/>
                </a:solidFill>
                <a:highlight>
                  <a:schemeClr val="accent1"/>
                </a:highlight>
                <a:latin typeface="Lato"/>
                <a:ea typeface="Lato"/>
                <a:cs typeface="Lato"/>
                <a:sym typeface="Lato"/>
              </a:defRPr>
            </a:lvl4pPr>
            <a:lvl5pPr marL="2286000" marR="0" lvl="4" indent="-317500" algn="l" rtl="0">
              <a:lnSpc>
                <a:spcPct val="115000"/>
              </a:lnSpc>
              <a:spcBef>
                <a:spcPts val="0"/>
              </a:spcBef>
              <a:spcAft>
                <a:spcPts val="0"/>
              </a:spcAft>
              <a:buClr>
                <a:schemeClr val="accent3"/>
              </a:buClr>
              <a:buSzPts val="1400"/>
              <a:buFont typeface="Lato"/>
              <a:buChar char="○"/>
              <a:defRPr sz="1400" b="1" i="0" u="none" strike="noStrike" cap="none">
                <a:solidFill>
                  <a:schemeClr val="accent3"/>
                </a:solidFill>
                <a:highlight>
                  <a:schemeClr val="accent1"/>
                </a:highlight>
                <a:latin typeface="Lato"/>
                <a:ea typeface="Lato"/>
                <a:cs typeface="Lato"/>
                <a:sym typeface="Lato"/>
              </a:defRPr>
            </a:lvl5pPr>
            <a:lvl6pPr marL="2743200" marR="0" lvl="5" indent="-317500" algn="l" rtl="0">
              <a:lnSpc>
                <a:spcPct val="115000"/>
              </a:lnSpc>
              <a:spcBef>
                <a:spcPts val="400"/>
              </a:spcBef>
              <a:spcAft>
                <a:spcPts val="0"/>
              </a:spcAft>
              <a:buClr>
                <a:schemeClr val="accent3"/>
              </a:buClr>
              <a:buSzPts val="1400"/>
              <a:buFont typeface="Lato"/>
              <a:buChar char="■"/>
              <a:defRPr sz="1400" b="1" i="0" u="none" strike="noStrike" cap="none">
                <a:solidFill>
                  <a:schemeClr val="accent3"/>
                </a:solidFill>
                <a:highlight>
                  <a:schemeClr val="accent1"/>
                </a:highlight>
                <a:latin typeface="Lato"/>
                <a:ea typeface="Lato"/>
                <a:cs typeface="Lato"/>
                <a:sym typeface="Lato"/>
              </a:defRPr>
            </a:lvl6pPr>
            <a:lvl7pPr marL="3200400" marR="0" lvl="6" indent="-317500" algn="l" rtl="0">
              <a:lnSpc>
                <a:spcPct val="115000"/>
              </a:lnSpc>
              <a:spcBef>
                <a:spcPts val="400"/>
              </a:spcBef>
              <a:spcAft>
                <a:spcPts val="0"/>
              </a:spcAft>
              <a:buClr>
                <a:schemeClr val="accent3"/>
              </a:buClr>
              <a:buSzPts val="1400"/>
              <a:buFont typeface="Lato"/>
              <a:buChar char="●"/>
              <a:defRPr sz="1400" b="1" i="0" u="none" strike="noStrike" cap="none">
                <a:solidFill>
                  <a:schemeClr val="accent3"/>
                </a:solidFill>
                <a:highlight>
                  <a:schemeClr val="accent1"/>
                </a:highlight>
                <a:latin typeface="Lato"/>
                <a:ea typeface="Lato"/>
                <a:cs typeface="Lato"/>
                <a:sym typeface="Lato"/>
              </a:defRPr>
            </a:lvl7pPr>
            <a:lvl8pPr marL="3657600" marR="0" lvl="7" indent="-317500" algn="l" rtl="0">
              <a:lnSpc>
                <a:spcPct val="115000"/>
              </a:lnSpc>
              <a:spcBef>
                <a:spcPts val="400"/>
              </a:spcBef>
              <a:spcAft>
                <a:spcPts val="0"/>
              </a:spcAft>
              <a:buClr>
                <a:schemeClr val="accent3"/>
              </a:buClr>
              <a:buSzPts val="1400"/>
              <a:buFont typeface="Lato"/>
              <a:buChar char="○"/>
              <a:defRPr sz="1400" b="1" i="0" u="none" strike="noStrike" cap="none">
                <a:solidFill>
                  <a:schemeClr val="accent3"/>
                </a:solidFill>
                <a:highlight>
                  <a:schemeClr val="accent1"/>
                </a:highlight>
                <a:latin typeface="Lato"/>
                <a:ea typeface="Lato"/>
                <a:cs typeface="Lato"/>
                <a:sym typeface="Lato"/>
              </a:defRPr>
            </a:lvl8pPr>
            <a:lvl9pPr marL="4114800" marR="0" lvl="8" indent="-317500" algn="l" rtl="0">
              <a:lnSpc>
                <a:spcPct val="115000"/>
              </a:lnSpc>
              <a:spcBef>
                <a:spcPts val="400"/>
              </a:spcBef>
              <a:spcAft>
                <a:spcPts val="0"/>
              </a:spcAft>
              <a:buClr>
                <a:schemeClr val="accent3"/>
              </a:buClr>
              <a:buSzPts val="1400"/>
              <a:buFont typeface="Lato"/>
              <a:buChar char="■"/>
              <a:defRPr sz="1400" b="1" i="0" u="none" strike="noStrike" cap="none">
                <a:solidFill>
                  <a:schemeClr val="accent3"/>
                </a:solidFill>
                <a:highlight>
                  <a:schemeClr val="accent1"/>
                </a:highlight>
                <a:latin typeface="Lato"/>
                <a:ea typeface="Lato"/>
                <a:cs typeface="Lato"/>
                <a:sym typeface="Lato"/>
              </a:defRPr>
            </a:lvl9pPr>
          </a:lstStyle>
          <a:p>
            <a:endParaRPr/>
          </a:p>
        </p:txBody>
      </p:sp>
      <p:sp>
        <p:nvSpPr>
          <p:cNvPr id="34" name="Google Shape;34;p41"/>
          <p:cNvSpPr txBox="1">
            <a:spLocks noGrp="1"/>
          </p:cNvSpPr>
          <p:nvPr>
            <p:ph type="body" idx="2"/>
          </p:nvPr>
        </p:nvSpPr>
        <p:spPr>
          <a:xfrm>
            <a:off x="3078100" y="1912812"/>
            <a:ext cx="5522400" cy="24495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15000"/>
              </a:lnSpc>
              <a:spcBef>
                <a:spcPts val="800"/>
              </a:spcBef>
              <a:spcAft>
                <a:spcPts val="0"/>
              </a:spcAft>
              <a:buClr>
                <a:schemeClr val="dk2"/>
              </a:buClr>
              <a:buSzPts val="1100"/>
              <a:buFont typeface="Lato"/>
              <a:buNone/>
              <a:defRPr sz="1100" b="0" i="0" u="none" strike="noStrike" cap="none">
                <a:solidFill>
                  <a:schemeClr val="dk2"/>
                </a:solidFill>
                <a:latin typeface="Lato"/>
                <a:ea typeface="Lato"/>
                <a:cs typeface="Lato"/>
                <a:sym typeface="Lato"/>
              </a:defRPr>
            </a:lvl1pPr>
            <a:lvl2pPr marL="914400" marR="0" lvl="1" indent="-298450" algn="l" rtl="0">
              <a:lnSpc>
                <a:spcPct val="115000"/>
              </a:lnSpc>
              <a:spcBef>
                <a:spcPts val="8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2pPr>
            <a:lvl3pPr marL="1371600" marR="0" lvl="2" indent="-298450" algn="l" rtl="0">
              <a:lnSpc>
                <a:spcPct val="115000"/>
              </a:lnSpc>
              <a:spcBef>
                <a:spcPts val="8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3pPr>
            <a:lvl4pPr marL="1828800" marR="0" lvl="3" indent="-298450" algn="l" rtl="0">
              <a:lnSpc>
                <a:spcPct val="115000"/>
              </a:lnSpc>
              <a:spcBef>
                <a:spcPts val="8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4pPr>
            <a:lvl5pPr marL="2286000" marR="0" lvl="4" indent="-298450" algn="l" rtl="0">
              <a:lnSpc>
                <a:spcPct val="115000"/>
              </a:lnSpc>
              <a:spcBef>
                <a:spcPts val="8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5pPr>
            <a:lvl6pPr marL="2743200" marR="0" lvl="5" indent="-298450" algn="l"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6pPr>
            <a:lvl7pPr marL="3200400" marR="0" lvl="6" indent="-298450" algn="l"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7pPr>
            <a:lvl8pPr marL="3657600" marR="0" lvl="7" indent="-298450" algn="l"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8pPr>
            <a:lvl9pPr marL="4114800" marR="0" lvl="8" indent="-298450" algn="l"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9pPr>
          </a:lstStyle>
          <a:p>
            <a:endParaRPr/>
          </a:p>
        </p:txBody>
      </p:sp>
      <p:sp>
        <p:nvSpPr>
          <p:cNvPr id="35" name="Google Shape;35;p41"/>
          <p:cNvSpPr/>
          <p:nvPr/>
        </p:nvSpPr>
        <p:spPr>
          <a:xfrm>
            <a:off x="0" y="0"/>
            <a:ext cx="1718700" cy="51435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6" name="Google Shape;36;p41"/>
          <p:cNvSpPr>
            <a:spLocks noGrp="1"/>
          </p:cNvSpPr>
          <p:nvPr>
            <p:ph type="pic" idx="3"/>
          </p:nvPr>
        </p:nvSpPr>
        <p:spPr>
          <a:xfrm>
            <a:off x="750266" y="743881"/>
            <a:ext cx="1937100" cy="3618600"/>
          </a:xfrm>
          <a:prstGeom prst="rect">
            <a:avLst/>
          </a:prstGeom>
          <a:no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6">
  <p:cSld name="One column text 6">
    <p:spTree>
      <p:nvGrpSpPr>
        <p:cNvPr id="1" name="Shape 225"/>
        <p:cNvGrpSpPr/>
        <p:nvPr/>
      </p:nvGrpSpPr>
      <p:grpSpPr>
        <a:xfrm>
          <a:off x="0" y="0"/>
          <a:ext cx="0" cy="0"/>
          <a:chOff x="0" y="0"/>
          <a:chExt cx="0" cy="0"/>
        </a:xfrm>
      </p:grpSpPr>
      <p:sp>
        <p:nvSpPr>
          <p:cNvPr id="226" name="Google Shape;226;p107"/>
          <p:cNvSpPr/>
          <p:nvPr/>
        </p:nvSpPr>
        <p:spPr>
          <a:xfrm>
            <a:off x="0" y="0"/>
            <a:ext cx="9144000" cy="487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107"/>
          <p:cNvSpPr txBox="1">
            <a:spLocks noGrp="1"/>
          </p:cNvSpPr>
          <p:nvPr>
            <p:ph type="title"/>
          </p:nvPr>
        </p:nvSpPr>
        <p:spPr>
          <a:xfrm>
            <a:off x="730000" y="1318650"/>
            <a:ext cx="3300900" cy="13815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1"/>
              </a:buClr>
              <a:buSzPts val="2600"/>
              <a:buNone/>
              <a:defRPr sz="2600" i="0" u="none" strike="noStrike" cap="none">
                <a:solidFill>
                  <a:schemeClr val="accent1"/>
                </a:solidFill>
              </a:defRPr>
            </a:lvl1pPr>
            <a:lvl2pPr marR="0" lvl="1"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9pPr>
          </a:lstStyle>
          <a:p>
            <a:endParaRPr/>
          </a:p>
        </p:txBody>
      </p:sp>
      <p:sp>
        <p:nvSpPr>
          <p:cNvPr id="228" name="Google Shape;228;p107"/>
          <p:cNvSpPr txBox="1">
            <a:spLocks noGrp="1"/>
          </p:cNvSpPr>
          <p:nvPr>
            <p:ph type="body" idx="1"/>
          </p:nvPr>
        </p:nvSpPr>
        <p:spPr>
          <a:xfrm>
            <a:off x="721225" y="2781725"/>
            <a:ext cx="3300900" cy="1597500"/>
          </a:xfrm>
          <a:prstGeom prst="rect">
            <a:avLst/>
          </a:prstGeom>
          <a:noFill/>
          <a:ln>
            <a:noFill/>
          </a:ln>
        </p:spPr>
        <p:txBody>
          <a:bodyPr spcFirstLastPara="1" wrap="square" lIns="91425" tIns="91425" rIns="91425" bIns="91425" anchor="t" anchorCtr="0">
            <a:noAutofit/>
          </a:bodyPr>
          <a:lstStyle>
            <a:lvl1pPr marL="457200" marR="0" lvl="0" indent="-311150" algn="l" rtl="0">
              <a:lnSpc>
                <a:spcPct val="115000"/>
              </a:lnSpc>
              <a:spcBef>
                <a:spcPts val="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1pPr>
            <a:lvl2pPr marL="914400" marR="0" lvl="1" indent="-298450" algn="l" rtl="0">
              <a:lnSpc>
                <a:spcPct val="115000"/>
              </a:lnSpc>
              <a:spcBef>
                <a:spcPts val="1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lnSpc>
                <a:spcPct val="115000"/>
              </a:lnSpc>
              <a:spcBef>
                <a:spcPts val="1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lnSpc>
                <a:spcPct val="115000"/>
              </a:lnSpc>
              <a:spcBef>
                <a:spcPts val="1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lnSpc>
                <a:spcPct val="115000"/>
              </a:lnSpc>
              <a:spcBef>
                <a:spcPts val="1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298450" algn="l" rtl="0">
              <a:lnSpc>
                <a:spcPct val="115000"/>
              </a:lnSpc>
              <a:spcBef>
                <a:spcPts val="1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lnSpc>
                <a:spcPct val="115000"/>
              </a:lnSpc>
              <a:spcBef>
                <a:spcPts val="1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lnSpc>
                <a:spcPct val="115000"/>
              </a:lnSpc>
              <a:spcBef>
                <a:spcPts val="1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lnSpc>
                <a:spcPct val="115000"/>
              </a:lnSpc>
              <a:spcBef>
                <a:spcPts val="1600"/>
              </a:spcBef>
              <a:spcAft>
                <a:spcPts val="160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
        <p:nvSpPr>
          <p:cNvPr id="229" name="Google Shape;229;p107"/>
          <p:cNvSpPr txBox="1"/>
          <p:nvPr/>
        </p:nvSpPr>
        <p:spPr>
          <a:xfrm>
            <a:off x="226550" y="78500"/>
            <a:ext cx="2535000" cy="321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EMPLOYMENTFIRSTCOLORADO.ORG</a:t>
            </a:r>
            <a:endParaRPr sz="900" b="1" i="0" u="none" strike="noStrike" cap="none">
              <a:solidFill>
                <a:schemeClr val="lt1"/>
              </a:solidFill>
              <a:latin typeface="Arial"/>
              <a:ea typeface="Arial"/>
              <a:cs typeface="Arial"/>
              <a:sym typeface="Arial"/>
            </a:endParaRPr>
          </a:p>
        </p:txBody>
      </p:sp>
      <p:grpSp>
        <p:nvGrpSpPr>
          <p:cNvPr id="230" name="Google Shape;230;p107"/>
          <p:cNvGrpSpPr/>
          <p:nvPr/>
        </p:nvGrpSpPr>
        <p:grpSpPr>
          <a:xfrm>
            <a:off x="830392" y="1191297"/>
            <a:ext cx="745764" cy="45826"/>
            <a:chOff x="4580561" y="2589004"/>
            <a:chExt cx="1064464" cy="25200"/>
          </a:xfrm>
        </p:grpSpPr>
        <p:sp>
          <p:nvSpPr>
            <p:cNvPr id="231" name="Google Shape;231;p107"/>
            <p:cNvSpPr/>
            <p:nvPr/>
          </p:nvSpPr>
          <p:spPr>
            <a:xfrm rot="-5400000">
              <a:off x="5366325" y="2335504"/>
              <a:ext cx="25200" cy="532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107"/>
            <p:cNvSpPr/>
            <p:nvPr/>
          </p:nvSpPr>
          <p:spPr>
            <a:xfrm rot="-5400000">
              <a:off x="4836311" y="2333254"/>
              <a:ext cx="25200" cy="536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233" name="Google Shape;233;p107"/>
          <p:cNvPicPr preferRelativeResize="0"/>
          <p:nvPr/>
        </p:nvPicPr>
        <p:blipFill rotWithShape="1">
          <a:blip r:embed="rId2">
            <a:alphaModFix/>
          </a:blip>
          <a:srcRect/>
          <a:stretch/>
        </p:blipFill>
        <p:spPr>
          <a:xfrm>
            <a:off x="7361201" y="4585874"/>
            <a:ext cx="1458799" cy="46817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5">
  <p:cSld name="One column text 5">
    <p:spTree>
      <p:nvGrpSpPr>
        <p:cNvPr id="1" name="Shape 234"/>
        <p:cNvGrpSpPr/>
        <p:nvPr/>
      </p:nvGrpSpPr>
      <p:grpSpPr>
        <a:xfrm>
          <a:off x="0" y="0"/>
          <a:ext cx="0" cy="0"/>
          <a:chOff x="0" y="0"/>
          <a:chExt cx="0" cy="0"/>
        </a:xfrm>
      </p:grpSpPr>
      <p:sp>
        <p:nvSpPr>
          <p:cNvPr id="235" name="Google Shape;235;p108"/>
          <p:cNvSpPr/>
          <p:nvPr/>
        </p:nvSpPr>
        <p:spPr>
          <a:xfrm>
            <a:off x="0" y="0"/>
            <a:ext cx="9144000" cy="487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108"/>
          <p:cNvSpPr txBox="1">
            <a:spLocks noGrp="1"/>
          </p:cNvSpPr>
          <p:nvPr>
            <p:ph type="title"/>
          </p:nvPr>
        </p:nvSpPr>
        <p:spPr>
          <a:xfrm>
            <a:off x="730000" y="1318650"/>
            <a:ext cx="3300900" cy="13815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1"/>
              </a:buClr>
              <a:buSzPts val="2600"/>
              <a:buNone/>
              <a:defRPr sz="2600" i="0" u="none" strike="noStrike" cap="none">
                <a:solidFill>
                  <a:schemeClr val="accent1"/>
                </a:solidFill>
              </a:defRPr>
            </a:lvl1pPr>
            <a:lvl2pPr marR="0" lvl="1"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9pPr>
          </a:lstStyle>
          <a:p>
            <a:endParaRPr/>
          </a:p>
        </p:txBody>
      </p:sp>
      <p:sp>
        <p:nvSpPr>
          <p:cNvPr id="237" name="Google Shape;237;p108"/>
          <p:cNvSpPr txBox="1">
            <a:spLocks noGrp="1"/>
          </p:cNvSpPr>
          <p:nvPr>
            <p:ph type="body" idx="1"/>
          </p:nvPr>
        </p:nvSpPr>
        <p:spPr>
          <a:xfrm>
            <a:off x="721225" y="2781725"/>
            <a:ext cx="3300900" cy="1597500"/>
          </a:xfrm>
          <a:prstGeom prst="rect">
            <a:avLst/>
          </a:prstGeom>
          <a:noFill/>
          <a:ln>
            <a:noFill/>
          </a:ln>
        </p:spPr>
        <p:txBody>
          <a:bodyPr spcFirstLastPara="1" wrap="square" lIns="91425" tIns="91425" rIns="91425" bIns="91425" anchor="t" anchorCtr="0">
            <a:noAutofit/>
          </a:bodyPr>
          <a:lstStyle>
            <a:lvl1pPr marL="457200" marR="0" lvl="0" indent="-311150" algn="l" rtl="0">
              <a:lnSpc>
                <a:spcPct val="115000"/>
              </a:lnSpc>
              <a:spcBef>
                <a:spcPts val="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1pPr>
            <a:lvl2pPr marL="914400" marR="0" lvl="1" indent="-298450" algn="l" rtl="0">
              <a:lnSpc>
                <a:spcPct val="115000"/>
              </a:lnSpc>
              <a:spcBef>
                <a:spcPts val="1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lnSpc>
                <a:spcPct val="115000"/>
              </a:lnSpc>
              <a:spcBef>
                <a:spcPts val="1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lnSpc>
                <a:spcPct val="115000"/>
              </a:lnSpc>
              <a:spcBef>
                <a:spcPts val="1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lnSpc>
                <a:spcPct val="115000"/>
              </a:lnSpc>
              <a:spcBef>
                <a:spcPts val="1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298450" algn="l" rtl="0">
              <a:lnSpc>
                <a:spcPct val="115000"/>
              </a:lnSpc>
              <a:spcBef>
                <a:spcPts val="1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lnSpc>
                <a:spcPct val="115000"/>
              </a:lnSpc>
              <a:spcBef>
                <a:spcPts val="1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lnSpc>
                <a:spcPct val="115000"/>
              </a:lnSpc>
              <a:spcBef>
                <a:spcPts val="1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lnSpc>
                <a:spcPct val="115000"/>
              </a:lnSpc>
              <a:spcBef>
                <a:spcPts val="1600"/>
              </a:spcBef>
              <a:spcAft>
                <a:spcPts val="160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
        <p:nvSpPr>
          <p:cNvPr id="238" name="Google Shape;238;p108"/>
          <p:cNvSpPr txBox="1"/>
          <p:nvPr/>
        </p:nvSpPr>
        <p:spPr>
          <a:xfrm>
            <a:off x="226550" y="78500"/>
            <a:ext cx="2535000" cy="321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EMPLOYMENTFIRSTCOLORADO.ORG</a:t>
            </a:r>
            <a:endParaRPr sz="900" b="1" i="0" u="none" strike="noStrike" cap="none">
              <a:solidFill>
                <a:schemeClr val="lt1"/>
              </a:solidFill>
              <a:latin typeface="Arial"/>
              <a:ea typeface="Arial"/>
              <a:cs typeface="Arial"/>
              <a:sym typeface="Arial"/>
            </a:endParaRPr>
          </a:p>
        </p:txBody>
      </p:sp>
      <p:grpSp>
        <p:nvGrpSpPr>
          <p:cNvPr id="239" name="Google Shape;239;p108"/>
          <p:cNvGrpSpPr/>
          <p:nvPr/>
        </p:nvGrpSpPr>
        <p:grpSpPr>
          <a:xfrm>
            <a:off x="830392" y="1191297"/>
            <a:ext cx="745764" cy="45826"/>
            <a:chOff x="4580561" y="2589004"/>
            <a:chExt cx="1064464" cy="25200"/>
          </a:xfrm>
        </p:grpSpPr>
        <p:sp>
          <p:nvSpPr>
            <p:cNvPr id="240" name="Google Shape;240;p108"/>
            <p:cNvSpPr/>
            <p:nvPr/>
          </p:nvSpPr>
          <p:spPr>
            <a:xfrm rot="-5400000">
              <a:off x="5366325" y="2335504"/>
              <a:ext cx="25200" cy="532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108"/>
            <p:cNvSpPr/>
            <p:nvPr/>
          </p:nvSpPr>
          <p:spPr>
            <a:xfrm rot="-5400000">
              <a:off x="4836311" y="2333254"/>
              <a:ext cx="25200" cy="536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242" name="Google Shape;242;p108"/>
          <p:cNvPicPr preferRelativeResize="0"/>
          <p:nvPr/>
        </p:nvPicPr>
        <p:blipFill rotWithShape="1">
          <a:blip r:embed="rId2">
            <a:alphaModFix/>
          </a:blip>
          <a:srcRect/>
          <a:stretch/>
        </p:blipFill>
        <p:spPr>
          <a:xfrm>
            <a:off x="7361201" y="4585874"/>
            <a:ext cx="1458799" cy="46817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1 1">
  <p:cSld name="Title and body 1 1">
    <p:spTree>
      <p:nvGrpSpPr>
        <p:cNvPr id="1" name="Shape 243"/>
        <p:cNvGrpSpPr/>
        <p:nvPr/>
      </p:nvGrpSpPr>
      <p:grpSpPr>
        <a:xfrm>
          <a:off x="0" y="0"/>
          <a:ext cx="0" cy="0"/>
          <a:chOff x="0" y="0"/>
          <a:chExt cx="0" cy="0"/>
        </a:xfrm>
      </p:grpSpPr>
      <p:sp>
        <p:nvSpPr>
          <p:cNvPr id="244" name="Google Shape;244;p109"/>
          <p:cNvSpPr/>
          <p:nvPr/>
        </p:nvSpPr>
        <p:spPr>
          <a:xfrm>
            <a:off x="0" y="0"/>
            <a:ext cx="9144000" cy="487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45" name="Google Shape;245;p109"/>
          <p:cNvGrpSpPr/>
          <p:nvPr/>
        </p:nvGrpSpPr>
        <p:grpSpPr>
          <a:xfrm>
            <a:off x="830394" y="1191276"/>
            <a:ext cx="745764" cy="45826"/>
            <a:chOff x="4580561" y="2589004"/>
            <a:chExt cx="1064464" cy="25200"/>
          </a:xfrm>
        </p:grpSpPr>
        <p:sp>
          <p:nvSpPr>
            <p:cNvPr id="246" name="Google Shape;246;p109"/>
            <p:cNvSpPr/>
            <p:nvPr/>
          </p:nvSpPr>
          <p:spPr>
            <a:xfrm rot="-5400000">
              <a:off x="5366325" y="2335504"/>
              <a:ext cx="25200" cy="532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p109"/>
            <p:cNvSpPr/>
            <p:nvPr/>
          </p:nvSpPr>
          <p:spPr>
            <a:xfrm rot="-5400000">
              <a:off x="4836311" y="2333254"/>
              <a:ext cx="25200" cy="536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48" name="Google Shape;248;p109"/>
          <p:cNvSpPr txBox="1">
            <a:spLocks noGrp="1"/>
          </p:cNvSpPr>
          <p:nvPr>
            <p:ph type="title"/>
          </p:nvPr>
        </p:nvSpPr>
        <p:spPr>
          <a:xfrm>
            <a:off x="729450" y="1318650"/>
            <a:ext cx="7688700" cy="5352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1"/>
              </a:buClr>
              <a:buSzPts val="2600"/>
              <a:buNone/>
              <a:defRPr sz="2600" i="0" u="none" strike="noStrike" cap="none">
                <a:solidFill>
                  <a:schemeClr val="accent1"/>
                </a:solidFill>
              </a:defRPr>
            </a:lvl1pPr>
            <a:lvl2pPr marR="0" lvl="1" algn="l">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endParaRPr/>
          </a:p>
        </p:txBody>
      </p:sp>
      <p:sp>
        <p:nvSpPr>
          <p:cNvPr id="249" name="Google Shape;249;p109"/>
          <p:cNvSpPr txBox="1">
            <a:spLocks noGrp="1"/>
          </p:cNvSpPr>
          <p:nvPr>
            <p:ph type="body" idx="1"/>
          </p:nvPr>
        </p:nvSpPr>
        <p:spPr>
          <a:xfrm>
            <a:off x="729450" y="2078875"/>
            <a:ext cx="7688700" cy="2261100"/>
          </a:xfrm>
          <a:prstGeom prst="rect">
            <a:avLst/>
          </a:prstGeom>
          <a:noFill/>
          <a:ln>
            <a:noFill/>
          </a:ln>
        </p:spPr>
        <p:txBody>
          <a:bodyPr spcFirstLastPara="1" wrap="square" lIns="91425" tIns="91425" rIns="91425" bIns="91425" anchor="t" anchorCtr="0">
            <a:noAutofit/>
          </a:bodyPr>
          <a:lstStyle>
            <a:lvl1pPr marL="457200" marR="0" lvl="0" indent="-311150" algn="l" rtl="0">
              <a:lnSpc>
                <a:spcPct val="115000"/>
              </a:lnSpc>
              <a:spcBef>
                <a:spcPts val="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1pPr>
            <a:lvl2pPr marL="914400" marR="0" lvl="1" indent="-298450" algn="l" rtl="0">
              <a:lnSpc>
                <a:spcPct val="115000"/>
              </a:lnSpc>
              <a:spcBef>
                <a:spcPts val="1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lnSpc>
                <a:spcPct val="115000"/>
              </a:lnSpc>
              <a:spcBef>
                <a:spcPts val="1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lnSpc>
                <a:spcPct val="115000"/>
              </a:lnSpc>
              <a:spcBef>
                <a:spcPts val="1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lnSpc>
                <a:spcPct val="115000"/>
              </a:lnSpc>
              <a:spcBef>
                <a:spcPts val="1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298450" algn="l" rtl="0">
              <a:lnSpc>
                <a:spcPct val="115000"/>
              </a:lnSpc>
              <a:spcBef>
                <a:spcPts val="1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lnSpc>
                <a:spcPct val="115000"/>
              </a:lnSpc>
              <a:spcBef>
                <a:spcPts val="1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lnSpc>
                <a:spcPct val="115000"/>
              </a:lnSpc>
              <a:spcBef>
                <a:spcPts val="1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lnSpc>
                <a:spcPct val="115000"/>
              </a:lnSpc>
              <a:spcBef>
                <a:spcPts val="1600"/>
              </a:spcBef>
              <a:spcAft>
                <a:spcPts val="160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
        <p:nvSpPr>
          <p:cNvPr id="250" name="Google Shape;250;p109"/>
          <p:cNvSpPr txBox="1"/>
          <p:nvPr/>
        </p:nvSpPr>
        <p:spPr>
          <a:xfrm>
            <a:off x="226550" y="78500"/>
            <a:ext cx="2673300" cy="321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EMPLOYMENTFIRSTCOLORADO.ORG</a:t>
            </a:r>
            <a:endParaRPr sz="900" b="1" i="0" u="none" strike="noStrike" cap="none">
              <a:solidFill>
                <a:srgbClr val="FFFFFF"/>
              </a:solidFill>
              <a:latin typeface="Roboto Slab"/>
              <a:ea typeface="Roboto Slab"/>
              <a:cs typeface="Roboto Slab"/>
              <a:sym typeface="Roboto Slab"/>
            </a:endParaRPr>
          </a:p>
        </p:txBody>
      </p:sp>
      <p:pic>
        <p:nvPicPr>
          <p:cNvPr id="251" name="Google Shape;251;p109"/>
          <p:cNvPicPr preferRelativeResize="0"/>
          <p:nvPr/>
        </p:nvPicPr>
        <p:blipFill rotWithShape="1">
          <a:blip r:embed="rId2">
            <a:alphaModFix/>
          </a:blip>
          <a:srcRect/>
          <a:stretch/>
        </p:blipFill>
        <p:spPr>
          <a:xfrm>
            <a:off x="7361201" y="4585874"/>
            <a:ext cx="1458799" cy="468175"/>
          </a:xfrm>
          <a:prstGeom prst="rect">
            <a:avLst/>
          </a:prstGeom>
          <a:noFill/>
          <a:ln>
            <a:noFill/>
          </a:ln>
        </p:spPr>
      </p:pic>
    </p:spTree>
  </p:cSld>
  <p:clrMapOvr>
    <a:masterClrMapping/>
  </p:clrMapOvr>
  <p:extLst>
    <p:ext uri="{DCECCB84-F9BA-43D5-87BE-67443E8EF086}">
      <p15:sldGuideLst xmlns:p15="http://schemas.microsoft.com/office/powerpoint/2012/main">
        <p15:guide id="1" pos="201">
          <p15:clr>
            <a:srgbClr val="FA7B17"/>
          </p15:clr>
        </p15:guide>
        <p15:guide id="2" pos="5556">
          <p15:clr>
            <a:srgbClr val="FA7B17"/>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3FAFCF2-D7B7-4BDF-9B28-0149B28300B3}" type="datetimeFigureOut">
              <a:rPr lang="en-US" smtClean="0"/>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F48B0-3DFC-4638-9BB3-25E2FBB6D00F}" type="slidenum">
              <a:rPr lang="en-US" smtClean="0"/>
              <a:t>‹#›</a:t>
            </a:fld>
            <a:endParaRPr lang="en-US"/>
          </a:p>
        </p:txBody>
      </p:sp>
    </p:spTree>
    <p:extLst>
      <p:ext uri="{BB962C8B-B14F-4D97-AF65-F5344CB8AC3E}">
        <p14:creationId xmlns:p14="http://schemas.microsoft.com/office/powerpoint/2010/main" val="26676928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6"/>
        <p:cNvGrpSpPr/>
        <p:nvPr/>
      </p:nvGrpSpPr>
      <p:grpSpPr>
        <a:xfrm>
          <a:off x="0" y="0"/>
          <a:ext cx="0" cy="0"/>
          <a:chOff x="0" y="0"/>
          <a:chExt cx="0" cy="0"/>
        </a:xfrm>
      </p:grpSpPr>
      <p:sp>
        <p:nvSpPr>
          <p:cNvPr id="257" name="Google Shape;257;p43"/>
          <p:cNvSpPr/>
          <p:nvPr/>
        </p:nvSpPr>
        <p:spPr>
          <a:xfrm>
            <a:off x="0" y="0"/>
            <a:ext cx="9144000" cy="487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58" name="Google Shape;258;p43"/>
          <p:cNvGrpSpPr/>
          <p:nvPr/>
        </p:nvGrpSpPr>
        <p:grpSpPr>
          <a:xfrm>
            <a:off x="830394" y="1191276"/>
            <a:ext cx="745764" cy="45826"/>
            <a:chOff x="4580561" y="2589004"/>
            <a:chExt cx="1064464" cy="25200"/>
          </a:xfrm>
        </p:grpSpPr>
        <p:sp>
          <p:nvSpPr>
            <p:cNvPr id="259" name="Google Shape;259;p43"/>
            <p:cNvSpPr/>
            <p:nvPr/>
          </p:nvSpPr>
          <p:spPr>
            <a:xfrm rot="-5400000">
              <a:off x="5366325" y="2335504"/>
              <a:ext cx="25200" cy="532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43"/>
            <p:cNvSpPr/>
            <p:nvPr/>
          </p:nvSpPr>
          <p:spPr>
            <a:xfrm rot="-5400000">
              <a:off x="4836311" y="2333254"/>
              <a:ext cx="25200" cy="536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61" name="Google Shape;261;p43"/>
          <p:cNvSpPr txBox="1">
            <a:spLocks noGrp="1"/>
          </p:cNvSpPr>
          <p:nvPr>
            <p:ph type="body" idx="1"/>
          </p:nvPr>
        </p:nvSpPr>
        <p:spPr>
          <a:xfrm>
            <a:off x="729450" y="1455875"/>
            <a:ext cx="7688700" cy="2884200"/>
          </a:xfrm>
          <a:prstGeom prst="rect">
            <a:avLst/>
          </a:prstGeom>
          <a:noFill/>
          <a:ln>
            <a:noFill/>
          </a:ln>
        </p:spPr>
        <p:txBody>
          <a:bodyPr spcFirstLastPara="1" wrap="square" lIns="91425" tIns="91425" rIns="91425" bIns="91425" anchor="t" anchorCtr="0">
            <a:noAutofit/>
          </a:bodyPr>
          <a:lstStyle>
            <a:lvl1pPr marL="457200" marR="0" lvl="0" indent="-311150" algn="l">
              <a:lnSpc>
                <a:spcPct val="115000"/>
              </a:lnSpc>
              <a:spcBef>
                <a:spcPts val="0"/>
              </a:spcBef>
              <a:spcAft>
                <a:spcPts val="0"/>
              </a:spcAft>
              <a:buClr>
                <a:schemeClr val="dk1"/>
              </a:buClr>
              <a:buSzPts val="1300"/>
              <a:buChar char="●"/>
              <a:defRPr sz="1300" i="0" u="none" strike="noStrike" cap="none">
                <a:solidFill>
                  <a:schemeClr val="dk1"/>
                </a:solidFill>
              </a:defRPr>
            </a:lvl1pPr>
            <a:lvl2pPr marL="914400" marR="0" lvl="1" indent="-298450" algn="l">
              <a:lnSpc>
                <a:spcPct val="115000"/>
              </a:lnSpc>
              <a:spcBef>
                <a:spcPts val="1600"/>
              </a:spcBef>
              <a:spcAft>
                <a:spcPts val="0"/>
              </a:spcAft>
              <a:buClr>
                <a:schemeClr val="dk1"/>
              </a:buClr>
              <a:buSzPts val="1100"/>
              <a:buChar char="○"/>
              <a:defRPr sz="1100" i="0" u="none" strike="noStrike" cap="none">
                <a:solidFill>
                  <a:schemeClr val="dk1"/>
                </a:solidFill>
              </a:defRPr>
            </a:lvl2pPr>
            <a:lvl3pPr marL="1371600" marR="0" lvl="2" indent="-298450" algn="l">
              <a:lnSpc>
                <a:spcPct val="115000"/>
              </a:lnSpc>
              <a:spcBef>
                <a:spcPts val="1600"/>
              </a:spcBef>
              <a:spcAft>
                <a:spcPts val="0"/>
              </a:spcAft>
              <a:buClr>
                <a:schemeClr val="dk1"/>
              </a:buClr>
              <a:buSzPts val="1100"/>
              <a:buChar char="■"/>
              <a:defRPr sz="1100" i="0" u="none" strike="noStrike" cap="none">
                <a:solidFill>
                  <a:schemeClr val="dk1"/>
                </a:solidFill>
              </a:defRPr>
            </a:lvl3pPr>
            <a:lvl4pPr marL="1828800" marR="0" lvl="3" indent="-298450" algn="l">
              <a:lnSpc>
                <a:spcPct val="115000"/>
              </a:lnSpc>
              <a:spcBef>
                <a:spcPts val="1600"/>
              </a:spcBef>
              <a:spcAft>
                <a:spcPts val="0"/>
              </a:spcAft>
              <a:buClr>
                <a:schemeClr val="dk1"/>
              </a:buClr>
              <a:buSzPts val="1100"/>
              <a:buChar char="●"/>
              <a:defRPr sz="1100" i="0" u="none" strike="noStrike" cap="none">
                <a:solidFill>
                  <a:schemeClr val="dk1"/>
                </a:solidFill>
              </a:defRPr>
            </a:lvl4pPr>
            <a:lvl5pPr marL="2286000" marR="0" lvl="4" indent="-298450" algn="l">
              <a:lnSpc>
                <a:spcPct val="115000"/>
              </a:lnSpc>
              <a:spcBef>
                <a:spcPts val="1600"/>
              </a:spcBef>
              <a:spcAft>
                <a:spcPts val="0"/>
              </a:spcAft>
              <a:buClr>
                <a:schemeClr val="dk1"/>
              </a:buClr>
              <a:buSzPts val="1100"/>
              <a:buChar char="○"/>
              <a:defRPr sz="1100" i="0" u="none" strike="noStrike" cap="none">
                <a:solidFill>
                  <a:schemeClr val="dk1"/>
                </a:solidFill>
              </a:defRPr>
            </a:lvl5pPr>
            <a:lvl6pPr marL="2743200" marR="0" lvl="5" indent="-298450" algn="l">
              <a:lnSpc>
                <a:spcPct val="115000"/>
              </a:lnSpc>
              <a:spcBef>
                <a:spcPts val="1600"/>
              </a:spcBef>
              <a:spcAft>
                <a:spcPts val="0"/>
              </a:spcAft>
              <a:buClr>
                <a:schemeClr val="dk1"/>
              </a:buClr>
              <a:buSzPts val="1100"/>
              <a:buChar char="■"/>
              <a:defRPr sz="1100" i="0" u="none" strike="noStrike" cap="none">
                <a:solidFill>
                  <a:schemeClr val="dk1"/>
                </a:solidFill>
              </a:defRPr>
            </a:lvl6pPr>
            <a:lvl7pPr marL="3200400" marR="0" lvl="6" indent="-298450" algn="l">
              <a:lnSpc>
                <a:spcPct val="115000"/>
              </a:lnSpc>
              <a:spcBef>
                <a:spcPts val="1600"/>
              </a:spcBef>
              <a:spcAft>
                <a:spcPts val="0"/>
              </a:spcAft>
              <a:buClr>
                <a:schemeClr val="dk1"/>
              </a:buClr>
              <a:buSzPts val="1100"/>
              <a:buChar char="●"/>
              <a:defRPr sz="1100" i="0" u="none" strike="noStrike" cap="none">
                <a:solidFill>
                  <a:schemeClr val="dk1"/>
                </a:solidFill>
              </a:defRPr>
            </a:lvl7pPr>
            <a:lvl8pPr marL="3657600" marR="0" lvl="7" indent="-298450" algn="l">
              <a:lnSpc>
                <a:spcPct val="115000"/>
              </a:lnSpc>
              <a:spcBef>
                <a:spcPts val="1600"/>
              </a:spcBef>
              <a:spcAft>
                <a:spcPts val="0"/>
              </a:spcAft>
              <a:buClr>
                <a:schemeClr val="dk1"/>
              </a:buClr>
              <a:buSzPts val="1100"/>
              <a:buChar char="○"/>
              <a:defRPr sz="1100" i="0" u="none" strike="noStrike" cap="none">
                <a:solidFill>
                  <a:schemeClr val="dk1"/>
                </a:solidFill>
              </a:defRPr>
            </a:lvl8pPr>
            <a:lvl9pPr marL="4114800" marR="0" lvl="8" indent="-298450" algn="l">
              <a:lnSpc>
                <a:spcPct val="115000"/>
              </a:lnSpc>
              <a:spcBef>
                <a:spcPts val="1600"/>
              </a:spcBef>
              <a:spcAft>
                <a:spcPts val="1600"/>
              </a:spcAft>
              <a:buClr>
                <a:schemeClr val="dk1"/>
              </a:buClr>
              <a:buSzPts val="1100"/>
              <a:buChar char="■"/>
              <a:defRPr sz="1100" i="0" u="none" strike="noStrike" cap="none">
                <a:solidFill>
                  <a:schemeClr val="dk1"/>
                </a:solidFill>
              </a:defRPr>
            </a:lvl9pPr>
          </a:lstStyle>
          <a:p>
            <a:endParaRPr/>
          </a:p>
        </p:txBody>
      </p:sp>
      <p:sp>
        <p:nvSpPr>
          <p:cNvPr id="262" name="Google Shape;262;p43"/>
          <p:cNvSpPr txBox="1"/>
          <p:nvPr/>
        </p:nvSpPr>
        <p:spPr>
          <a:xfrm>
            <a:off x="226550" y="78500"/>
            <a:ext cx="2673300" cy="321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EMPLOYMENTFIRSTCOLORADO.ORG</a:t>
            </a:r>
            <a:endParaRPr sz="900" b="1" i="0" u="none" strike="noStrike" cap="none">
              <a:solidFill>
                <a:srgbClr val="FFFFFF"/>
              </a:solidFill>
              <a:latin typeface="Roboto Slab"/>
              <a:ea typeface="Roboto Slab"/>
              <a:cs typeface="Roboto Slab"/>
              <a:sym typeface="Roboto Slab"/>
            </a:endParaRPr>
          </a:p>
        </p:txBody>
      </p:sp>
      <p:pic>
        <p:nvPicPr>
          <p:cNvPr id="263" name="Google Shape;263;p43"/>
          <p:cNvPicPr preferRelativeResize="0"/>
          <p:nvPr/>
        </p:nvPicPr>
        <p:blipFill rotWithShape="1">
          <a:blip r:embed="rId2">
            <a:alphaModFix/>
          </a:blip>
          <a:srcRect/>
          <a:stretch/>
        </p:blipFill>
        <p:spPr>
          <a:xfrm>
            <a:off x="7361201" y="4585874"/>
            <a:ext cx="1458799" cy="468175"/>
          </a:xfrm>
          <a:prstGeom prst="rect">
            <a:avLst/>
          </a:prstGeom>
          <a:noFill/>
          <a:ln>
            <a:noFill/>
          </a:ln>
        </p:spPr>
      </p:pic>
      <p:sp>
        <p:nvSpPr>
          <p:cNvPr id="264" name="Google Shape;264;p43"/>
          <p:cNvSpPr txBox="1">
            <a:spLocks noGrp="1"/>
          </p:cNvSpPr>
          <p:nvPr>
            <p:ph type="title"/>
          </p:nvPr>
        </p:nvSpPr>
        <p:spPr>
          <a:xfrm>
            <a:off x="729450" y="632850"/>
            <a:ext cx="7688400" cy="5352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1"/>
              </a:buClr>
              <a:buSzPts val="2600"/>
              <a:buNone/>
              <a:defRPr sz="2600" i="0" u="none" strike="noStrike" cap="none">
                <a:solidFill>
                  <a:schemeClr val="accent1"/>
                </a:solidFill>
              </a:defRPr>
            </a:lvl1pPr>
            <a:lvl2pPr marR="0" lvl="1"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201">
          <p15:clr>
            <a:srgbClr val="FA7B17"/>
          </p15:clr>
        </p15:guide>
        <p15:guide id="2" pos="5556">
          <p15:clr>
            <a:srgbClr val="FA7B17"/>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OC 1">
  <p:cSld name="SECTION_HEADER_1_1">
    <p:bg>
      <p:bgPr>
        <a:solidFill>
          <a:schemeClr val="accent5"/>
        </a:solidFill>
        <a:effectLst/>
      </p:bgPr>
    </p:bg>
    <p:spTree>
      <p:nvGrpSpPr>
        <p:cNvPr id="1" name="Shape 265"/>
        <p:cNvGrpSpPr/>
        <p:nvPr/>
      </p:nvGrpSpPr>
      <p:grpSpPr>
        <a:xfrm>
          <a:off x="0" y="0"/>
          <a:ext cx="0" cy="0"/>
          <a:chOff x="0" y="0"/>
          <a:chExt cx="0" cy="0"/>
        </a:xfrm>
      </p:grpSpPr>
      <p:sp>
        <p:nvSpPr>
          <p:cNvPr id="266" name="Google Shape;266;p47"/>
          <p:cNvSpPr txBox="1">
            <a:spLocks noGrp="1"/>
          </p:cNvSpPr>
          <p:nvPr>
            <p:ph type="title"/>
          </p:nvPr>
        </p:nvSpPr>
        <p:spPr>
          <a:xfrm>
            <a:off x="1308150" y="1318650"/>
            <a:ext cx="7110000" cy="5352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2600"/>
              <a:buNone/>
              <a:defRPr sz="2600" i="0" u="none" strike="noStrike" cap="none">
                <a:solidFill>
                  <a:srgbClr val="FFFFFF"/>
                </a:solidFill>
              </a:defRPr>
            </a:lvl1pPr>
            <a:lvl2pPr marR="0" lvl="1" algn="l">
              <a:lnSpc>
                <a:spcPct val="100000"/>
              </a:lnSpc>
              <a:spcBef>
                <a:spcPts val="0"/>
              </a:spcBef>
              <a:spcAft>
                <a:spcPts val="0"/>
              </a:spcAft>
              <a:buClr>
                <a:srgbClr val="FFFFFF"/>
              </a:buClr>
              <a:buSzPts val="2600"/>
              <a:buFont typeface="Raleway"/>
              <a:buNone/>
              <a:defRPr sz="2600" b="1" i="0" u="none" strike="noStrike" cap="none">
                <a:solidFill>
                  <a:srgbClr val="FFFFFF"/>
                </a:solidFill>
                <a:latin typeface="Raleway"/>
                <a:ea typeface="Raleway"/>
                <a:cs typeface="Raleway"/>
                <a:sym typeface="Raleway"/>
              </a:defRPr>
            </a:lvl2pPr>
            <a:lvl3pPr marR="0" lvl="2" algn="l">
              <a:lnSpc>
                <a:spcPct val="100000"/>
              </a:lnSpc>
              <a:spcBef>
                <a:spcPts val="0"/>
              </a:spcBef>
              <a:spcAft>
                <a:spcPts val="0"/>
              </a:spcAft>
              <a:buClr>
                <a:srgbClr val="FFFFFF"/>
              </a:buClr>
              <a:buSzPts val="2600"/>
              <a:buFont typeface="Raleway"/>
              <a:buNone/>
              <a:defRPr sz="2600" b="1" i="0" u="none" strike="noStrike" cap="none">
                <a:solidFill>
                  <a:srgbClr val="FFFFFF"/>
                </a:solidFill>
                <a:latin typeface="Raleway"/>
                <a:ea typeface="Raleway"/>
                <a:cs typeface="Raleway"/>
                <a:sym typeface="Raleway"/>
              </a:defRPr>
            </a:lvl3pPr>
            <a:lvl4pPr marR="0" lvl="3" algn="l">
              <a:lnSpc>
                <a:spcPct val="100000"/>
              </a:lnSpc>
              <a:spcBef>
                <a:spcPts val="0"/>
              </a:spcBef>
              <a:spcAft>
                <a:spcPts val="0"/>
              </a:spcAft>
              <a:buClr>
                <a:srgbClr val="FFFFFF"/>
              </a:buClr>
              <a:buSzPts val="2600"/>
              <a:buFont typeface="Raleway"/>
              <a:buNone/>
              <a:defRPr sz="2600" b="1" i="0" u="none" strike="noStrike" cap="none">
                <a:solidFill>
                  <a:srgbClr val="FFFFFF"/>
                </a:solidFill>
                <a:latin typeface="Raleway"/>
                <a:ea typeface="Raleway"/>
                <a:cs typeface="Raleway"/>
                <a:sym typeface="Raleway"/>
              </a:defRPr>
            </a:lvl4pPr>
            <a:lvl5pPr marR="0" lvl="4" algn="l">
              <a:lnSpc>
                <a:spcPct val="100000"/>
              </a:lnSpc>
              <a:spcBef>
                <a:spcPts val="0"/>
              </a:spcBef>
              <a:spcAft>
                <a:spcPts val="0"/>
              </a:spcAft>
              <a:buClr>
                <a:srgbClr val="FFFFFF"/>
              </a:buClr>
              <a:buSzPts val="2600"/>
              <a:buFont typeface="Raleway"/>
              <a:buNone/>
              <a:defRPr sz="2600" b="1" i="0" u="none" strike="noStrike" cap="none">
                <a:solidFill>
                  <a:srgbClr val="FFFFFF"/>
                </a:solidFill>
                <a:latin typeface="Raleway"/>
                <a:ea typeface="Raleway"/>
                <a:cs typeface="Raleway"/>
                <a:sym typeface="Raleway"/>
              </a:defRPr>
            </a:lvl5pPr>
            <a:lvl6pPr marR="0" lvl="5" algn="l">
              <a:lnSpc>
                <a:spcPct val="100000"/>
              </a:lnSpc>
              <a:spcBef>
                <a:spcPts val="0"/>
              </a:spcBef>
              <a:spcAft>
                <a:spcPts val="0"/>
              </a:spcAft>
              <a:buClr>
                <a:srgbClr val="FFFFFF"/>
              </a:buClr>
              <a:buSzPts val="2600"/>
              <a:buFont typeface="Raleway"/>
              <a:buNone/>
              <a:defRPr sz="2600" b="1" i="0" u="none" strike="noStrike" cap="none">
                <a:solidFill>
                  <a:srgbClr val="FFFFFF"/>
                </a:solidFill>
                <a:latin typeface="Raleway"/>
                <a:ea typeface="Raleway"/>
                <a:cs typeface="Raleway"/>
                <a:sym typeface="Raleway"/>
              </a:defRPr>
            </a:lvl6pPr>
            <a:lvl7pPr marR="0" lvl="6" algn="l">
              <a:lnSpc>
                <a:spcPct val="100000"/>
              </a:lnSpc>
              <a:spcBef>
                <a:spcPts val="0"/>
              </a:spcBef>
              <a:spcAft>
                <a:spcPts val="0"/>
              </a:spcAft>
              <a:buClr>
                <a:srgbClr val="FFFFFF"/>
              </a:buClr>
              <a:buSzPts val="2600"/>
              <a:buFont typeface="Raleway"/>
              <a:buNone/>
              <a:defRPr sz="2600" b="1" i="0" u="none" strike="noStrike" cap="none">
                <a:solidFill>
                  <a:srgbClr val="FFFFFF"/>
                </a:solidFill>
                <a:latin typeface="Raleway"/>
                <a:ea typeface="Raleway"/>
                <a:cs typeface="Raleway"/>
                <a:sym typeface="Raleway"/>
              </a:defRPr>
            </a:lvl7pPr>
            <a:lvl8pPr marR="0" lvl="7" algn="l">
              <a:lnSpc>
                <a:spcPct val="100000"/>
              </a:lnSpc>
              <a:spcBef>
                <a:spcPts val="0"/>
              </a:spcBef>
              <a:spcAft>
                <a:spcPts val="0"/>
              </a:spcAft>
              <a:buClr>
                <a:srgbClr val="FFFFFF"/>
              </a:buClr>
              <a:buSzPts val="2600"/>
              <a:buFont typeface="Raleway"/>
              <a:buNone/>
              <a:defRPr sz="2600" b="1" i="0" u="none" strike="noStrike" cap="none">
                <a:solidFill>
                  <a:srgbClr val="FFFFFF"/>
                </a:solidFill>
                <a:latin typeface="Raleway"/>
                <a:ea typeface="Raleway"/>
                <a:cs typeface="Raleway"/>
                <a:sym typeface="Raleway"/>
              </a:defRPr>
            </a:lvl8pPr>
            <a:lvl9pPr marR="0" lvl="8" algn="l">
              <a:lnSpc>
                <a:spcPct val="100000"/>
              </a:lnSpc>
              <a:spcBef>
                <a:spcPts val="0"/>
              </a:spcBef>
              <a:spcAft>
                <a:spcPts val="0"/>
              </a:spcAft>
              <a:buClr>
                <a:srgbClr val="FFFFFF"/>
              </a:buClr>
              <a:buSzPts val="2600"/>
              <a:buFont typeface="Raleway"/>
              <a:buNone/>
              <a:defRPr sz="2600" b="1" i="0" u="none" strike="noStrike" cap="none">
                <a:solidFill>
                  <a:srgbClr val="FFFFFF"/>
                </a:solidFill>
                <a:latin typeface="Raleway"/>
                <a:ea typeface="Raleway"/>
                <a:cs typeface="Raleway"/>
                <a:sym typeface="Raleway"/>
              </a:defRPr>
            </a:lvl9pPr>
          </a:lstStyle>
          <a:p>
            <a:endParaRPr/>
          </a:p>
        </p:txBody>
      </p:sp>
      <p:sp>
        <p:nvSpPr>
          <p:cNvPr id="267" name="Google Shape;267;p47"/>
          <p:cNvSpPr txBox="1"/>
          <p:nvPr/>
        </p:nvSpPr>
        <p:spPr>
          <a:xfrm>
            <a:off x="226550" y="78500"/>
            <a:ext cx="2387700" cy="321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EMPLOYMENTFIRSTCOLORADO.ORG</a:t>
            </a:r>
            <a:endParaRPr sz="900" b="1" i="0" u="none" strike="noStrike" cap="none">
              <a:solidFill>
                <a:schemeClr val="lt1"/>
              </a:solidFill>
              <a:latin typeface="Arial"/>
              <a:ea typeface="Arial"/>
              <a:cs typeface="Arial"/>
              <a:sym typeface="Arial"/>
            </a:endParaRPr>
          </a:p>
        </p:txBody>
      </p:sp>
      <p:pic>
        <p:nvPicPr>
          <p:cNvPr id="268" name="Google Shape;268;p47"/>
          <p:cNvPicPr preferRelativeResize="0"/>
          <p:nvPr/>
        </p:nvPicPr>
        <p:blipFill rotWithShape="1">
          <a:blip r:embed="rId2">
            <a:alphaModFix/>
          </a:blip>
          <a:srcRect/>
          <a:stretch/>
        </p:blipFill>
        <p:spPr>
          <a:xfrm>
            <a:off x="7339775" y="4599100"/>
            <a:ext cx="1469766" cy="46817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_alt2">
  <p:cSld name="TITLE_AND_BODY_1_1">
    <p:spTree>
      <p:nvGrpSpPr>
        <p:cNvPr id="1" name="Shape 269"/>
        <p:cNvGrpSpPr/>
        <p:nvPr/>
      </p:nvGrpSpPr>
      <p:grpSpPr>
        <a:xfrm>
          <a:off x="0" y="0"/>
          <a:ext cx="0" cy="0"/>
          <a:chOff x="0" y="0"/>
          <a:chExt cx="0" cy="0"/>
        </a:xfrm>
      </p:grpSpPr>
      <p:pic>
        <p:nvPicPr>
          <p:cNvPr id="270" name="Google Shape;270;p48"/>
          <p:cNvPicPr preferRelativeResize="0"/>
          <p:nvPr/>
        </p:nvPicPr>
        <p:blipFill rotWithShape="1">
          <a:blip r:embed="rId2">
            <a:alphaModFix/>
          </a:blip>
          <a:srcRect/>
          <a:stretch/>
        </p:blipFill>
        <p:spPr>
          <a:xfrm>
            <a:off x="0" y="106800"/>
            <a:ext cx="9144000" cy="6100745"/>
          </a:xfrm>
          <a:prstGeom prst="rect">
            <a:avLst/>
          </a:prstGeom>
          <a:noFill/>
          <a:ln>
            <a:noFill/>
          </a:ln>
        </p:spPr>
      </p:pic>
      <p:sp>
        <p:nvSpPr>
          <p:cNvPr id="271" name="Google Shape;271;p48"/>
          <p:cNvSpPr/>
          <p:nvPr/>
        </p:nvSpPr>
        <p:spPr>
          <a:xfrm>
            <a:off x="-22850" y="1219200"/>
            <a:ext cx="3819600" cy="3314700"/>
          </a:xfrm>
          <a:prstGeom prst="rect">
            <a:avLst/>
          </a:prstGeom>
          <a:solidFill>
            <a:srgbClr val="86C7CA">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48"/>
          <p:cNvSpPr/>
          <p:nvPr/>
        </p:nvSpPr>
        <p:spPr>
          <a:xfrm>
            <a:off x="0" y="0"/>
            <a:ext cx="9144000" cy="487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48"/>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274" name="Google Shape;274;p48"/>
          <p:cNvSpPr txBox="1"/>
          <p:nvPr/>
        </p:nvSpPr>
        <p:spPr>
          <a:xfrm>
            <a:off x="226550" y="78500"/>
            <a:ext cx="2378400" cy="321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EMPLOYMENTFIRSTCOLORADO.ORG</a:t>
            </a:r>
            <a:endParaRPr sz="900" b="1"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75"/>
        <p:cNvGrpSpPr/>
        <p:nvPr/>
      </p:nvGrpSpPr>
      <p:grpSpPr>
        <a:xfrm>
          <a:off x="0" y="0"/>
          <a:ext cx="0" cy="0"/>
          <a:chOff x="0" y="0"/>
          <a:chExt cx="0" cy="0"/>
        </a:xfrm>
      </p:grpSpPr>
      <p:sp>
        <p:nvSpPr>
          <p:cNvPr id="276" name="Google Shape;276;p49"/>
          <p:cNvSpPr/>
          <p:nvPr/>
        </p:nvSpPr>
        <p:spPr>
          <a:xfrm>
            <a:off x="0" y="0"/>
            <a:ext cx="9144000" cy="487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49"/>
          <p:cNvSpPr txBox="1">
            <a:spLocks noGrp="1"/>
          </p:cNvSpPr>
          <p:nvPr>
            <p:ph type="body" idx="1"/>
          </p:nvPr>
        </p:nvSpPr>
        <p:spPr>
          <a:xfrm>
            <a:off x="721225" y="1511700"/>
            <a:ext cx="3300900" cy="2867400"/>
          </a:xfrm>
          <a:prstGeom prst="rect">
            <a:avLst/>
          </a:prstGeom>
          <a:noFill/>
          <a:ln>
            <a:noFill/>
          </a:ln>
        </p:spPr>
        <p:txBody>
          <a:bodyPr spcFirstLastPara="1" wrap="square" lIns="91425" tIns="91425" rIns="91425" bIns="91425" anchor="t" anchorCtr="0">
            <a:noAutofit/>
          </a:bodyPr>
          <a:lstStyle>
            <a:lvl1pPr marL="457200" marR="0" lvl="0" indent="-311150" algn="l">
              <a:lnSpc>
                <a:spcPct val="115000"/>
              </a:lnSpc>
              <a:spcBef>
                <a:spcPts val="0"/>
              </a:spcBef>
              <a:spcAft>
                <a:spcPts val="0"/>
              </a:spcAft>
              <a:buClr>
                <a:schemeClr val="dk1"/>
              </a:buClr>
              <a:buSzPts val="1300"/>
              <a:buChar char="●"/>
              <a:defRPr sz="1300" i="0" u="none" strike="noStrike" cap="none">
                <a:solidFill>
                  <a:schemeClr val="dk1"/>
                </a:solidFill>
              </a:defRPr>
            </a:lvl1pPr>
            <a:lvl2pPr marL="914400" marR="0" lvl="1" indent="-298450" algn="l">
              <a:lnSpc>
                <a:spcPct val="115000"/>
              </a:lnSpc>
              <a:spcBef>
                <a:spcPts val="1600"/>
              </a:spcBef>
              <a:spcAft>
                <a:spcPts val="0"/>
              </a:spcAft>
              <a:buClr>
                <a:schemeClr val="dk1"/>
              </a:buClr>
              <a:buSzPts val="1100"/>
              <a:buChar char="○"/>
              <a:defRPr sz="1100" i="0" u="none" strike="noStrike" cap="none">
                <a:solidFill>
                  <a:schemeClr val="dk1"/>
                </a:solidFill>
              </a:defRPr>
            </a:lvl2pPr>
            <a:lvl3pPr marL="1371600" marR="0" lvl="2" indent="-298450" algn="l">
              <a:lnSpc>
                <a:spcPct val="115000"/>
              </a:lnSpc>
              <a:spcBef>
                <a:spcPts val="1600"/>
              </a:spcBef>
              <a:spcAft>
                <a:spcPts val="0"/>
              </a:spcAft>
              <a:buClr>
                <a:schemeClr val="dk1"/>
              </a:buClr>
              <a:buSzPts val="1100"/>
              <a:buChar char="■"/>
              <a:defRPr sz="1100" i="0" u="none" strike="noStrike" cap="none">
                <a:solidFill>
                  <a:schemeClr val="dk1"/>
                </a:solidFill>
              </a:defRPr>
            </a:lvl3pPr>
            <a:lvl4pPr marL="1828800" marR="0" lvl="3" indent="-298450" algn="l">
              <a:lnSpc>
                <a:spcPct val="115000"/>
              </a:lnSpc>
              <a:spcBef>
                <a:spcPts val="1600"/>
              </a:spcBef>
              <a:spcAft>
                <a:spcPts val="0"/>
              </a:spcAft>
              <a:buClr>
                <a:schemeClr val="dk1"/>
              </a:buClr>
              <a:buSzPts val="1100"/>
              <a:buChar char="●"/>
              <a:defRPr sz="1100" i="0" u="none" strike="noStrike" cap="none">
                <a:solidFill>
                  <a:schemeClr val="dk1"/>
                </a:solidFill>
              </a:defRPr>
            </a:lvl4pPr>
            <a:lvl5pPr marL="2286000" marR="0" lvl="4" indent="-298450" algn="l">
              <a:lnSpc>
                <a:spcPct val="115000"/>
              </a:lnSpc>
              <a:spcBef>
                <a:spcPts val="1600"/>
              </a:spcBef>
              <a:spcAft>
                <a:spcPts val="0"/>
              </a:spcAft>
              <a:buClr>
                <a:schemeClr val="dk1"/>
              </a:buClr>
              <a:buSzPts val="1100"/>
              <a:buChar char="○"/>
              <a:defRPr sz="1100" i="0" u="none" strike="noStrike" cap="none">
                <a:solidFill>
                  <a:schemeClr val="dk1"/>
                </a:solidFill>
              </a:defRPr>
            </a:lvl5pPr>
            <a:lvl6pPr marL="2743200" marR="0" lvl="5" indent="-298450" algn="l">
              <a:lnSpc>
                <a:spcPct val="115000"/>
              </a:lnSpc>
              <a:spcBef>
                <a:spcPts val="1600"/>
              </a:spcBef>
              <a:spcAft>
                <a:spcPts val="0"/>
              </a:spcAft>
              <a:buClr>
                <a:schemeClr val="dk1"/>
              </a:buClr>
              <a:buSzPts val="1100"/>
              <a:buChar char="■"/>
              <a:defRPr sz="1100" i="0" u="none" strike="noStrike" cap="none">
                <a:solidFill>
                  <a:schemeClr val="dk1"/>
                </a:solidFill>
              </a:defRPr>
            </a:lvl6pPr>
            <a:lvl7pPr marL="3200400" marR="0" lvl="6" indent="-298450" algn="l">
              <a:lnSpc>
                <a:spcPct val="115000"/>
              </a:lnSpc>
              <a:spcBef>
                <a:spcPts val="1600"/>
              </a:spcBef>
              <a:spcAft>
                <a:spcPts val="0"/>
              </a:spcAft>
              <a:buClr>
                <a:schemeClr val="dk1"/>
              </a:buClr>
              <a:buSzPts val="1100"/>
              <a:buChar char="●"/>
              <a:defRPr sz="1100" i="0" u="none" strike="noStrike" cap="none">
                <a:solidFill>
                  <a:schemeClr val="dk1"/>
                </a:solidFill>
              </a:defRPr>
            </a:lvl7pPr>
            <a:lvl8pPr marL="3657600" marR="0" lvl="7" indent="-298450" algn="l">
              <a:lnSpc>
                <a:spcPct val="115000"/>
              </a:lnSpc>
              <a:spcBef>
                <a:spcPts val="1600"/>
              </a:spcBef>
              <a:spcAft>
                <a:spcPts val="0"/>
              </a:spcAft>
              <a:buClr>
                <a:schemeClr val="dk1"/>
              </a:buClr>
              <a:buSzPts val="1100"/>
              <a:buChar char="○"/>
              <a:defRPr sz="1100" i="0" u="none" strike="noStrike" cap="none">
                <a:solidFill>
                  <a:schemeClr val="dk1"/>
                </a:solidFill>
              </a:defRPr>
            </a:lvl8pPr>
            <a:lvl9pPr marL="4114800" marR="0" lvl="8" indent="-298450" algn="l">
              <a:lnSpc>
                <a:spcPct val="115000"/>
              </a:lnSpc>
              <a:spcBef>
                <a:spcPts val="1600"/>
              </a:spcBef>
              <a:spcAft>
                <a:spcPts val="1600"/>
              </a:spcAft>
              <a:buClr>
                <a:schemeClr val="dk1"/>
              </a:buClr>
              <a:buSzPts val="1100"/>
              <a:buChar char="■"/>
              <a:defRPr sz="1100" i="0" u="none" strike="noStrike" cap="none">
                <a:solidFill>
                  <a:schemeClr val="dk1"/>
                </a:solidFill>
              </a:defRPr>
            </a:lvl9pPr>
          </a:lstStyle>
          <a:p>
            <a:endParaRPr/>
          </a:p>
        </p:txBody>
      </p:sp>
      <p:sp>
        <p:nvSpPr>
          <p:cNvPr id="278" name="Google Shape;278;p49"/>
          <p:cNvSpPr txBox="1"/>
          <p:nvPr/>
        </p:nvSpPr>
        <p:spPr>
          <a:xfrm>
            <a:off x="226550" y="78500"/>
            <a:ext cx="2535000" cy="321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EMPLOYMENTFIRSTCOLORADO.ORG</a:t>
            </a:r>
            <a:endParaRPr sz="900" b="1" i="0" u="none" strike="noStrike" cap="none">
              <a:solidFill>
                <a:schemeClr val="lt1"/>
              </a:solidFill>
              <a:latin typeface="Arial"/>
              <a:ea typeface="Arial"/>
              <a:cs typeface="Arial"/>
              <a:sym typeface="Arial"/>
            </a:endParaRPr>
          </a:p>
        </p:txBody>
      </p:sp>
      <p:grpSp>
        <p:nvGrpSpPr>
          <p:cNvPr id="279" name="Google Shape;279;p49"/>
          <p:cNvGrpSpPr/>
          <p:nvPr/>
        </p:nvGrpSpPr>
        <p:grpSpPr>
          <a:xfrm>
            <a:off x="830394" y="1191276"/>
            <a:ext cx="745764" cy="45826"/>
            <a:chOff x="4580561" y="2589004"/>
            <a:chExt cx="1064464" cy="25200"/>
          </a:xfrm>
        </p:grpSpPr>
        <p:sp>
          <p:nvSpPr>
            <p:cNvPr id="280" name="Google Shape;280;p49"/>
            <p:cNvSpPr/>
            <p:nvPr/>
          </p:nvSpPr>
          <p:spPr>
            <a:xfrm rot="-5400000">
              <a:off x="5366325" y="2335504"/>
              <a:ext cx="25200" cy="532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49"/>
            <p:cNvSpPr/>
            <p:nvPr/>
          </p:nvSpPr>
          <p:spPr>
            <a:xfrm rot="-5400000">
              <a:off x="4836311" y="2333254"/>
              <a:ext cx="25200" cy="536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282" name="Google Shape;282;p49"/>
          <p:cNvPicPr preferRelativeResize="0"/>
          <p:nvPr/>
        </p:nvPicPr>
        <p:blipFill rotWithShape="1">
          <a:blip r:embed="rId2">
            <a:alphaModFix/>
          </a:blip>
          <a:srcRect/>
          <a:stretch/>
        </p:blipFill>
        <p:spPr>
          <a:xfrm>
            <a:off x="7361201" y="4585874"/>
            <a:ext cx="1458799" cy="468175"/>
          </a:xfrm>
          <a:prstGeom prst="rect">
            <a:avLst/>
          </a:prstGeom>
          <a:noFill/>
          <a:ln>
            <a:noFill/>
          </a:ln>
        </p:spPr>
      </p:pic>
      <p:sp>
        <p:nvSpPr>
          <p:cNvPr id="283" name="Google Shape;283;p49"/>
          <p:cNvSpPr txBox="1">
            <a:spLocks noGrp="1"/>
          </p:cNvSpPr>
          <p:nvPr>
            <p:ph type="title"/>
          </p:nvPr>
        </p:nvSpPr>
        <p:spPr>
          <a:xfrm>
            <a:off x="729450" y="632850"/>
            <a:ext cx="7688400" cy="5352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1"/>
              </a:buClr>
              <a:buSzPts val="2400"/>
              <a:buNone/>
              <a:defRPr sz="2400" i="0" u="none" strike="noStrike" cap="none">
                <a:solidFill>
                  <a:schemeClr val="accent1"/>
                </a:solidFill>
              </a:defRPr>
            </a:lvl1pPr>
            <a:lvl2pPr marR="0" lvl="1"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_alt1">
  <p:cSld name="TITLE_1">
    <p:bg>
      <p:bgPr>
        <a:solidFill>
          <a:schemeClr val="lt2"/>
        </a:solidFill>
        <a:effectLst/>
      </p:bgPr>
    </p:bg>
    <p:spTree>
      <p:nvGrpSpPr>
        <p:cNvPr id="1" name="Shape 284"/>
        <p:cNvGrpSpPr/>
        <p:nvPr/>
      </p:nvGrpSpPr>
      <p:grpSpPr>
        <a:xfrm>
          <a:off x="0" y="0"/>
          <a:ext cx="0" cy="0"/>
          <a:chOff x="0" y="0"/>
          <a:chExt cx="0" cy="0"/>
        </a:xfrm>
      </p:grpSpPr>
      <p:pic>
        <p:nvPicPr>
          <p:cNvPr id="285" name="Google Shape;285;p50"/>
          <p:cNvPicPr preferRelativeResize="0"/>
          <p:nvPr/>
        </p:nvPicPr>
        <p:blipFill rotWithShape="1">
          <a:blip r:embed="rId2">
            <a:alphaModFix/>
          </a:blip>
          <a:srcRect t="-5942" b="21532"/>
          <a:stretch/>
        </p:blipFill>
        <p:spPr>
          <a:xfrm>
            <a:off x="0" y="0"/>
            <a:ext cx="9144000" cy="5143500"/>
          </a:xfrm>
          <a:prstGeom prst="rect">
            <a:avLst/>
          </a:prstGeom>
          <a:noFill/>
          <a:ln>
            <a:noFill/>
          </a:ln>
        </p:spPr>
      </p:pic>
      <p:sp>
        <p:nvSpPr>
          <p:cNvPr id="286" name="Google Shape;286;p50"/>
          <p:cNvSpPr/>
          <p:nvPr/>
        </p:nvSpPr>
        <p:spPr>
          <a:xfrm>
            <a:off x="0" y="487825"/>
            <a:ext cx="9144000" cy="1360200"/>
          </a:xfrm>
          <a:prstGeom prst="rect">
            <a:avLst/>
          </a:prstGeom>
          <a:solidFill>
            <a:srgbClr val="86C7CA">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50"/>
          <p:cNvSpPr txBox="1">
            <a:spLocks noGrp="1"/>
          </p:cNvSpPr>
          <p:nvPr>
            <p:ph type="title"/>
          </p:nvPr>
        </p:nvSpPr>
        <p:spPr>
          <a:xfrm>
            <a:off x="727800" y="639700"/>
            <a:ext cx="7688400" cy="15186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lt1"/>
              </a:buClr>
              <a:buSzPts val="3600"/>
              <a:buNone/>
              <a:defRPr sz="3600" i="0" u="none" strike="noStrike" cap="none">
                <a:solidFill>
                  <a:schemeClr val="lt1"/>
                </a:solidFill>
              </a:defRPr>
            </a:lvl1pPr>
            <a:lvl2pPr marR="0" lvl="1" algn="l">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2pPr>
            <a:lvl3pPr marR="0" lvl="2" algn="l">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3pPr>
            <a:lvl4pPr marR="0" lvl="3" algn="l">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4pPr>
            <a:lvl5pPr marR="0" lvl="4" algn="l">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5pPr>
            <a:lvl6pPr marR="0" lvl="5" algn="l">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6pPr>
            <a:lvl7pPr marR="0" lvl="6" algn="l">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7pPr>
            <a:lvl8pPr marR="0" lvl="7" algn="l">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8pPr>
            <a:lvl9pPr marR="0" lvl="8" algn="l">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9pPr>
          </a:lstStyle>
          <a:p>
            <a:endParaRPr/>
          </a:p>
        </p:txBody>
      </p:sp>
      <p:sp>
        <p:nvSpPr>
          <p:cNvPr id="288" name="Google Shape;288;p50"/>
          <p:cNvSpPr/>
          <p:nvPr/>
        </p:nvSpPr>
        <p:spPr>
          <a:xfrm>
            <a:off x="0" y="0"/>
            <a:ext cx="9144000" cy="487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50"/>
          <p:cNvSpPr txBox="1">
            <a:spLocks noGrp="1"/>
          </p:cNvSpPr>
          <p:nvPr>
            <p:ph type="subTitle" idx="1"/>
          </p:nvPr>
        </p:nvSpPr>
        <p:spPr>
          <a:xfrm>
            <a:off x="788825" y="1285600"/>
            <a:ext cx="7627200" cy="5412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1600"/>
              <a:buNone/>
              <a:defRPr sz="1600" i="0" u="none" strike="noStrike" cap="none">
                <a:solidFill>
                  <a:srgbClr val="FFFFFF"/>
                </a:solidFill>
              </a:defRPr>
            </a:lvl1pPr>
            <a:lvl2pPr marR="0" lvl="1" algn="l">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2pPr>
            <a:lvl3pPr marR="0" lvl="2" algn="l">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3pPr>
            <a:lvl4pPr marR="0" lvl="3" algn="l">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4pPr>
            <a:lvl5pPr marR="0" lvl="4" algn="l">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5pPr>
            <a:lvl6pPr marR="0" lvl="5" algn="l">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6pPr>
            <a:lvl7pPr marR="0" lvl="6" algn="l">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7pPr>
            <a:lvl8pPr marR="0" lvl="7" algn="l">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8pPr>
            <a:lvl9pPr marR="0" lvl="8" algn="l">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9pPr>
          </a:lstStyle>
          <a:p>
            <a:endParaRPr/>
          </a:p>
        </p:txBody>
      </p:sp>
      <p:sp>
        <p:nvSpPr>
          <p:cNvPr id="290" name="Google Shape;290;p50"/>
          <p:cNvSpPr txBox="1"/>
          <p:nvPr/>
        </p:nvSpPr>
        <p:spPr>
          <a:xfrm>
            <a:off x="226550" y="78500"/>
            <a:ext cx="2369100" cy="321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EMPLOYMENTFIRSTCOLORADO.ORG</a:t>
            </a:r>
            <a:endParaRPr sz="900" b="1"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4"/>
        </a:solidFill>
        <a:effectLst/>
      </p:bgPr>
    </p:bg>
    <p:spTree>
      <p:nvGrpSpPr>
        <p:cNvPr id="1" name="Shape 291"/>
        <p:cNvGrpSpPr/>
        <p:nvPr/>
      </p:nvGrpSpPr>
      <p:grpSpPr>
        <a:xfrm>
          <a:off x="0" y="0"/>
          <a:ext cx="0" cy="0"/>
          <a:chOff x="0" y="0"/>
          <a:chExt cx="0" cy="0"/>
        </a:xfrm>
      </p:grpSpPr>
      <p:sp>
        <p:nvSpPr>
          <p:cNvPr id="292" name="Google Shape;292;p51"/>
          <p:cNvSpPr txBox="1">
            <a:spLocks noGrp="1"/>
          </p:cNvSpPr>
          <p:nvPr>
            <p:ph type="title"/>
          </p:nvPr>
        </p:nvSpPr>
        <p:spPr>
          <a:xfrm>
            <a:off x="729450" y="1322450"/>
            <a:ext cx="7688400" cy="15186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lt1"/>
              </a:buClr>
              <a:buSzPts val="3600"/>
              <a:buNone/>
              <a:defRPr sz="3600" i="0" u="none" strike="noStrike" cap="none">
                <a:solidFill>
                  <a:schemeClr val="lt1"/>
                </a:solidFill>
              </a:defRPr>
            </a:lvl1pPr>
            <a:lvl2pPr marR="0" lvl="1" algn="l">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2pPr>
            <a:lvl3pPr marR="0" lvl="2" algn="l">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3pPr>
            <a:lvl4pPr marR="0" lvl="3" algn="l">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4pPr>
            <a:lvl5pPr marR="0" lvl="4" algn="l">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5pPr>
            <a:lvl6pPr marR="0" lvl="5" algn="l">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6pPr>
            <a:lvl7pPr marR="0" lvl="6" algn="l">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7pPr>
            <a:lvl8pPr marR="0" lvl="7" algn="l">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8pPr>
            <a:lvl9pPr marR="0" lvl="8" algn="l">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9pPr>
          </a:lstStyle>
          <a:p>
            <a:endParaRPr/>
          </a:p>
        </p:txBody>
      </p:sp>
      <p:sp>
        <p:nvSpPr>
          <p:cNvPr id="293" name="Google Shape;293;p51"/>
          <p:cNvSpPr txBox="1"/>
          <p:nvPr/>
        </p:nvSpPr>
        <p:spPr>
          <a:xfrm>
            <a:off x="226550" y="78500"/>
            <a:ext cx="2507400" cy="321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EMPLOYMENTFIRSTCOLORADO.ORG</a:t>
            </a:r>
            <a:endParaRPr sz="900" b="1" i="0" u="none" strike="noStrike" cap="none">
              <a:solidFill>
                <a:schemeClr val="lt1"/>
              </a:solidFill>
              <a:latin typeface="Arial"/>
              <a:ea typeface="Arial"/>
              <a:cs typeface="Arial"/>
              <a:sym typeface="Arial"/>
            </a:endParaRPr>
          </a:p>
        </p:txBody>
      </p:sp>
      <p:grpSp>
        <p:nvGrpSpPr>
          <p:cNvPr id="294" name="Google Shape;294;p51"/>
          <p:cNvGrpSpPr/>
          <p:nvPr/>
        </p:nvGrpSpPr>
        <p:grpSpPr>
          <a:xfrm>
            <a:off x="830394" y="1191276"/>
            <a:ext cx="745764" cy="45826"/>
            <a:chOff x="4580561" y="2589004"/>
            <a:chExt cx="1064464" cy="25200"/>
          </a:xfrm>
        </p:grpSpPr>
        <p:sp>
          <p:nvSpPr>
            <p:cNvPr id="295" name="Google Shape;295;p51"/>
            <p:cNvSpPr/>
            <p:nvPr/>
          </p:nvSpPr>
          <p:spPr>
            <a:xfrm rot="-5400000">
              <a:off x="5366325" y="2335504"/>
              <a:ext cx="25200" cy="532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51"/>
            <p:cNvSpPr/>
            <p:nvPr/>
          </p:nvSpPr>
          <p:spPr>
            <a:xfrm rot="-5400000">
              <a:off x="4836311" y="2333254"/>
              <a:ext cx="25200" cy="536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297" name="Google Shape;297;p51"/>
          <p:cNvPicPr preferRelativeResize="0"/>
          <p:nvPr/>
        </p:nvPicPr>
        <p:blipFill rotWithShape="1">
          <a:blip r:embed="rId2">
            <a:alphaModFix/>
          </a:blip>
          <a:srcRect/>
          <a:stretch/>
        </p:blipFill>
        <p:spPr>
          <a:xfrm>
            <a:off x="7339775" y="4599100"/>
            <a:ext cx="1469766" cy="46817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heavy-1 standard (black text on white background), title and bullets flash left">
  <p:cSld name="Heavy_Standard">
    <p:spTree>
      <p:nvGrpSpPr>
        <p:cNvPr id="1" name="Shape 37"/>
        <p:cNvGrpSpPr/>
        <p:nvPr/>
      </p:nvGrpSpPr>
      <p:grpSpPr>
        <a:xfrm>
          <a:off x="0" y="0"/>
          <a:ext cx="0" cy="0"/>
          <a:chOff x="0" y="0"/>
          <a:chExt cx="0" cy="0"/>
        </a:xfrm>
      </p:grpSpPr>
      <p:sp>
        <p:nvSpPr>
          <p:cNvPr id="38" name="Google Shape;38;p81"/>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39" name="Google Shape;39;p81"/>
          <p:cNvSpPr txBox="1">
            <a:spLocks noGrp="1"/>
          </p:cNvSpPr>
          <p:nvPr>
            <p:ph type="title"/>
          </p:nvPr>
        </p:nvSpPr>
        <p:spPr>
          <a:xfrm>
            <a:off x="366150" y="238800"/>
            <a:ext cx="8412000" cy="570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SzPts val="30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0" name="Google Shape;40;p81"/>
          <p:cNvSpPr txBox="1">
            <a:spLocks noGrp="1"/>
          </p:cNvSpPr>
          <p:nvPr>
            <p:ph type="body" idx="1"/>
          </p:nvPr>
        </p:nvSpPr>
        <p:spPr>
          <a:xfrm>
            <a:off x="366000" y="1156500"/>
            <a:ext cx="8412000" cy="33771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1pPr>
            <a:lvl2pPr marL="914400" marR="0" lvl="1" indent="-298450" algn="l"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2pPr>
            <a:lvl3pPr marL="1371600" marR="0" lvl="2" indent="-298450" algn="l"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3pPr>
            <a:lvl4pPr marL="1828800" marR="0" lvl="3" indent="-298450" algn="l"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4pPr>
            <a:lvl5pPr marL="2286000" marR="0" lvl="4" indent="-298450" algn="l"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5pPr>
            <a:lvl6pPr marL="2743200" marR="0" lvl="5" indent="-298450" algn="l"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6pPr>
            <a:lvl7pPr marL="3200400" marR="0" lvl="6" indent="-298450" algn="l"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7pPr>
            <a:lvl8pPr marL="3657600" marR="0" lvl="7" indent="-298450" algn="l"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8pPr>
            <a:lvl9pPr marL="4114800" marR="0" lvl="8" indent="-298450" algn="l"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ody only">
  <p:cSld name="TITLE_AND_BODY_1">
    <p:spTree>
      <p:nvGrpSpPr>
        <p:cNvPr id="1" name="Shape 298"/>
        <p:cNvGrpSpPr/>
        <p:nvPr/>
      </p:nvGrpSpPr>
      <p:grpSpPr>
        <a:xfrm>
          <a:off x="0" y="0"/>
          <a:ext cx="0" cy="0"/>
          <a:chOff x="0" y="0"/>
          <a:chExt cx="0" cy="0"/>
        </a:xfrm>
      </p:grpSpPr>
      <p:sp>
        <p:nvSpPr>
          <p:cNvPr id="299" name="Google Shape;299;p52"/>
          <p:cNvSpPr/>
          <p:nvPr/>
        </p:nvSpPr>
        <p:spPr>
          <a:xfrm>
            <a:off x="0" y="0"/>
            <a:ext cx="9144000" cy="487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52"/>
          <p:cNvSpPr txBox="1">
            <a:spLocks noGrp="1"/>
          </p:cNvSpPr>
          <p:nvPr>
            <p:ph type="body" idx="1"/>
          </p:nvPr>
        </p:nvSpPr>
        <p:spPr>
          <a:xfrm>
            <a:off x="729450" y="1068650"/>
            <a:ext cx="7688700" cy="1034400"/>
          </a:xfrm>
          <a:prstGeom prst="rect">
            <a:avLst/>
          </a:prstGeom>
          <a:noFill/>
          <a:ln>
            <a:noFill/>
          </a:ln>
        </p:spPr>
        <p:txBody>
          <a:bodyPr spcFirstLastPara="1" wrap="square" lIns="91425" tIns="91425" rIns="91425" bIns="91425" anchor="t" anchorCtr="0">
            <a:noAutofit/>
          </a:bodyPr>
          <a:lstStyle>
            <a:lvl1pPr marL="457200" marR="0" lvl="0" indent="-311150" algn="l">
              <a:lnSpc>
                <a:spcPct val="115000"/>
              </a:lnSpc>
              <a:spcBef>
                <a:spcPts val="0"/>
              </a:spcBef>
              <a:spcAft>
                <a:spcPts val="0"/>
              </a:spcAft>
              <a:buClr>
                <a:schemeClr val="dk1"/>
              </a:buClr>
              <a:buSzPts val="1300"/>
              <a:buChar char="●"/>
              <a:defRPr sz="1300" i="0" u="none" strike="noStrike" cap="none">
                <a:solidFill>
                  <a:schemeClr val="dk1"/>
                </a:solidFill>
              </a:defRPr>
            </a:lvl1pPr>
            <a:lvl2pPr marL="914400" marR="0" lvl="1" indent="-298450" algn="l">
              <a:lnSpc>
                <a:spcPct val="115000"/>
              </a:lnSpc>
              <a:spcBef>
                <a:spcPts val="1600"/>
              </a:spcBef>
              <a:spcAft>
                <a:spcPts val="0"/>
              </a:spcAft>
              <a:buClr>
                <a:schemeClr val="dk1"/>
              </a:buClr>
              <a:buSzPts val="1100"/>
              <a:buChar char="○"/>
              <a:defRPr sz="1100" i="0" u="none" strike="noStrike" cap="none">
                <a:solidFill>
                  <a:schemeClr val="dk1"/>
                </a:solidFill>
              </a:defRPr>
            </a:lvl2pPr>
            <a:lvl3pPr marL="1371600" marR="0" lvl="2" indent="-298450" algn="l">
              <a:lnSpc>
                <a:spcPct val="115000"/>
              </a:lnSpc>
              <a:spcBef>
                <a:spcPts val="1600"/>
              </a:spcBef>
              <a:spcAft>
                <a:spcPts val="0"/>
              </a:spcAft>
              <a:buClr>
                <a:schemeClr val="dk1"/>
              </a:buClr>
              <a:buSzPts val="1100"/>
              <a:buChar char="■"/>
              <a:defRPr sz="1100" i="0" u="none" strike="noStrike" cap="none">
                <a:solidFill>
                  <a:schemeClr val="dk1"/>
                </a:solidFill>
              </a:defRPr>
            </a:lvl3pPr>
            <a:lvl4pPr marL="1828800" marR="0" lvl="3" indent="-298450" algn="l">
              <a:lnSpc>
                <a:spcPct val="115000"/>
              </a:lnSpc>
              <a:spcBef>
                <a:spcPts val="1600"/>
              </a:spcBef>
              <a:spcAft>
                <a:spcPts val="0"/>
              </a:spcAft>
              <a:buClr>
                <a:schemeClr val="dk1"/>
              </a:buClr>
              <a:buSzPts val="1100"/>
              <a:buChar char="●"/>
              <a:defRPr sz="1100" i="0" u="none" strike="noStrike" cap="none">
                <a:solidFill>
                  <a:schemeClr val="dk1"/>
                </a:solidFill>
              </a:defRPr>
            </a:lvl4pPr>
            <a:lvl5pPr marL="2286000" marR="0" lvl="4" indent="-298450" algn="l">
              <a:lnSpc>
                <a:spcPct val="115000"/>
              </a:lnSpc>
              <a:spcBef>
                <a:spcPts val="1600"/>
              </a:spcBef>
              <a:spcAft>
                <a:spcPts val="0"/>
              </a:spcAft>
              <a:buClr>
                <a:schemeClr val="dk1"/>
              </a:buClr>
              <a:buSzPts val="1100"/>
              <a:buChar char="○"/>
              <a:defRPr sz="1100" i="0" u="none" strike="noStrike" cap="none">
                <a:solidFill>
                  <a:schemeClr val="dk1"/>
                </a:solidFill>
              </a:defRPr>
            </a:lvl5pPr>
            <a:lvl6pPr marL="2743200" marR="0" lvl="5" indent="-298450" algn="l">
              <a:lnSpc>
                <a:spcPct val="115000"/>
              </a:lnSpc>
              <a:spcBef>
                <a:spcPts val="1600"/>
              </a:spcBef>
              <a:spcAft>
                <a:spcPts val="0"/>
              </a:spcAft>
              <a:buClr>
                <a:schemeClr val="dk1"/>
              </a:buClr>
              <a:buSzPts val="1100"/>
              <a:buChar char="■"/>
              <a:defRPr sz="1100" i="0" u="none" strike="noStrike" cap="none">
                <a:solidFill>
                  <a:schemeClr val="dk1"/>
                </a:solidFill>
              </a:defRPr>
            </a:lvl6pPr>
            <a:lvl7pPr marL="3200400" marR="0" lvl="6" indent="-298450" algn="l">
              <a:lnSpc>
                <a:spcPct val="115000"/>
              </a:lnSpc>
              <a:spcBef>
                <a:spcPts val="1600"/>
              </a:spcBef>
              <a:spcAft>
                <a:spcPts val="0"/>
              </a:spcAft>
              <a:buClr>
                <a:schemeClr val="dk1"/>
              </a:buClr>
              <a:buSzPts val="1100"/>
              <a:buChar char="●"/>
              <a:defRPr sz="1100" i="0" u="none" strike="noStrike" cap="none">
                <a:solidFill>
                  <a:schemeClr val="dk1"/>
                </a:solidFill>
              </a:defRPr>
            </a:lvl7pPr>
            <a:lvl8pPr marL="3657600" marR="0" lvl="7" indent="-298450" algn="l">
              <a:lnSpc>
                <a:spcPct val="115000"/>
              </a:lnSpc>
              <a:spcBef>
                <a:spcPts val="1600"/>
              </a:spcBef>
              <a:spcAft>
                <a:spcPts val="0"/>
              </a:spcAft>
              <a:buClr>
                <a:schemeClr val="dk1"/>
              </a:buClr>
              <a:buSzPts val="1100"/>
              <a:buChar char="○"/>
              <a:defRPr sz="1100" i="0" u="none" strike="noStrike" cap="none">
                <a:solidFill>
                  <a:schemeClr val="dk1"/>
                </a:solidFill>
              </a:defRPr>
            </a:lvl8pPr>
            <a:lvl9pPr marL="4114800" marR="0" lvl="8" indent="-298450" algn="l">
              <a:lnSpc>
                <a:spcPct val="115000"/>
              </a:lnSpc>
              <a:spcBef>
                <a:spcPts val="1600"/>
              </a:spcBef>
              <a:spcAft>
                <a:spcPts val="1600"/>
              </a:spcAft>
              <a:buClr>
                <a:schemeClr val="dk1"/>
              </a:buClr>
              <a:buSzPts val="1100"/>
              <a:buChar char="■"/>
              <a:defRPr sz="1100" i="0" u="none" strike="noStrike" cap="none">
                <a:solidFill>
                  <a:schemeClr val="dk1"/>
                </a:solidFill>
              </a:defRPr>
            </a:lvl9pPr>
          </a:lstStyle>
          <a:p>
            <a:endParaRPr/>
          </a:p>
        </p:txBody>
      </p:sp>
      <p:sp>
        <p:nvSpPr>
          <p:cNvPr id="301" name="Google Shape;301;p52"/>
          <p:cNvSpPr txBox="1"/>
          <p:nvPr/>
        </p:nvSpPr>
        <p:spPr>
          <a:xfrm>
            <a:off x="226550" y="78500"/>
            <a:ext cx="2406000" cy="321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EMPLOYMENTFIRSTCOLORADO.ORG</a:t>
            </a:r>
            <a:endParaRPr sz="900" b="1" i="0" u="none" strike="noStrike" cap="none">
              <a:solidFill>
                <a:schemeClr val="lt1"/>
              </a:solidFill>
              <a:latin typeface="Arial"/>
              <a:ea typeface="Arial"/>
              <a:cs typeface="Arial"/>
              <a:sym typeface="Arial"/>
            </a:endParaRPr>
          </a:p>
        </p:txBody>
      </p:sp>
      <p:pic>
        <p:nvPicPr>
          <p:cNvPr id="302" name="Google Shape;302;p52"/>
          <p:cNvPicPr preferRelativeResize="0"/>
          <p:nvPr/>
        </p:nvPicPr>
        <p:blipFill rotWithShape="1">
          <a:blip r:embed="rId2">
            <a:alphaModFix/>
          </a:blip>
          <a:srcRect/>
          <a:stretch/>
        </p:blipFill>
        <p:spPr>
          <a:xfrm>
            <a:off x="7361201" y="4585874"/>
            <a:ext cx="1458799" cy="46817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3"/>
        <p:cNvGrpSpPr/>
        <p:nvPr/>
      </p:nvGrpSpPr>
      <p:grpSpPr>
        <a:xfrm>
          <a:off x="0" y="0"/>
          <a:ext cx="0" cy="0"/>
          <a:chOff x="0" y="0"/>
          <a:chExt cx="0" cy="0"/>
        </a:xfrm>
      </p:grpSpPr>
      <p:sp>
        <p:nvSpPr>
          <p:cNvPr id="304" name="Google Shape;304;p53"/>
          <p:cNvSpPr/>
          <p:nvPr/>
        </p:nvSpPr>
        <p:spPr>
          <a:xfrm>
            <a:off x="0" y="0"/>
            <a:ext cx="9144000" cy="487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53"/>
          <p:cNvSpPr txBox="1">
            <a:spLocks noGrp="1"/>
          </p:cNvSpPr>
          <p:nvPr>
            <p:ph type="body" idx="1"/>
          </p:nvPr>
        </p:nvSpPr>
        <p:spPr>
          <a:xfrm>
            <a:off x="729325" y="1400500"/>
            <a:ext cx="3774300" cy="2939400"/>
          </a:xfrm>
          <a:prstGeom prst="rect">
            <a:avLst/>
          </a:prstGeom>
          <a:noFill/>
          <a:ln>
            <a:noFill/>
          </a:ln>
        </p:spPr>
        <p:txBody>
          <a:bodyPr spcFirstLastPara="1" wrap="square" lIns="91425" tIns="91425" rIns="91425" bIns="91425" anchor="t" anchorCtr="0">
            <a:noAutofit/>
          </a:bodyPr>
          <a:lstStyle>
            <a:lvl1pPr marL="457200" marR="0" lvl="0" indent="-311150" algn="l">
              <a:lnSpc>
                <a:spcPct val="115000"/>
              </a:lnSpc>
              <a:spcBef>
                <a:spcPts val="0"/>
              </a:spcBef>
              <a:spcAft>
                <a:spcPts val="0"/>
              </a:spcAft>
              <a:buClr>
                <a:schemeClr val="dk1"/>
              </a:buClr>
              <a:buSzPts val="1300"/>
              <a:buChar char="●"/>
              <a:defRPr sz="1300" i="0" u="none" strike="noStrike" cap="none">
                <a:solidFill>
                  <a:schemeClr val="dk1"/>
                </a:solidFill>
              </a:defRPr>
            </a:lvl1pPr>
            <a:lvl2pPr marL="914400" marR="0" lvl="1" indent="-298450" algn="l">
              <a:lnSpc>
                <a:spcPct val="115000"/>
              </a:lnSpc>
              <a:spcBef>
                <a:spcPts val="1600"/>
              </a:spcBef>
              <a:spcAft>
                <a:spcPts val="0"/>
              </a:spcAft>
              <a:buClr>
                <a:schemeClr val="dk1"/>
              </a:buClr>
              <a:buSzPts val="1100"/>
              <a:buChar char="○"/>
              <a:defRPr sz="1100" i="0" u="none" strike="noStrike" cap="none">
                <a:solidFill>
                  <a:schemeClr val="dk1"/>
                </a:solidFill>
              </a:defRPr>
            </a:lvl2pPr>
            <a:lvl3pPr marL="1371600" marR="0" lvl="2" indent="-298450" algn="l">
              <a:lnSpc>
                <a:spcPct val="115000"/>
              </a:lnSpc>
              <a:spcBef>
                <a:spcPts val="1600"/>
              </a:spcBef>
              <a:spcAft>
                <a:spcPts val="0"/>
              </a:spcAft>
              <a:buClr>
                <a:schemeClr val="dk1"/>
              </a:buClr>
              <a:buSzPts val="1100"/>
              <a:buChar char="■"/>
              <a:defRPr sz="1100" i="0" u="none" strike="noStrike" cap="none">
                <a:solidFill>
                  <a:schemeClr val="dk1"/>
                </a:solidFill>
              </a:defRPr>
            </a:lvl3pPr>
            <a:lvl4pPr marL="1828800" marR="0" lvl="3" indent="-298450" algn="l">
              <a:lnSpc>
                <a:spcPct val="115000"/>
              </a:lnSpc>
              <a:spcBef>
                <a:spcPts val="1600"/>
              </a:spcBef>
              <a:spcAft>
                <a:spcPts val="0"/>
              </a:spcAft>
              <a:buClr>
                <a:schemeClr val="dk1"/>
              </a:buClr>
              <a:buSzPts val="1100"/>
              <a:buChar char="●"/>
              <a:defRPr sz="1100" i="0" u="none" strike="noStrike" cap="none">
                <a:solidFill>
                  <a:schemeClr val="dk1"/>
                </a:solidFill>
              </a:defRPr>
            </a:lvl4pPr>
            <a:lvl5pPr marL="2286000" marR="0" lvl="4" indent="-298450" algn="l">
              <a:lnSpc>
                <a:spcPct val="115000"/>
              </a:lnSpc>
              <a:spcBef>
                <a:spcPts val="1600"/>
              </a:spcBef>
              <a:spcAft>
                <a:spcPts val="0"/>
              </a:spcAft>
              <a:buClr>
                <a:schemeClr val="dk1"/>
              </a:buClr>
              <a:buSzPts val="1100"/>
              <a:buChar char="○"/>
              <a:defRPr sz="1100" i="0" u="none" strike="noStrike" cap="none">
                <a:solidFill>
                  <a:schemeClr val="dk1"/>
                </a:solidFill>
              </a:defRPr>
            </a:lvl5pPr>
            <a:lvl6pPr marL="2743200" marR="0" lvl="5" indent="-298450" algn="l">
              <a:lnSpc>
                <a:spcPct val="115000"/>
              </a:lnSpc>
              <a:spcBef>
                <a:spcPts val="1600"/>
              </a:spcBef>
              <a:spcAft>
                <a:spcPts val="0"/>
              </a:spcAft>
              <a:buClr>
                <a:schemeClr val="dk1"/>
              </a:buClr>
              <a:buSzPts val="1100"/>
              <a:buChar char="■"/>
              <a:defRPr sz="1100" i="0" u="none" strike="noStrike" cap="none">
                <a:solidFill>
                  <a:schemeClr val="dk1"/>
                </a:solidFill>
              </a:defRPr>
            </a:lvl6pPr>
            <a:lvl7pPr marL="3200400" marR="0" lvl="6" indent="-298450" algn="l">
              <a:lnSpc>
                <a:spcPct val="115000"/>
              </a:lnSpc>
              <a:spcBef>
                <a:spcPts val="1600"/>
              </a:spcBef>
              <a:spcAft>
                <a:spcPts val="0"/>
              </a:spcAft>
              <a:buClr>
                <a:schemeClr val="dk1"/>
              </a:buClr>
              <a:buSzPts val="1100"/>
              <a:buChar char="●"/>
              <a:defRPr sz="1100" i="0" u="none" strike="noStrike" cap="none">
                <a:solidFill>
                  <a:schemeClr val="dk1"/>
                </a:solidFill>
              </a:defRPr>
            </a:lvl7pPr>
            <a:lvl8pPr marL="3657600" marR="0" lvl="7" indent="-298450" algn="l">
              <a:lnSpc>
                <a:spcPct val="115000"/>
              </a:lnSpc>
              <a:spcBef>
                <a:spcPts val="1600"/>
              </a:spcBef>
              <a:spcAft>
                <a:spcPts val="0"/>
              </a:spcAft>
              <a:buClr>
                <a:schemeClr val="dk1"/>
              </a:buClr>
              <a:buSzPts val="1100"/>
              <a:buChar char="○"/>
              <a:defRPr sz="1100" i="0" u="none" strike="noStrike" cap="none">
                <a:solidFill>
                  <a:schemeClr val="dk1"/>
                </a:solidFill>
              </a:defRPr>
            </a:lvl8pPr>
            <a:lvl9pPr marL="4114800" marR="0" lvl="8" indent="-298450" algn="l">
              <a:lnSpc>
                <a:spcPct val="115000"/>
              </a:lnSpc>
              <a:spcBef>
                <a:spcPts val="1600"/>
              </a:spcBef>
              <a:spcAft>
                <a:spcPts val="1600"/>
              </a:spcAft>
              <a:buClr>
                <a:schemeClr val="dk1"/>
              </a:buClr>
              <a:buSzPts val="1100"/>
              <a:buChar char="■"/>
              <a:defRPr sz="1100" i="0" u="none" strike="noStrike" cap="none">
                <a:solidFill>
                  <a:schemeClr val="dk1"/>
                </a:solidFill>
              </a:defRPr>
            </a:lvl9pPr>
          </a:lstStyle>
          <a:p>
            <a:endParaRPr/>
          </a:p>
        </p:txBody>
      </p:sp>
      <p:sp>
        <p:nvSpPr>
          <p:cNvPr id="306" name="Google Shape;306;p53"/>
          <p:cNvSpPr txBox="1">
            <a:spLocks noGrp="1"/>
          </p:cNvSpPr>
          <p:nvPr>
            <p:ph type="body" idx="2"/>
          </p:nvPr>
        </p:nvSpPr>
        <p:spPr>
          <a:xfrm>
            <a:off x="4643600" y="1400575"/>
            <a:ext cx="3774300" cy="2939400"/>
          </a:xfrm>
          <a:prstGeom prst="rect">
            <a:avLst/>
          </a:prstGeom>
          <a:noFill/>
          <a:ln>
            <a:noFill/>
          </a:ln>
        </p:spPr>
        <p:txBody>
          <a:bodyPr spcFirstLastPara="1" wrap="square" lIns="91425" tIns="91425" rIns="91425" bIns="91425" anchor="t" anchorCtr="0">
            <a:noAutofit/>
          </a:bodyPr>
          <a:lstStyle>
            <a:lvl1pPr marL="457200" marR="0" lvl="0" indent="-311150" algn="l">
              <a:lnSpc>
                <a:spcPct val="115000"/>
              </a:lnSpc>
              <a:spcBef>
                <a:spcPts val="0"/>
              </a:spcBef>
              <a:spcAft>
                <a:spcPts val="0"/>
              </a:spcAft>
              <a:buClr>
                <a:schemeClr val="dk1"/>
              </a:buClr>
              <a:buSzPts val="1300"/>
              <a:buChar char="●"/>
              <a:defRPr sz="1300" i="0" u="none" strike="noStrike" cap="none">
                <a:solidFill>
                  <a:schemeClr val="dk1"/>
                </a:solidFill>
              </a:defRPr>
            </a:lvl1pPr>
            <a:lvl2pPr marL="914400" marR="0" lvl="1" indent="-298450" algn="l">
              <a:lnSpc>
                <a:spcPct val="115000"/>
              </a:lnSpc>
              <a:spcBef>
                <a:spcPts val="1600"/>
              </a:spcBef>
              <a:spcAft>
                <a:spcPts val="0"/>
              </a:spcAft>
              <a:buClr>
                <a:schemeClr val="dk1"/>
              </a:buClr>
              <a:buSzPts val="1100"/>
              <a:buChar char="○"/>
              <a:defRPr sz="1100" i="0" u="none" strike="noStrike" cap="none">
                <a:solidFill>
                  <a:schemeClr val="dk1"/>
                </a:solidFill>
              </a:defRPr>
            </a:lvl2pPr>
            <a:lvl3pPr marL="1371600" marR="0" lvl="2" indent="-298450" algn="l">
              <a:lnSpc>
                <a:spcPct val="115000"/>
              </a:lnSpc>
              <a:spcBef>
                <a:spcPts val="1600"/>
              </a:spcBef>
              <a:spcAft>
                <a:spcPts val="0"/>
              </a:spcAft>
              <a:buClr>
                <a:schemeClr val="dk1"/>
              </a:buClr>
              <a:buSzPts val="1100"/>
              <a:buChar char="■"/>
              <a:defRPr sz="1100" i="0" u="none" strike="noStrike" cap="none">
                <a:solidFill>
                  <a:schemeClr val="dk1"/>
                </a:solidFill>
              </a:defRPr>
            </a:lvl3pPr>
            <a:lvl4pPr marL="1828800" marR="0" lvl="3" indent="-298450" algn="l">
              <a:lnSpc>
                <a:spcPct val="115000"/>
              </a:lnSpc>
              <a:spcBef>
                <a:spcPts val="1600"/>
              </a:spcBef>
              <a:spcAft>
                <a:spcPts val="0"/>
              </a:spcAft>
              <a:buClr>
                <a:schemeClr val="dk1"/>
              </a:buClr>
              <a:buSzPts val="1100"/>
              <a:buChar char="●"/>
              <a:defRPr sz="1100" i="0" u="none" strike="noStrike" cap="none">
                <a:solidFill>
                  <a:schemeClr val="dk1"/>
                </a:solidFill>
              </a:defRPr>
            </a:lvl4pPr>
            <a:lvl5pPr marL="2286000" marR="0" lvl="4" indent="-298450" algn="l">
              <a:lnSpc>
                <a:spcPct val="115000"/>
              </a:lnSpc>
              <a:spcBef>
                <a:spcPts val="1600"/>
              </a:spcBef>
              <a:spcAft>
                <a:spcPts val="0"/>
              </a:spcAft>
              <a:buClr>
                <a:schemeClr val="dk1"/>
              </a:buClr>
              <a:buSzPts val="1100"/>
              <a:buChar char="○"/>
              <a:defRPr sz="1100" i="0" u="none" strike="noStrike" cap="none">
                <a:solidFill>
                  <a:schemeClr val="dk1"/>
                </a:solidFill>
              </a:defRPr>
            </a:lvl5pPr>
            <a:lvl6pPr marL="2743200" marR="0" lvl="5" indent="-298450" algn="l">
              <a:lnSpc>
                <a:spcPct val="115000"/>
              </a:lnSpc>
              <a:spcBef>
                <a:spcPts val="1600"/>
              </a:spcBef>
              <a:spcAft>
                <a:spcPts val="0"/>
              </a:spcAft>
              <a:buClr>
                <a:schemeClr val="dk1"/>
              </a:buClr>
              <a:buSzPts val="1100"/>
              <a:buChar char="■"/>
              <a:defRPr sz="1100" i="0" u="none" strike="noStrike" cap="none">
                <a:solidFill>
                  <a:schemeClr val="dk1"/>
                </a:solidFill>
              </a:defRPr>
            </a:lvl6pPr>
            <a:lvl7pPr marL="3200400" marR="0" lvl="6" indent="-298450" algn="l">
              <a:lnSpc>
                <a:spcPct val="115000"/>
              </a:lnSpc>
              <a:spcBef>
                <a:spcPts val="1600"/>
              </a:spcBef>
              <a:spcAft>
                <a:spcPts val="0"/>
              </a:spcAft>
              <a:buClr>
                <a:schemeClr val="dk1"/>
              </a:buClr>
              <a:buSzPts val="1100"/>
              <a:buChar char="●"/>
              <a:defRPr sz="1100" i="0" u="none" strike="noStrike" cap="none">
                <a:solidFill>
                  <a:schemeClr val="dk1"/>
                </a:solidFill>
              </a:defRPr>
            </a:lvl7pPr>
            <a:lvl8pPr marL="3657600" marR="0" lvl="7" indent="-298450" algn="l">
              <a:lnSpc>
                <a:spcPct val="115000"/>
              </a:lnSpc>
              <a:spcBef>
                <a:spcPts val="1600"/>
              </a:spcBef>
              <a:spcAft>
                <a:spcPts val="0"/>
              </a:spcAft>
              <a:buClr>
                <a:schemeClr val="dk1"/>
              </a:buClr>
              <a:buSzPts val="1100"/>
              <a:buChar char="○"/>
              <a:defRPr sz="1100" i="0" u="none" strike="noStrike" cap="none">
                <a:solidFill>
                  <a:schemeClr val="dk1"/>
                </a:solidFill>
              </a:defRPr>
            </a:lvl8pPr>
            <a:lvl9pPr marL="4114800" marR="0" lvl="8" indent="-298450" algn="l">
              <a:lnSpc>
                <a:spcPct val="115000"/>
              </a:lnSpc>
              <a:spcBef>
                <a:spcPts val="1600"/>
              </a:spcBef>
              <a:spcAft>
                <a:spcPts val="1600"/>
              </a:spcAft>
              <a:buClr>
                <a:schemeClr val="dk1"/>
              </a:buClr>
              <a:buSzPts val="1100"/>
              <a:buChar char="■"/>
              <a:defRPr sz="1100" i="0" u="none" strike="noStrike" cap="none">
                <a:solidFill>
                  <a:schemeClr val="dk1"/>
                </a:solidFill>
              </a:defRPr>
            </a:lvl9pPr>
          </a:lstStyle>
          <a:p>
            <a:endParaRPr/>
          </a:p>
        </p:txBody>
      </p:sp>
      <p:sp>
        <p:nvSpPr>
          <p:cNvPr id="307" name="Google Shape;307;p53"/>
          <p:cNvSpPr txBox="1"/>
          <p:nvPr/>
        </p:nvSpPr>
        <p:spPr>
          <a:xfrm>
            <a:off x="226550" y="78500"/>
            <a:ext cx="2378400" cy="321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EMPLOYMENTFIRSTCOLORADO.ORG</a:t>
            </a:r>
            <a:endParaRPr sz="900" b="1" i="0" u="none" strike="noStrike" cap="none">
              <a:solidFill>
                <a:schemeClr val="lt1"/>
              </a:solidFill>
              <a:latin typeface="Arial"/>
              <a:ea typeface="Arial"/>
              <a:cs typeface="Arial"/>
              <a:sym typeface="Arial"/>
            </a:endParaRPr>
          </a:p>
        </p:txBody>
      </p:sp>
      <p:grpSp>
        <p:nvGrpSpPr>
          <p:cNvPr id="308" name="Google Shape;308;p53"/>
          <p:cNvGrpSpPr/>
          <p:nvPr/>
        </p:nvGrpSpPr>
        <p:grpSpPr>
          <a:xfrm>
            <a:off x="830394" y="1191276"/>
            <a:ext cx="745764" cy="45826"/>
            <a:chOff x="4580561" y="2589004"/>
            <a:chExt cx="1064464" cy="25200"/>
          </a:xfrm>
        </p:grpSpPr>
        <p:sp>
          <p:nvSpPr>
            <p:cNvPr id="309" name="Google Shape;309;p53"/>
            <p:cNvSpPr/>
            <p:nvPr/>
          </p:nvSpPr>
          <p:spPr>
            <a:xfrm rot="-5400000">
              <a:off x="5366325" y="2335504"/>
              <a:ext cx="25200" cy="532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53"/>
            <p:cNvSpPr/>
            <p:nvPr/>
          </p:nvSpPr>
          <p:spPr>
            <a:xfrm rot="-5400000">
              <a:off x="4836311" y="2333254"/>
              <a:ext cx="25200" cy="536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11" name="Google Shape;311;p53"/>
          <p:cNvPicPr preferRelativeResize="0"/>
          <p:nvPr/>
        </p:nvPicPr>
        <p:blipFill rotWithShape="1">
          <a:blip r:embed="rId2">
            <a:alphaModFix/>
          </a:blip>
          <a:srcRect/>
          <a:stretch/>
        </p:blipFill>
        <p:spPr>
          <a:xfrm>
            <a:off x="7361201" y="4585874"/>
            <a:ext cx="1458799" cy="468175"/>
          </a:xfrm>
          <a:prstGeom prst="rect">
            <a:avLst/>
          </a:prstGeom>
          <a:noFill/>
          <a:ln>
            <a:noFill/>
          </a:ln>
        </p:spPr>
      </p:pic>
      <p:sp>
        <p:nvSpPr>
          <p:cNvPr id="312" name="Google Shape;312;p53"/>
          <p:cNvSpPr txBox="1">
            <a:spLocks noGrp="1"/>
          </p:cNvSpPr>
          <p:nvPr>
            <p:ph type="title"/>
          </p:nvPr>
        </p:nvSpPr>
        <p:spPr>
          <a:xfrm>
            <a:off x="729450" y="632850"/>
            <a:ext cx="7688400" cy="5352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1"/>
              </a:buClr>
              <a:buSzPts val="2400"/>
              <a:buNone/>
              <a:defRPr sz="2400" i="0" u="none" strike="noStrike" cap="none">
                <a:solidFill>
                  <a:schemeClr val="accent1"/>
                </a:solidFill>
              </a:defRPr>
            </a:lvl1pPr>
            <a:lvl2pPr marR="0" lvl="1"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13"/>
        <p:cNvGrpSpPr/>
        <p:nvPr/>
      </p:nvGrpSpPr>
      <p:grpSpPr>
        <a:xfrm>
          <a:off x="0" y="0"/>
          <a:ext cx="0" cy="0"/>
          <a:chOff x="0" y="0"/>
          <a:chExt cx="0" cy="0"/>
        </a:xfrm>
      </p:grpSpPr>
      <p:sp>
        <p:nvSpPr>
          <p:cNvPr id="314" name="Google Shape;314;p54"/>
          <p:cNvSpPr txBox="1">
            <a:spLocks noGrp="1"/>
          </p:cNvSpPr>
          <p:nvPr>
            <p:ph type="body" idx="1"/>
          </p:nvPr>
        </p:nvSpPr>
        <p:spPr>
          <a:xfrm>
            <a:off x="724950" y="4372551"/>
            <a:ext cx="7697400" cy="460500"/>
          </a:xfrm>
          <a:prstGeom prst="rect">
            <a:avLst/>
          </a:prstGeom>
          <a:noFill/>
          <a:ln>
            <a:noFill/>
          </a:ln>
        </p:spPr>
        <p:txBody>
          <a:bodyPr spcFirstLastPara="1" wrap="square" lIns="91425" tIns="91425" rIns="91425" bIns="91425" anchor="ctr" anchorCtr="0">
            <a:noAutofit/>
          </a:bodyPr>
          <a:lstStyle>
            <a:lvl1pPr marL="457200" marR="0" lvl="0" indent="-228600" algn="l">
              <a:lnSpc>
                <a:spcPct val="100000"/>
              </a:lnSpc>
              <a:spcBef>
                <a:spcPts val="0"/>
              </a:spcBef>
              <a:spcAft>
                <a:spcPts val="0"/>
              </a:spcAft>
              <a:buClr>
                <a:schemeClr val="accent1"/>
              </a:buClr>
              <a:buSzPts val="1300"/>
              <a:buNone/>
              <a:defRPr sz="1300" i="0" u="none" strike="noStrike" cap="none">
                <a:solidFill>
                  <a:schemeClr val="accent1"/>
                </a:solidFill>
              </a:defRPr>
            </a:lvl1pPr>
          </a:lstStyle>
          <a:p>
            <a:endParaRPr/>
          </a:p>
        </p:txBody>
      </p:sp>
      <p:sp>
        <p:nvSpPr>
          <p:cNvPr id="315" name="Google Shape;315;p54"/>
          <p:cNvSpPr/>
          <p:nvPr/>
        </p:nvSpPr>
        <p:spPr>
          <a:xfrm>
            <a:off x="8280450" y="0"/>
            <a:ext cx="863400" cy="4542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54"/>
          <p:cNvSpPr txBox="1"/>
          <p:nvPr/>
        </p:nvSpPr>
        <p:spPr>
          <a:xfrm>
            <a:off x="226550" y="78500"/>
            <a:ext cx="2655000" cy="321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chemeClr val="accent1"/>
                </a:solidFill>
                <a:latin typeface="Arial"/>
                <a:ea typeface="Arial"/>
                <a:cs typeface="Arial"/>
                <a:sym typeface="Arial"/>
              </a:rPr>
              <a:t>EMPLOYMENTFIRSTCOLORADO.ORG</a:t>
            </a:r>
            <a:endParaRPr sz="900" b="1" i="0" u="none" strike="noStrike" cap="none">
              <a:solidFill>
                <a:schemeClr val="accent1"/>
              </a:solidFill>
              <a:latin typeface="Arial"/>
              <a:ea typeface="Arial"/>
              <a:cs typeface="Arial"/>
              <a:sym typeface="Arial"/>
            </a:endParaRPr>
          </a:p>
        </p:txBody>
      </p:sp>
      <p:pic>
        <p:nvPicPr>
          <p:cNvPr id="317" name="Google Shape;317;p54"/>
          <p:cNvPicPr preferRelativeResize="0"/>
          <p:nvPr/>
        </p:nvPicPr>
        <p:blipFill rotWithShape="1">
          <a:blip r:embed="rId2">
            <a:alphaModFix/>
          </a:blip>
          <a:srcRect/>
          <a:stretch/>
        </p:blipFill>
        <p:spPr>
          <a:xfrm>
            <a:off x="7361201" y="4585874"/>
            <a:ext cx="1458799" cy="468175"/>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4"/>
        </a:solidFill>
        <a:effectLst/>
      </p:bgPr>
    </p:bg>
    <p:spTree>
      <p:nvGrpSpPr>
        <p:cNvPr id="1" name="Shape 318"/>
        <p:cNvGrpSpPr/>
        <p:nvPr/>
      </p:nvGrpSpPr>
      <p:grpSpPr>
        <a:xfrm>
          <a:off x="0" y="0"/>
          <a:ext cx="0" cy="0"/>
          <a:chOff x="0" y="0"/>
          <a:chExt cx="0" cy="0"/>
        </a:xfrm>
      </p:grpSpPr>
      <p:sp>
        <p:nvSpPr>
          <p:cNvPr id="319" name="Google Shape;319;p55"/>
          <p:cNvSpPr txBox="1">
            <a:spLocks noGrp="1"/>
          </p:cNvSpPr>
          <p:nvPr>
            <p:ph type="body" idx="1"/>
          </p:nvPr>
        </p:nvSpPr>
        <p:spPr>
          <a:xfrm>
            <a:off x="729450" y="2272896"/>
            <a:ext cx="7688400" cy="1008600"/>
          </a:xfrm>
          <a:prstGeom prst="rect">
            <a:avLst/>
          </a:prstGeom>
          <a:noFill/>
          <a:ln>
            <a:noFill/>
          </a:ln>
        </p:spPr>
        <p:txBody>
          <a:bodyPr spcFirstLastPara="1" wrap="square" lIns="91425" tIns="91425" rIns="91425" bIns="91425" anchor="t" anchorCtr="0">
            <a:noAutofit/>
          </a:bodyPr>
          <a:lstStyle>
            <a:lvl1pPr marL="457200" marR="0" lvl="0" indent="-311150" algn="l">
              <a:lnSpc>
                <a:spcPct val="115000"/>
              </a:lnSpc>
              <a:spcBef>
                <a:spcPts val="0"/>
              </a:spcBef>
              <a:spcAft>
                <a:spcPts val="0"/>
              </a:spcAft>
              <a:buClr>
                <a:schemeClr val="lt1"/>
              </a:buClr>
              <a:buSzPts val="1300"/>
              <a:buChar char="●"/>
              <a:defRPr sz="1300" i="0" u="none" strike="noStrike" cap="none">
                <a:solidFill>
                  <a:schemeClr val="lt1"/>
                </a:solidFill>
              </a:defRPr>
            </a:lvl1pPr>
            <a:lvl2pPr marL="914400" marR="0" lvl="1" indent="-298450" algn="l">
              <a:lnSpc>
                <a:spcPct val="115000"/>
              </a:lnSpc>
              <a:spcBef>
                <a:spcPts val="1600"/>
              </a:spcBef>
              <a:spcAft>
                <a:spcPts val="0"/>
              </a:spcAft>
              <a:buClr>
                <a:schemeClr val="lt1"/>
              </a:buClr>
              <a:buSzPts val="1100"/>
              <a:buChar char="○"/>
              <a:defRPr sz="1100" i="0" u="none" strike="noStrike" cap="none">
                <a:solidFill>
                  <a:schemeClr val="lt1"/>
                </a:solidFill>
              </a:defRPr>
            </a:lvl2pPr>
            <a:lvl3pPr marL="1371600" marR="0" lvl="2" indent="-298450" algn="l">
              <a:lnSpc>
                <a:spcPct val="115000"/>
              </a:lnSpc>
              <a:spcBef>
                <a:spcPts val="1600"/>
              </a:spcBef>
              <a:spcAft>
                <a:spcPts val="0"/>
              </a:spcAft>
              <a:buClr>
                <a:schemeClr val="lt1"/>
              </a:buClr>
              <a:buSzPts val="1100"/>
              <a:buChar char="■"/>
              <a:defRPr sz="1100" i="0" u="none" strike="noStrike" cap="none">
                <a:solidFill>
                  <a:schemeClr val="lt1"/>
                </a:solidFill>
              </a:defRPr>
            </a:lvl3pPr>
            <a:lvl4pPr marL="1828800" marR="0" lvl="3" indent="-298450" algn="l">
              <a:lnSpc>
                <a:spcPct val="115000"/>
              </a:lnSpc>
              <a:spcBef>
                <a:spcPts val="1600"/>
              </a:spcBef>
              <a:spcAft>
                <a:spcPts val="0"/>
              </a:spcAft>
              <a:buClr>
                <a:schemeClr val="lt1"/>
              </a:buClr>
              <a:buSzPts val="1100"/>
              <a:buChar char="●"/>
              <a:defRPr sz="1100" i="0" u="none" strike="noStrike" cap="none">
                <a:solidFill>
                  <a:schemeClr val="lt1"/>
                </a:solidFill>
              </a:defRPr>
            </a:lvl4pPr>
            <a:lvl5pPr marL="2286000" marR="0" lvl="4" indent="-298450" algn="l">
              <a:lnSpc>
                <a:spcPct val="115000"/>
              </a:lnSpc>
              <a:spcBef>
                <a:spcPts val="1600"/>
              </a:spcBef>
              <a:spcAft>
                <a:spcPts val="0"/>
              </a:spcAft>
              <a:buClr>
                <a:schemeClr val="lt1"/>
              </a:buClr>
              <a:buSzPts val="1100"/>
              <a:buChar char="○"/>
              <a:defRPr sz="1100" i="0" u="none" strike="noStrike" cap="none">
                <a:solidFill>
                  <a:schemeClr val="lt1"/>
                </a:solidFill>
              </a:defRPr>
            </a:lvl5pPr>
            <a:lvl6pPr marL="2743200" marR="0" lvl="5" indent="-298450" algn="l">
              <a:lnSpc>
                <a:spcPct val="115000"/>
              </a:lnSpc>
              <a:spcBef>
                <a:spcPts val="1600"/>
              </a:spcBef>
              <a:spcAft>
                <a:spcPts val="0"/>
              </a:spcAft>
              <a:buClr>
                <a:schemeClr val="lt1"/>
              </a:buClr>
              <a:buSzPts val="1100"/>
              <a:buChar char="■"/>
              <a:defRPr sz="1100" i="0" u="none" strike="noStrike" cap="none">
                <a:solidFill>
                  <a:schemeClr val="lt1"/>
                </a:solidFill>
              </a:defRPr>
            </a:lvl6pPr>
            <a:lvl7pPr marL="3200400" marR="0" lvl="6" indent="-298450" algn="l">
              <a:lnSpc>
                <a:spcPct val="115000"/>
              </a:lnSpc>
              <a:spcBef>
                <a:spcPts val="1600"/>
              </a:spcBef>
              <a:spcAft>
                <a:spcPts val="0"/>
              </a:spcAft>
              <a:buClr>
                <a:schemeClr val="lt1"/>
              </a:buClr>
              <a:buSzPts val="1100"/>
              <a:buChar char="●"/>
              <a:defRPr sz="1100" i="0" u="none" strike="noStrike" cap="none">
                <a:solidFill>
                  <a:schemeClr val="lt1"/>
                </a:solidFill>
              </a:defRPr>
            </a:lvl7pPr>
            <a:lvl8pPr marL="3657600" marR="0" lvl="7" indent="-298450" algn="l">
              <a:lnSpc>
                <a:spcPct val="115000"/>
              </a:lnSpc>
              <a:spcBef>
                <a:spcPts val="1600"/>
              </a:spcBef>
              <a:spcAft>
                <a:spcPts val="0"/>
              </a:spcAft>
              <a:buClr>
                <a:schemeClr val="lt1"/>
              </a:buClr>
              <a:buSzPts val="1100"/>
              <a:buChar char="○"/>
              <a:defRPr sz="1100" i="0" u="none" strike="noStrike" cap="none">
                <a:solidFill>
                  <a:schemeClr val="lt1"/>
                </a:solidFill>
              </a:defRPr>
            </a:lvl8pPr>
            <a:lvl9pPr marL="4114800" marR="0" lvl="8" indent="-298450" algn="l">
              <a:lnSpc>
                <a:spcPct val="115000"/>
              </a:lnSpc>
              <a:spcBef>
                <a:spcPts val="1600"/>
              </a:spcBef>
              <a:spcAft>
                <a:spcPts val="1600"/>
              </a:spcAft>
              <a:buClr>
                <a:schemeClr val="lt1"/>
              </a:buClr>
              <a:buSzPts val="1100"/>
              <a:buChar char="■"/>
              <a:defRPr sz="1100" i="0" u="none" strike="noStrike" cap="none">
                <a:solidFill>
                  <a:schemeClr val="lt1"/>
                </a:solidFill>
              </a:defRPr>
            </a:lvl9pPr>
          </a:lstStyle>
          <a:p>
            <a:endParaRPr/>
          </a:p>
        </p:txBody>
      </p:sp>
      <p:sp>
        <p:nvSpPr>
          <p:cNvPr id="320" name="Google Shape;320;p55"/>
          <p:cNvSpPr txBox="1">
            <a:spLocks noGrp="1"/>
          </p:cNvSpPr>
          <p:nvPr>
            <p:ph type="title" hasCustomPrompt="1"/>
          </p:nvPr>
        </p:nvSpPr>
        <p:spPr>
          <a:xfrm>
            <a:off x="729450" y="733950"/>
            <a:ext cx="7688400" cy="12447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lt1"/>
              </a:buClr>
              <a:buSzPts val="8000"/>
              <a:buNone/>
              <a:defRPr sz="8000" i="0" u="none" strike="noStrike" cap="none">
                <a:solidFill>
                  <a:schemeClr val="lt1"/>
                </a:solidFill>
              </a:defRPr>
            </a:lvl1pPr>
            <a:lvl2pPr marR="0" lvl="1" algn="l">
              <a:lnSpc>
                <a:spcPct val="100000"/>
              </a:lnSpc>
              <a:spcBef>
                <a:spcPts val="0"/>
              </a:spcBef>
              <a:spcAft>
                <a:spcPts val="0"/>
              </a:spcAft>
              <a:buClr>
                <a:schemeClr val="lt1"/>
              </a:buClr>
              <a:buSzPts val="8000"/>
              <a:buFont typeface="Arial"/>
              <a:buNone/>
              <a:defRPr sz="8000" i="0" u="none" strike="noStrike" cap="none">
                <a:solidFill>
                  <a:schemeClr val="lt1"/>
                </a:solidFill>
                <a:latin typeface="Arial"/>
                <a:ea typeface="Arial"/>
                <a:cs typeface="Arial"/>
                <a:sym typeface="Arial"/>
              </a:defRPr>
            </a:lvl2pPr>
            <a:lvl3pPr marR="0" lvl="2" algn="l">
              <a:lnSpc>
                <a:spcPct val="100000"/>
              </a:lnSpc>
              <a:spcBef>
                <a:spcPts val="0"/>
              </a:spcBef>
              <a:spcAft>
                <a:spcPts val="0"/>
              </a:spcAft>
              <a:buClr>
                <a:schemeClr val="lt1"/>
              </a:buClr>
              <a:buSzPts val="8000"/>
              <a:buFont typeface="Arial"/>
              <a:buNone/>
              <a:defRPr sz="8000" i="0" u="none" strike="noStrike" cap="none">
                <a:solidFill>
                  <a:schemeClr val="lt1"/>
                </a:solidFill>
                <a:latin typeface="Arial"/>
                <a:ea typeface="Arial"/>
                <a:cs typeface="Arial"/>
                <a:sym typeface="Arial"/>
              </a:defRPr>
            </a:lvl3pPr>
            <a:lvl4pPr marR="0" lvl="3" algn="l">
              <a:lnSpc>
                <a:spcPct val="100000"/>
              </a:lnSpc>
              <a:spcBef>
                <a:spcPts val="0"/>
              </a:spcBef>
              <a:spcAft>
                <a:spcPts val="0"/>
              </a:spcAft>
              <a:buClr>
                <a:schemeClr val="lt1"/>
              </a:buClr>
              <a:buSzPts val="8000"/>
              <a:buFont typeface="Arial"/>
              <a:buNone/>
              <a:defRPr sz="8000" i="0" u="none" strike="noStrike" cap="none">
                <a:solidFill>
                  <a:schemeClr val="lt1"/>
                </a:solidFill>
                <a:latin typeface="Arial"/>
                <a:ea typeface="Arial"/>
                <a:cs typeface="Arial"/>
                <a:sym typeface="Arial"/>
              </a:defRPr>
            </a:lvl4pPr>
            <a:lvl5pPr marR="0" lvl="4" algn="l">
              <a:lnSpc>
                <a:spcPct val="100000"/>
              </a:lnSpc>
              <a:spcBef>
                <a:spcPts val="0"/>
              </a:spcBef>
              <a:spcAft>
                <a:spcPts val="0"/>
              </a:spcAft>
              <a:buClr>
                <a:schemeClr val="lt1"/>
              </a:buClr>
              <a:buSzPts val="8000"/>
              <a:buFont typeface="Arial"/>
              <a:buNone/>
              <a:defRPr sz="8000" i="0" u="none" strike="noStrike" cap="none">
                <a:solidFill>
                  <a:schemeClr val="lt1"/>
                </a:solidFill>
                <a:latin typeface="Arial"/>
                <a:ea typeface="Arial"/>
                <a:cs typeface="Arial"/>
                <a:sym typeface="Arial"/>
              </a:defRPr>
            </a:lvl5pPr>
            <a:lvl6pPr marR="0" lvl="5" algn="l">
              <a:lnSpc>
                <a:spcPct val="100000"/>
              </a:lnSpc>
              <a:spcBef>
                <a:spcPts val="0"/>
              </a:spcBef>
              <a:spcAft>
                <a:spcPts val="0"/>
              </a:spcAft>
              <a:buClr>
                <a:schemeClr val="lt1"/>
              </a:buClr>
              <a:buSzPts val="8000"/>
              <a:buFont typeface="Arial"/>
              <a:buNone/>
              <a:defRPr sz="8000" i="0" u="none" strike="noStrike" cap="none">
                <a:solidFill>
                  <a:schemeClr val="lt1"/>
                </a:solidFill>
                <a:latin typeface="Arial"/>
                <a:ea typeface="Arial"/>
                <a:cs typeface="Arial"/>
                <a:sym typeface="Arial"/>
              </a:defRPr>
            </a:lvl6pPr>
            <a:lvl7pPr marR="0" lvl="6" algn="l">
              <a:lnSpc>
                <a:spcPct val="100000"/>
              </a:lnSpc>
              <a:spcBef>
                <a:spcPts val="0"/>
              </a:spcBef>
              <a:spcAft>
                <a:spcPts val="0"/>
              </a:spcAft>
              <a:buClr>
                <a:schemeClr val="lt1"/>
              </a:buClr>
              <a:buSzPts val="8000"/>
              <a:buFont typeface="Arial"/>
              <a:buNone/>
              <a:defRPr sz="8000" i="0" u="none" strike="noStrike" cap="none">
                <a:solidFill>
                  <a:schemeClr val="lt1"/>
                </a:solidFill>
                <a:latin typeface="Arial"/>
                <a:ea typeface="Arial"/>
                <a:cs typeface="Arial"/>
                <a:sym typeface="Arial"/>
              </a:defRPr>
            </a:lvl7pPr>
            <a:lvl8pPr marR="0" lvl="7" algn="l">
              <a:lnSpc>
                <a:spcPct val="100000"/>
              </a:lnSpc>
              <a:spcBef>
                <a:spcPts val="0"/>
              </a:spcBef>
              <a:spcAft>
                <a:spcPts val="0"/>
              </a:spcAft>
              <a:buClr>
                <a:schemeClr val="lt1"/>
              </a:buClr>
              <a:buSzPts val="8000"/>
              <a:buFont typeface="Arial"/>
              <a:buNone/>
              <a:defRPr sz="8000" i="0" u="none" strike="noStrike" cap="none">
                <a:solidFill>
                  <a:schemeClr val="lt1"/>
                </a:solidFill>
                <a:latin typeface="Arial"/>
                <a:ea typeface="Arial"/>
                <a:cs typeface="Arial"/>
                <a:sym typeface="Arial"/>
              </a:defRPr>
            </a:lvl8pPr>
            <a:lvl9pPr marR="0" lvl="8" algn="l">
              <a:lnSpc>
                <a:spcPct val="100000"/>
              </a:lnSpc>
              <a:spcBef>
                <a:spcPts val="0"/>
              </a:spcBef>
              <a:spcAft>
                <a:spcPts val="0"/>
              </a:spcAft>
              <a:buClr>
                <a:schemeClr val="lt1"/>
              </a:buClr>
              <a:buSzPts val="8000"/>
              <a:buFont typeface="Arial"/>
              <a:buNone/>
              <a:defRPr sz="8000" i="0" u="none" strike="noStrike" cap="none">
                <a:solidFill>
                  <a:schemeClr val="lt1"/>
                </a:solidFill>
                <a:latin typeface="Arial"/>
                <a:ea typeface="Arial"/>
                <a:cs typeface="Arial"/>
                <a:sym typeface="Arial"/>
              </a:defRPr>
            </a:lvl9pPr>
          </a:lstStyle>
          <a:p>
            <a:r>
              <a:t>xx%</a:t>
            </a:r>
          </a:p>
        </p:txBody>
      </p:sp>
      <p:sp>
        <p:nvSpPr>
          <p:cNvPr id="321" name="Google Shape;321;p55"/>
          <p:cNvSpPr txBox="1"/>
          <p:nvPr/>
        </p:nvSpPr>
        <p:spPr>
          <a:xfrm>
            <a:off x="226550" y="78500"/>
            <a:ext cx="2959200" cy="321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EMPLOYMENTFIRSTCOLORADO.ORG</a:t>
            </a:r>
            <a:endParaRPr sz="900" b="1" i="0" u="none" strike="noStrike" cap="none">
              <a:solidFill>
                <a:schemeClr val="lt1"/>
              </a:solidFill>
              <a:latin typeface="Arial"/>
              <a:ea typeface="Arial"/>
              <a:cs typeface="Arial"/>
              <a:sym typeface="Arial"/>
            </a:endParaRPr>
          </a:p>
        </p:txBody>
      </p:sp>
      <p:pic>
        <p:nvPicPr>
          <p:cNvPr id="322" name="Google Shape;322;p55"/>
          <p:cNvPicPr preferRelativeResize="0"/>
          <p:nvPr/>
        </p:nvPicPr>
        <p:blipFill rotWithShape="1">
          <a:blip r:embed="rId2">
            <a:alphaModFix/>
          </a:blip>
          <a:srcRect/>
          <a:stretch/>
        </p:blipFill>
        <p:spPr>
          <a:xfrm>
            <a:off x="7339775" y="4599100"/>
            <a:ext cx="1469766" cy="468175"/>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1">
  <p:cSld name="BIG_NUMBER_1">
    <p:bg>
      <p:bgPr>
        <a:solidFill>
          <a:schemeClr val="accent6"/>
        </a:solidFill>
        <a:effectLst/>
      </p:bgPr>
    </p:bg>
    <p:spTree>
      <p:nvGrpSpPr>
        <p:cNvPr id="1" name="Shape 323"/>
        <p:cNvGrpSpPr/>
        <p:nvPr/>
      </p:nvGrpSpPr>
      <p:grpSpPr>
        <a:xfrm>
          <a:off x="0" y="0"/>
          <a:ext cx="0" cy="0"/>
          <a:chOff x="0" y="0"/>
          <a:chExt cx="0" cy="0"/>
        </a:xfrm>
      </p:grpSpPr>
      <p:sp>
        <p:nvSpPr>
          <p:cNvPr id="324" name="Google Shape;324;p56"/>
          <p:cNvSpPr txBox="1">
            <a:spLocks noGrp="1"/>
          </p:cNvSpPr>
          <p:nvPr>
            <p:ph type="body" idx="1"/>
          </p:nvPr>
        </p:nvSpPr>
        <p:spPr>
          <a:xfrm>
            <a:off x="729450" y="2272896"/>
            <a:ext cx="7688400" cy="1008600"/>
          </a:xfrm>
          <a:prstGeom prst="rect">
            <a:avLst/>
          </a:prstGeom>
          <a:noFill/>
          <a:ln>
            <a:noFill/>
          </a:ln>
        </p:spPr>
        <p:txBody>
          <a:bodyPr spcFirstLastPara="1" wrap="square" lIns="91425" tIns="91425" rIns="91425" bIns="91425" anchor="t" anchorCtr="0">
            <a:noAutofit/>
          </a:bodyPr>
          <a:lstStyle>
            <a:lvl1pPr marL="457200" marR="0" lvl="0" indent="-311150" algn="l">
              <a:lnSpc>
                <a:spcPct val="115000"/>
              </a:lnSpc>
              <a:spcBef>
                <a:spcPts val="0"/>
              </a:spcBef>
              <a:spcAft>
                <a:spcPts val="0"/>
              </a:spcAft>
              <a:buClr>
                <a:schemeClr val="lt1"/>
              </a:buClr>
              <a:buSzPts val="1300"/>
              <a:buChar char="●"/>
              <a:defRPr sz="1300" i="0" u="none" strike="noStrike" cap="none">
                <a:solidFill>
                  <a:schemeClr val="lt1"/>
                </a:solidFill>
              </a:defRPr>
            </a:lvl1pPr>
            <a:lvl2pPr marL="914400" marR="0" lvl="1" indent="-298450" algn="l">
              <a:lnSpc>
                <a:spcPct val="115000"/>
              </a:lnSpc>
              <a:spcBef>
                <a:spcPts val="1600"/>
              </a:spcBef>
              <a:spcAft>
                <a:spcPts val="0"/>
              </a:spcAft>
              <a:buClr>
                <a:schemeClr val="lt1"/>
              </a:buClr>
              <a:buSzPts val="1100"/>
              <a:buChar char="○"/>
              <a:defRPr sz="1100" i="0" u="none" strike="noStrike" cap="none">
                <a:solidFill>
                  <a:schemeClr val="lt1"/>
                </a:solidFill>
              </a:defRPr>
            </a:lvl2pPr>
            <a:lvl3pPr marL="1371600" marR="0" lvl="2" indent="-298450" algn="l">
              <a:lnSpc>
                <a:spcPct val="115000"/>
              </a:lnSpc>
              <a:spcBef>
                <a:spcPts val="1600"/>
              </a:spcBef>
              <a:spcAft>
                <a:spcPts val="0"/>
              </a:spcAft>
              <a:buClr>
                <a:schemeClr val="lt1"/>
              </a:buClr>
              <a:buSzPts val="1100"/>
              <a:buChar char="■"/>
              <a:defRPr sz="1100" i="0" u="none" strike="noStrike" cap="none">
                <a:solidFill>
                  <a:schemeClr val="lt1"/>
                </a:solidFill>
              </a:defRPr>
            </a:lvl3pPr>
            <a:lvl4pPr marL="1828800" marR="0" lvl="3" indent="-298450" algn="l">
              <a:lnSpc>
                <a:spcPct val="115000"/>
              </a:lnSpc>
              <a:spcBef>
                <a:spcPts val="1600"/>
              </a:spcBef>
              <a:spcAft>
                <a:spcPts val="0"/>
              </a:spcAft>
              <a:buClr>
                <a:schemeClr val="lt1"/>
              </a:buClr>
              <a:buSzPts val="1100"/>
              <a:buChar char="●"/>
              <a:defRPr sz="1100" i="0" u="none" strike="noStrike" cap="none">
                <a:solidFill>
                  <a:schemeClr val="lt1"/>
                </a:solidFill>
              </a:defRPr>
            </a:lvl4pPr>
            <a:lvl5pPr marL="2286000" marR="0" lvl="4" indent="-298450" algn="l">
              <a:lnSpc>
                <a:spcPct val="115000"/>
              </a:lnSpc>
              <a:spcBef>
                <a:spcPts val="1600"/>
              </a:spcBef>
              <a:spcAft>
                <a:spcPts val="0"/>
              </a:spcAft>
              <a:buClr>
                <a:schemeClr val="lt1"/>
              </a:buClr>
              <a:buSzPts val="1100"/>
              <a:buChar char="○"/>
              <a:defRPr sz="1100" i="0" u="none" strike="noStrike" cap="none">
                <a:solidFill>
                  <a:schemeClr val="lt1"/>
                </a:solidFill>
              </a:defRPr>
            </a:lvl5pPr>
            <a:lvl6pPr marL="2743200" marR="0" lvl="5" indent="-298450" algn="l">
              <a:lnSpc>
                <a:spcPct val="115000"/>
              </a:lnSpc>
              <a:spcBef>
                <a:spcPts val="1600"/>
              </a:spcBef>
              <a:spcAft>
                <a:spcPts val="0"/>
              </a:spcAft>
              <a:buClr>
                <a:schemeClr val="lt1"/>
              </a:buClr>
              <a:buSzPts val="1100"/>
              <a:buChar char="■"/>
              <a:defRPr sz="1100" i="0" u="none" strike="noStrike" cap="none">
                <a:solidFill>
                  <a:schemeClr val="lt1"/>
                </a:solidFill>
              </a:defRPr>
            </a:lvl6pPr>
            <a:lvl7pPr marL="3200400" marR="0" lvl="6" indent="-298450" algn="l">
              <a:lnSpc>
                <a:spcPct val="115000"/>
              </a:lnSpc>
              <a:spcBef>
                <a:spcPts val="1600"/>
              </a:spcBef>
              <a:spcAft>
                <a:spcPts val="0"/>
              </a:spcAft>
              <a:buClr>
                <a:schemeClr val="lt1"/>
              </a:buClr>
              <a:buSzPts val="1100"/>
              <a:buChar char="●"/>
              <a:defRPr sz="1100" i="0" u="none" strike="noStrike" cap="none">
                <a:solidFill>
                  <a:schemeClr val="lt1"/>
                </a:solidFill>
              </a:defRPr>
            </a:lvl7pPr>
            <a:lvl8pPr marL="3657600" marR="0" lvl="7" indent="-298450" algn="l">
              <a:lnSpc>
                <a:spcPct val="115000"/>
              </a:lnSpc>
              <a:spcBef>
                <a:spcPts val="1600"/>
              </a:spcBef>
              <a:spcAft>
                <a:spcPts val="0"/>
              </a:spcAft>
              <a:buClr>
                <a:schemeClr val="lt1"/>
              </a:buClr>
              <a:buSzPts val="1100"/>
              <a:buChar char="○"/>
              <a:defRPr sz="1100" i="0" u="none" strike="noStrike" cap="none">
                <a:solidFill>
                  <a:schemeClr val="lt1"/>
                </a:solidFill>
              </a:defRPr>
            </a:lvl8pPr>
            <a:lvl9pPr marL="4114800" marR="0" lvl="8" indent="-298450" algn="l">
              <a:lnSpc>
                <a:spcPct val="115000"/>
              </a:lnSpc>
              <a:spcBef>
                <a:spcPts val="1600"/>
              </a:spcBef>
              <a:spcAft>
                <a:spcPts val="1600"/>
              </a:spcAft>
              <a:buClr>
                <a:schemeClr val="lt1"/>
              </a:buClr>
              <a:buSzPts val="1100"/>
              <a:buChar char="■"/>
              <a:defRPr sz="1100" i="0" u="none" strike="noStrike" cap="none">
                <a:solidFill>
                  <a:schemeClr val="lt1"/>
                </a:solidFill>
              </a:defRPr>
            </a:lvl9pPr>
          </a:lstStyle>
          <a:p>
            <a:endParaRPr/>
          </a:p>
        </p:txBody>
      </p:sp>
      <p:sp>
        <p:nvSpPr>
          <p:cNvPr id="325" name="Google Shape;325;p56"/>
          <p:cNvSpPr txBox="1">
            <a:spLocks noGrp="1"/>
          </p:cNvSpPr>
          <p:nvPr>
            <p:ph type="title"/>
          </p:nvPr>
        </p:nvSpPr>
        <p:spPr>
          <a:xfrm>
            <a:off x="729450" y="733950"/>
            <a:ext cx="7688400" cy="12447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lt1"/>
              </a:buClr>
              <a:buSzPts val="8000"/>
              <a:buNone/>
              <a:defRPr sz="8000" i="0" u="none" strike="noStrike" cap="none">
                <a:solidFill>
                  <a:schemeClr val="lt1"/>
                </a:solidFill>
              </a:defRPr>
            </a:lvl1pPr>
            <a:lvl2pPr marR="0" lvl="1" algn="l">
              <a:lnSpc>
                <a:spcPct val="100000"/>
              </a:lnSpc>
              <a:spcBef>
                <a:spcPts val="0"/>
              </a:spcBef>
              <a:spcAft>
                <a:spcPts val="0"/>
              </a:spcAft>
              <a:buClr>
                <a:schemeClr val="lt1"/>
              </a:buClr>
              <a:buSzPts val="8000"/>
              <a:buFont typeface="Arial"/>
              <a:buNone/>
              <a:defRPr sz="8000" i="0" u="none" strike="noStrike" cap="none">
                <a:solidFill>
                  <a:schemeClr val="lt1"/>
                </a:solidFill>
                <a:latin typeface="Arial"/>
                <a:ea typeface="Arial"/>
                <a:cs typeface="Arial"/>
                <a:sym typeface="Arial"/>
              </a:defRPr>
            </a:lvl2pPr>
            <a:lvl3pPr marR="0" lvl="2" algn="l">
              <a:lnSpc>
                <a:spcPct val="100000"/>
              </a:lnSpc>
              <a:spcBef>
                <a:spcPts val="0"/>
              </a:spcBef>
              <a:spcAft>
                <a:spcPts val="0"/>
              </a:spcAft>
              <a:buClr>
                <a:schemeClr val="lt1"/>
              </a:buClr>
              <a:buSzPts val="8000"/>
              <a:buFont typeface="Arial"/>
              <a:buNone/>
              <a:defRPr sz="8000" i="0" u="none" strike="noStrike" cap="none">
                <a:solidFill>
                  <a:schemeClr val="lt1"/>
                </a:solidFill>
                <a:latin typeface="Arial"/>
                <a:ea typeface="Arial"/>
                <a:cs typeface="Arial"/>
                <a:sym typeface="Arial"/>
              </a:defRPr>
            </a:lvl3pPr>
            <a:lvl4pPr marR="0" lvl="3" algn="l">
              <a:lnSpc>
                <a:spcPct val="100000"/>
              </a:lnSpc>
              <a:spcBef>
                <a:spcPts val="0"/>
              </a:spcBef>
              <a:spcAft>
                <a:spcPts val="0"/>
              </a:spcAft>
              <a:buClr>
                <a:schemeClr val="lt1"/>
              </a:buClr>
              <a:buSzPts val="8000"/>
              <a:buFont typeface="Arial"/>
              <a:buNone/>
              <a:defRPr sz="8000" i="0" u="none" strike="noStrike" cap="none">
                <a:solidFill>
                  <a:schemeClr val="lt1"/>
                </a:solidFill>
                <a:latin typeface="Arial"/>
                <a:ea typeface="Arial"/>
                <a:cs typeface="Arial"/>
                <a:sym typeface="Arial"/>
              </a:defRPr>
            </a:lvl4pPr>
            <a:lvl5pPr marR="0" lvl="4" algn="l">
              <a:lnSpc>
                <a:spcPct val="100000"/>
              </a:lnSpc>
              <a:spcBef>
                <a:spcPts val="0"/>
              </a:spcBef>
              <a:spcAft>
                <a:spcPts val="0"/>
              </a:spcAft>
              <a:buClr>
                <a:schemeClr val="lt1"/>
              </a:buClr>
              <a:buSzPts val="8000"/>
              <a:buFont typeface="Arial"/>
              <a:buNone/>
              <a:defRPr sz="8000" i="0" u="none" strike="noStrike" cap="none">
                <a:solidFill>
                  <a:schemeClr val="lt1"/>
                </a:solidFill>
                <a:latin typeface="Arial"/>
                <a:ea typeface="Arial"/>
                <a:cs typeface="Arial"/>
                <a:sym typeface="Arial"/>
              </a:defRPr>
            </a:lvl5pPr>
            <a:lvl6pPr marR="0" lvl="5" algn="l">
              <a:lnSpc>
                <a:spcPct val="100000"/>
              </a:lnSpc>
              <a:spcBef>
                <a:spcPts val="0"/>
              </a:spcBef>
              <a:spcAft>
                <a:spcPts val="0"/>
              </a:spcAft>
              <a:buClr>
                <a:schemeClr val="lt1"/>
              </a:buClr>
              <a:buSzPts val="8000"/>
              <a:buFont typeface="Arial"/>
              <a:buNone/>
              <a:defRPr sz="8000" i="0" u="none" strike="noStrike" cap="none">
                <a:solidFill>
                  <a:schemeClr val="lt1"/>
                </a:solidFill>
                <a:latin typeface="Arial"/>
                <a:ea typeface="Arial"/>
                <a:cs typeface="Arial"/>
                <a:sym typeface="Arial"/>
              </a:defRPr>
            </a:lvl6pPr>
            <a:lvl7pPr marR="0" lvl="6" algn="l">
              <a:lnSpc>
                <a:spcPct val="100000"/>
              </a:lnSpc>
              <a:spcBef>
                <a:spcPts val="0"/>
              </a:spcBef>
              <a:spcAft>
                <a:spcPts val="0"/>
              </a:spcAft>
              <a:buClr>
                <a:schemeClr val="lt1"/>
              </a:buClr>
              <a:buSzPts val="8000"/>
              <a:buFont typeface="Arial"/>
              <a:buNone/>
              <a:defRPr sz="8000" i="0" u="none" strike="noStrike" cap="none">
                <a:solidFill>
                  <a:schemeClr val="lt1"/>
                </a:solidFill>
                <a:latin typeface="Arial"/>
                <a:ea typeface="Arial"/>
                <a:cs typeface="Arial"/>
                <a:sym typeface="Arial"/>
              </a:defRPr>
            </a:lvl7pPr>
            <a:lvl8pPr marR="0" lvl="7" algn="l">
              <a:lnSpc>
                <a:spcPct val="100000"/>
              </a:lnSpc>
              <a:spcBef>
                <a:spcPts val="0"/>
              </a:spcBef>
              <a:spcAft>
                <a:spcPts val="0"/>
              </a:spcAft>
              <a:buClr>
                <a:schemeClr val="lt1"/>
              </a:buClr>
              <a:buSzPts val="8000"/>
              <a:buFont typeface="Arial"/>
              <a:buNone/>
              <a:defRPr sz="8000" i="0" u="none" strike="noStrike" cap="none">
                <a:solidFill>
                  <a:schemeClr val="lt1"/>
                </a:solidFill>
                <a:latin typeface="Arial"/>
                <a:ea typeface="Arial"/>
                <a:cs typeface="Arial"/>
                <a:sym typeface="Arial"/>
              </a:defRPr>
            </a:lvl8pPr>
            <a:lvl9pPr marR="0" lvl="8" algn="l">
              <a:lnSpc>
                <a:spcPct val="100000"/>
              </a:lnSpc>
              <a:spcBef>
                <a:spcPts val="0"/>
              </a:spcBef>
              <a:spcAft>
                <a:spcPts val="0"/>
              </a:spcAft>
              <a:buClr>
                <a:schemeClr val="lt1"/>
              </a:buClr>
              <a:buSzPts val="8000"/>
              <a:buFont typeface="Arial"/>
              <a:buNone/>
              <a:defRPr sz="8000" i="0" u="none" strike="noStrike" cap="none">
                <a:solidFill>
                  <a:schemeClr val="lt1"/>
                </a:solidFill>
                <a:latin typeface="Arial"/>
                <a:ea typeface="Arial"/>
                <a:cs typeface="Arial"/>
                <a:sym typeface="Arial"/>
              </a:defRPr>
            </a:lvl9pPr>
          </a:lstStyle>
          <a:p>
            <a:endParaRPr/>
          </a:p>
        </p:txBody>
      </p:sp>
      <p:sp>
        <p:nvSpPr>
          <p:cNvPr id="326" name="Google Shape;326;p56"/>
          <p:cNvSpPr txBox="1"/>
          <p:nvPr/>
        </p:nvSpPr>
        <p:spPr>
          <a:xfrm>
            <a:off x="226550" y="78500"/>
            <a:ext cx="2959200" cy="321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EMPLOYMENTFIRSTCOLORADO.ORG</a:t>
            </a:r>
            <a:endParaRPr sz="900" b="1" i="0" u="none" strike="noStrike" cap="none">
              <a:solidFill>
                <a:schemeClr val="lt1"/>
              </a:solidFill>
              <a:latin typeface="Arial"/>
              <a:ea typeface="Arial"/>
              <a:cs typeface="Arial"/>
              <a:sym typeface="Arial"/>
            </a:endParaRPr>
          </a:p>
        </p:txBody>
      </p:sp>
      <p:pic>
        <p:nvPicPr>
          <p:cNvPr id="327" name="Google Shape;327;p56"/>
          <p:cNvPicPr preferRelativeResize="0"/>
          <p:nvPr/>
        </p:nvPicPr>
        <p:blipFill rotWithShape="1">
          <a:blip r:embed="rId2">
            <a:alphaModFix/>
          </a:blip>
          <a:srcRect/>
          <a:stretch/>
        </p:blipFill>
        <p:spPr>
          <a:xfrm>
            <a:off x="7339775" y="4599100"/>
            <a:ext cx="1469766" cy="468175"/>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8"/>
        <p:cNvGrpSpPr/>
        <p:nvPr/>
      </p:nvGrpSpPr>
      <p:grpSpPr>
        <a:xfrm>
          <a:off x="0" y="0"/>
          <a:ext cx="0" cy="0"/>
          <a:chOff x="0" y="0"/>
          <a:chExt cx="0" cy="0"/>
        </a:xfrm>
      </p:grpSpPr>
      <p:sp>
        <p:nvSpPr>
          <p:cNvPr id="329" name="Google Shape;329;p57"/>
          <p:cNvSpPr/>
          <p:nvPr/>
        </p:nvSpPr>
        <p:spPr>
          <a:xfrm>
            <a:off x="8280450" y="0"/>
            <a:ext cx="863400" cy="454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57"/>
          <p:cNvSpPr txBox="1"/>
          <p:nvPr/>
        </p:nvSpPr>
        <p:spPr>
          <a:xfrm>
            <a:off x="226550" y="78500"/>
            <a:ext cx="2903700" cy="321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chemeClr val="accent1"/>
                </a:solidFill>
                <a:latin typeface="Arial"/>
                <a:ea typeface="Arial"/>
                <a:cs typeface="Arial"/>
                <a:sym typeface="Arial"/>
              </a:rPr>
              <a:t>EMPLOYMENTFIRSTCOLORADO.ORG</a:t>
            </a:r>
            <a:endParaRPr sz="900" b="1" i="0" u="none" strike="noStrike" cap="none">
              <a:solidFill>
                <a:schemeClr val="accent1"/>
              </a:solidFill>
              <a:latin typeface="Arial"/>
              <a:ea typeface="Arial"/>
              <a:cs typeface="Arial"/>
              <a:sym typeface="Arial"/>
            </a:endParaRPr>
          </a:p>
        </p:txBody>
      </p:sp>
      <p:pic>
        <p:nvPicPr>
          <p:cNvPr id="331" name="Google Shape;331;p57"/>
          <p:cNvPicPr preferRelativeResize="0"/>
          <p:nvPr/>
        </p:nvPicPr>
        <p:blipFill rotWithShape="1">
          <a:blip r:embed="rId2">
            <a:alphaModFix/>
          </a:blip>
          <a:srcRect/>
          <a:stretch/>
        </p:blipFill>
        <p:spPr>
          <a:xfrm>
            <a:off x="7361201" y="4585874"/>
            <a:ext cx="1458799" cy="468175"/>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1">
  <p:cSld name="TITLE_2">
    <p:bg>
      <p:bgPr>
        <a:solidFill>
          <a:schemeClr val="lt2"/>
        </a:solidFill>
        <a:effectLst/>
      </p:bgPr>
    </p:bg>
    <p:spTree>
      <p:nvGrpSpPr>
        <p:cNvPr id="1" name="Shape 332"/>
        <p:cNvGrpSpPr/>
        <p:nvPr/>
      </p:nvGrpSpPr>
      <p:grpSpPr>
        <a:xfrm>
          <a:off x="0" y="0"/>
          <a:ext cx="0" cy="0"/>
          <a:chOff x="0" y="0"/>
          <a:chExt cx="0" cy="0"/>
        </a:xfrm>
      </p:grpSpPr>
      <p:sp>
        <p:nvSpPr>
          <p:cNvPr id="333" name="Google Shape;333;p58"/>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34" name="Google Shape;334;p58"/>
          <p:cNvGrpSpPr/>
          <p:nvPr/>
        </p:nvGrpSpPr>
        <p:grpSpPr>
          <a:xfrm>
            <a:off x="830392" y="1191256"/>
            <a:ext cx="745763" cy="45826"/>
            <a:chOff x="4580561" y="2589004"/>
            <a:chExt cx="1064464" cy="25200"/>
          </a:xfrm>
        </p:grpSpPr>
        <p:sp>
          <p:nvSpPr>
            <p:cNvPr id="335" name="Google Shape;335;p58"/>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58"/>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37" name="Google Shape;337;p58"/>
          <p:cNvSpPr txBox="1">
            <a:spLocks noGrp="1"/>
          </p:cNvSpPr>
          <p:nvPr>
            <p:ph type="ctrTitle"/>
          </p:nvPr>
        </p:nvSpPr>
        <p:spPr>
          <a:xfrm>
            <a:off x="729450" y="1322450"/>
            <a:ext cx="7688100" cy="1664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4200"/>
              <a:buNone/>
              <a:defRPr sz="4200">
                <a:solidFill>
                  <a:schemeClr val="dk2"/>
                </a:solidFill>
              </a:defRPr>
            </a:lvl1pPr>
            <a:lvl2pPr lvl="1" algn="l">
              <a:lnSpc>
                <a:spcPct val="100000"/>
              </a:lnSpc>
              <a:spcBef>
                <a:spcPts val="0"/>
              </a:spcBef>
              <a:spcAft>
                <a:spcPts val="0"/>
              </a:spcAft>
              <a:buClr>
                <a:schemeClr val="dk2"/>
              </a:buClr>
              <a:buSzPts val="4200"/>
              <a:buNone/>
              <a:defRPr sz="4200">
                <a:solidFill>
                  <a:schemeClr val="dk2"/>
                </a:solidFill>
              </a:defRPr>
            </a:lvl2pPr>
            <a:lvl3pPr lvl="2" algn="l">
              <a:lnSpc>
                <a:spcPct val="100000"/>
              </a:lnSpc>
              <a:spcBef>
                <a:spcPts val="0"/>
              </a:spcBef>
              <a:spcAft>
                <a:spcPts val="0"/>
              </a:spcAft>
              <a:buClr>
                <a:schemeClr val="dk2"/>
              </a:buClr>
              <a:buSzPts val="4200"/>
              <a:buNone/>
              <a:defRPr sz="4200">
                <a:solidFill>
                  <a:schemeClr val="dk2"/>
                </a:solidFill>
              </a:defRPr>
            </a:lvl3pPr>
            <a:lvl4pPr lvl="3" algn="l">
              <a:lnSpc>
                <a:spcPct val="100000"/>
              </a:lnSpc>
              <a:spcBef>
                <a:spcPts val="0"/>
              </a:spcBef>
              <a:spcAft>
                <a:spcPts val="0"/>
              </a:spcAft>
              <a:buClr>
                <a:schemeClr val="dk2"/>
              </a:buClr>
              <a:buSzPts val="4200"/>
              <a:buNone/>
              <a:defRPr sz="4200">
                <a:solidFill>
                  <a:schemeClr val="dk2"/>
                </a:solidFill>
              </a:defRPr>
            </a:lvl4pPr>
            <a:lvl5pPr lvl="4" algn="l">
              <a:lnSpc>
                <a:spcPct val="100000"/>
              </a:lnSpc>
              <a:spcBef>
                <a:spcPts val="0"/>
              </a:spcBef>
              <a:spcAft>
                <a:spcPts val="0"/>
              </a:spcAft>
              <a:buClr>
                <a:schemeClr val="dk2"/>
              </a:buClr>
              <a:buSzPts val="4200"/>
              <a:buNone/>
              <a:defRPr sz="4200">
                <a:solidFill>
                  <a:schemeClr val="dk2"/>
                </a:solidFill>
              </a:defRPr>
            </a:lvl5pPr>
            <a:lvl6pPr lvl="5" algn="l">
              <a:lnSpc>
                <a:spcPct val="100000"/>
              </a:lnSpc>
              <a:spcBef>
                <a:spcPts val="0"/>
              </a:spcBef>
              <a:spcAft>
                <a:spcPts val="0"/>
              </a:spcAft>
              <a:buClr>
                <a:schemeClr val="dk2"/>
              </a:buClr>
              <a:buSzPts val="4200"/>
              <a:buNone/>
              <a:defRPr sz="4200">
                <a:solidFill>
                  <a:schemeClr val="dk2"/>
                </a:solidFill>
              </a:defRPr>
            </a:lvl6pPr>
            <a:lvl7pPr lvl="6" algn="l">
              <a:lnSpc>
                <a:spcPct val="100000"/>
              </a:lnSpc>
              <a:spcBef>
                <a:spcPts val="0"/>
              </a:spcBef>
              <a:spcAft>
                <a:spcPts val="0"/>
              </a:spcAft>
              <a:buClr>
                <a:schemeClr val="dk2"/>
              </a:buClr>
              <a:buSzPts val="4200"/>
              <a:buNone/>
              <a:defRPr sz="4200">
                <a:solidFill>
                  <a:schemeClr val="dk2"/>
                </a:solidFill>
              </a:defRPr>
            </a:lvl7pPr>
            <a:lvl8pPr lvl="7" algn="l">
              <a:lnSpc>
                <a:spcPct val="100000"/>
              </a:lnSpc>
              <a:spcBef>
                <a:spcPts val="0"/>
              </a:spcBef>
              <a:spcAft>
                <a:spcPts val="0"/>
              </a:spcAft>
              <a:buClr>
                <a:schemeClr val="dk2"/>
              </a:buClr>
              <a:buSzPts val="4200"/>
              <a:buNone/>
              <a:defRPr sz="4200">
                <a:solidFill>
                  <a:schemeClr val="dk2"/>
                </a:solidFill>
              </a:defRPr>
            </a:lvl8pPr>
            <a:lvl9pPr lvl="8" algn="l">
              <a:lnSpc>
                <a:spcPct val="100000"/>
              </a:lnSpc>
              <a:spcBef>
                <a:spcPts val="0"/>
              </a:spcBef>
              <a:spcAft>
                <a:spcPts val="0"/>
              </a:spcAft>
              <a:buClr>
                <a:schemeClr val="dk2"/>
              </a:buClr>
              <a:buSzPts val="4200"/>
              <a:buNone/>
              <a:defRPr sz="4200">
                <a:solidFill>
                  <a:schemeClr val="dk2"/>
                </a:solidFill>
              </a:defRPr>
            </a:lvl9pPr>
          </a:lstStyle>
          <a:p>
            <a:endParaRPr/>
          </a:p>
        </p:txBody>
      </p:sp>
      <p:sp>
        <p:nvSpPr>
          <p:cNvPr id="338" name="Google Shape;338;p58"/>
          <p:cNvSpPr txBox="1">
            <a:spLocks noGrp="1"/>
          </p:cNvSpPr>
          <p:nvPr>
            <p:ph type="subTitle" idx="1"/>
          </p:nvPr>
        </p:nvSpPr>
        <p:spPr>
          <a:xfrm>
            <a:off x="729627" y="3172900"/>
            <a:ext cx="7688100" cy="541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1600"/>
            </a:lvl1pPr>
            <a:lvl2pPr lvl="1" algn="l">
              <a:lnSpc>
                <a:spcPct val="100000"/>
              </a:lnSpc>
              <a:spcBef>
                <a:spcPts val="1600"/>
              </a:spcBef>
              <a:spcAft>
                <a:spcPts val="0"/>
              </a:spcAft>
              <a:buSzPts val="1600"/>
              <a:buNone/>
              <a:defRPr sz="1600"/>
            </a:lvl2pPr>
            <a:lvl3pPr lvl="2" algn="l">
              <a:lnSpc>
                <a:spcPct val="100000"/>
              </a:lnSpc>
              <a:spcBef>
                <a:spcPts val="1600"/>
              </a:spcBef>
              <a:spcAft>
                <a:spcPts val="0"/>
              </a:spcAft>
              <a:buSzPts val="1600"/>
              <a:buNone/>
              <a:defRPr sz="1600"/>
            </a:lvl3pPr>
            <a:lvl4pPr lvl="3" algn="l">
              <a:lnSpc>
                <a:spcPct val="100000"/>
              </a:lnSpc>
              <a:spcBef>
                <a:spcPts val="1600"/>
              </a:spcBef>
              <a:spcAft>
                <a:spcPts val="0"/>
              </a:spcAft>
              <a:buSzPts val="1600"/>
              <a:buNone/>
              <a:defRPr sz="1600"/>
            </a:lvl4pPr>
            <a:lvl5pPr lvl="4" algn="l">
              <a:lnSpc>
                <a:spcPct val="100000"/>
              </a:lnSpc>
              <a:spcBef>
                <a:spcPts val="1600"/>
              </a:spcBef>
              <a:spcAft>
                <a:spcPts val="0"/>
              </a:spcAft>
              <a:buSzPts val="1600"/>
              <a:buNone/>
              <a:defRPr sz="1600"/>
            </a:lvl5pPr>
            <a:lvl6pPr lvl="5" algn="l">
              <a:lnSpc>
                <a:spcPct val="100000"/>
              </a:lnSpc>
              <a:spcBef>
                <a:spcPts val="1600"/>
              </a:spcBef>
              <a:spcAft>
                <a:spcPts val="0"/>
              </a:spcAft>
              <a:buSzPts val="1600"/>
              <a:buNone/>
              <a:defRPr sz="1600"/>
            </a:lvl6pPr>
            <a:lvl7pPr lvl="6" algn="l">
              <a:lnSpc>
                <a:spcPct val="100000"/>
              </a:lnSpc>
              <a:spcBef>
                <a:spcPts val="1600"/>
              </a:spcBef>
              <a:spcAft>
                <a:spcPts val="0"/>
              </a:spcAft>
              <a:buSzPts val="1600"/>
              <a:buNone/>
              <a:defRPr sz="1600"/>
            </a:lvl7pPr>
            <a:lvl8pPr lvl="7" algn="l">
              <a:lnSpc>
                <a:spcPct val="100000"/>
              </a:lnSpc>
              <a:spcBef>
                <a:spcPts val="1600"/>
              </a:spcBef>
              <a:spcAft>
                <a:spcPts val="0"/>
              </a:spcAft>
              <a:buSzPts val="1600"/>
              <a:buNone/>
              <a:defRPr sz="1600"/>
            </a:lvl8pPr>
            <a:lvl9pPr lvl="8" algn="l">
              <a:lnSpc>
                <a:spcPct val="100000"/>
              </a:lnSpc>
              <a:spcBef>
                <a:spcPts val="1600"/>
              </a:spcBef>
              <a:spcAft>
                <a:spcPts val="0"/>
              </a:spcAft>
              <a:buSzPts val="1600"/>
              <a:buNone/>
              <a:defRPr sz="1600"/>
            </a:lvl9pPr>
          </a:lstStyle>
          <a:p>
            <a:endParaRPr/>
          </a:p>
        </p:txBody>
      </p:sp>
      <p:sp>
        <p:nvSpPr>
          <p:cNvPr id="339" name="Google Shape;339;p58"/>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0"/>
        <p:cNvGrpSpPr/>
        <p:nvPr/>
      </p:nvGrpSpPr>
      <p:grpSpPr>
        <a:xfrm>
          <a:off x="0" y="0"/>
          <a:ext cx="0" cy="0"/>
          <a:chOff x="0" y="0"/>
          <a:chExt cx="0" cy="0"/>
        </a:xfrm>
      </p:grpSpPr>
      <p:sp>
        <p:nvSpPr>
          <p:cNvPr id="341" name="Google Shape;341;p59"/>
          <p:cNvSpPr txBox="1">
            <a:spLocks noGrp="1"/>
          </p:cNvSpPr>
          <p:nvPr>
            <p:ph type="title"/>
          </p:nvPr>
        </p:nvSpPr>
        <p:spPr>
          <a:xfrm>
            <a:off x="457200" y="205978"/>
            <a:ext cx="8229600" cy="8574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chemeClr val="dk1"/>
              </a:buClr>
              <a:buSzPts val="3000"/>
              <a:buFont typeface="Helvetica Neue"/>
              <a:buNone/>
              <a:defRPr sz="30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42" name="Google Shape;342;p59"/>
          <p:cNvSpPr txBox="1">
            <a:spLocks noGrp="1"/>
          </p:cNvSpPr>
          <p:nvPr>
            <p:ph type="body" idx="1"/>
          </p:nvPr>
        </p:nvSpPr>
        <p:spPr>
          <a:xfrm>
            <a:off x="457200" y="1200151"/>
            <a:ext cx="8229600" cy="3394500"/>
          </a:xfrm>
          <a:prstGeom prst="rect">
            <a:avLst/>
          </a:prstGeom>
          <a:noFill/>
          <a:ln>
            <a:noFill/>
          </a:ln>
        </p:spPr>
        <p:txBody>
          <a:bodyPr spcFirstLastPara="1" wrap="square" lIns="68575" tIns="34275" rIns="68575" bIns="34275" anchor="t" anchorCtr="0">
            <a:noAutofit/>
          </a:bodyPr>
          <a:lstStyle>
            <a:lvl1pPr marL="457200" lvl="0" indent="-304800" algn="l">
              <a:lnSpc>
                <a:spcPct val="100000"/>
              </a:lnSpc>
              <a:spcBef>
                <a:spcPts val="300"/>
              </a:spcBef>
              <a:spcAft>
                <a:spcPts val="0"/>
              </a:spcAft>
              <a:buSzPts val="1200"/>
              <a:buChar char="➧"/>
              <a:defRPr/>
            </a:lvl1pPr>
            <a:lvl2pPr marL="914400" lvl="1" indent="-304800" algn="l">
              <a:lnSpc>
                <a:spcPct val="100000"/>
              </a:lnSpc>
              <a:spcBef>
                <a:spcPts val="300"/>
              </a:spcBef>
              <a:spcAft>
                <a:spcPts val="0"/>
              </a:spcAft>
              <a:buSzPts val="1200"/>
              <a:buChar char="▪"/>
              <a:defRPr/>
            </a:lvl2pPr>
            <a:lvl3pPr marL="1371600" lvl="2" indent="-304800" algn="l">
              <a:lnSpc>
                <a:spcPct val="100000"/>
              </a:lnSpc>
              <a:spcBef>
                <a:spcPts val="300"/>
              </a:spcBef>
              <a:spcAft>
                <a:spcPts val="0"/>
              </a:spcAft>
              <a:buSzPts val="1200"/>
              <a:buChar char="➧"/>
              <a:defRPr/>
            </a:lvl3pPr>
            <a:lvl4pPr marL="1828800" lvl="3" indent="-304800" algn="l">
              <a:lnSpc>
                <a:spcPct val="100000"/>
              </a:lnSpc>
              <a:spcBef>
                <a:spcPts val="300"/>
              </a:spcBef>
              <a:spcAft>
                <a:spcPts val="0"/>
              </a:spcAft>
              <a:buSzPts val="1200"/>
              <a:buChar char="▪"/>
              <a:defRPr/>
            </a:lvl4pPr>
            <a:lvl5pPr marL="2286000" lvl="4" indent="-304800" algn="l">
              <a:lnSpc>
                <a:spcPct val="100000"/>
              </a:lnSpc>
              <a:spcBef>
                <a:spcPts val="300"/>
              </a:spcBef>
              <a:spcAft>
                <a:spcPts val="0"/>
              </a:spcAft>
              <a:buSzPts val="12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343" name="Google Shape;343;p59"/>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44" name="Google Shape;344;p59"/>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45" name="Google Shape;345;p59"/>
          <p:cNvSpPr txBox="1">
            <a:spLocks noGrp="1"/>
          </p:cNvSpPr>
          <p:nvPr>
            <p:ph type="sldNum" idx="12"/>
          </p:nvPr>
        </p:nvSpPr>
        <p:spPr>
          <a:xfrm>
            <a:off x="6957928" y="4815269"/>
            <a:ext cx="21336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346" name="Google Shape;346;p59"/>
          <p:cNvSpPr/>
          <p:nvPr/>
        </p:nvSpPr>
        <p:spPr>
          <a:xfrm>
            <a:off x="0" y="354807"/>
            <a:ext cx="365621" cy="559593"/>
          </a:xfrm>
          <a:custGeom>
            <a:avLst/>
            <a:gdLst/>
            <a:ahLst/>
            <a:cxnLst/>
            <a:rect l="l" t="t" r="r" b="b"/>
            <a:pathLst>
              <a:path w="436562" h="746124" extrusionOk="0">
                <a:moveTo>
                  <a:pt x="0" y="0"/>
                </a:moveTo>
                <a:lnTo>
                  <a:pt x="436562" y="0"/>
                </a:lnTo>
                <a:lnTo>
                  <a:pt x="369291" y="363537"/>
                </a:lnTo>
                <a:lnTo>
                  <a:pt x="436562" y="746124"/>
                </a:lnTo>
                <a:lnTo>
                  <a:pt x="0" y="746124"/>
                </a:lnTo>
                <a:lnTo>
                  <a:pt x="0" y="0"/>
                </a:lnTo>
                <a:close/>
              </a:path>
            </a:pathLst>
          </a:custGeom>
          <a:solidFill>
            <a:srgbClr val="CFB87C"/>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_AND_BODY">
  <p:cSld name="TITLE_AND_BODY_3">
    <p:spTree>
      <p:nvGrpSpPr>
        <p:cNvPr id="1" name="Shape 347"/>
        <p:cNvGrpSpPr/>
        <p:nvPr/>
      </p:nvGrpSpPr>
      <p:grpSpPr>
        <a:xfrm>
          <a:off x="0" y="0"/>
          <a:ext cx="0" cy="0"/>
          <a:chOff x="0" y="0"/>
          <a:chExt cx="0" cy="0"/>
        </a:xfrm>
      </p:grpSpPr>
      <p:sp>
        <p:nvSpPr>
          <p:cNvPr id="348" name="Google Shape;348;p60"/>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49" name="Google Shape;349;p60"/>
          <p:cNvSpPr txBox="1">
            <a:spLocks noGrp="1"/>
          </p:cNvSpPr>
          <p:nvPr>
            <p:ph type="body" idx="1"/>
          </p:nvPr>
        </p:nvSpPr>
        <p:spPr>
          <a:xfrm>
            <a:off x="311700" y="1152475"/>
            <a:ext cx="8520600" cy="3416400"/>
          </a:xfrm>
          <a:prstGeom prst="rect">
            <a:avLst/>
          </a:prstGeom>
          <a:noFill/>
          <a:ln>
            <a:noFill/>
          </a:ln>
        </p:spPr>
        <p:txBody>
          <a:bodyPr spcFirstLastPara="1" wrap="square" lIns="68575" tIns="34275" rIns="68575" bIns="34275" anchor="t" anchorCtr="0">
            <a:noAutofit/>
          </a:bodyPr>
          <a:lstStyle>
            <a:lvl1pPr marL="457200" lvl="0" indent="-368300" algn="l">
              <a:lnSpc>
                <a:spcPct val="100000"/>
              </a:lnSpc>
              <a:spcBef>
                <a:spcPts val="500"/>
              </a:spcBef>
              <a:spcAft>
                <a:spcPts val="0"/>
              </a:spcAft>
              <a:buSzPts val="2200"/>
              <a:buChar char="➧"/>
              <a:defRPr/>
            </a:lvl1pPr>
            <a:lvl2pPr marL="914400" lvl="1" indent="-368300" algn="l">
              <a:lnSpc>
                <a:spcPct val="100000"/>
              </a:lnSpc>
              <a:spcBef>
                <a:spcPts val="500"/>
              </a:spcBef>
              <a:spcAft>
                <a:spcPts val="0"/>
              </a:spcAft>
              <a:buSzPts val="2200"/>
              <a:buChar char="▪"/>
              <a:defRPr/>
            </a:lvl2pPr>
            <a:lvl3pPr marL="1371600" lvl="2" indent="-368300" algn="l">
              <a:lnSpc>
                <a:spcPct val="100000"/>
              </a:lnSpc>
              <a:spcBef>
                <a:spcPts val="500"/>
              </a:spcBef>
              <a:spcAft>
                <a:spcPts val="0"/>
              </a:spcAft>
              <a:buSzPts val="2200"/>
              <a:buChar char="➧"/>
              <a:defRPr/>
            </a:lvl3pPr>
            <a:lvl4pPr marL="1828800" lvl="3" indent="-368300" algn="l">
              <a:lnSpc>
                <a:spcPct val="100000"/>
              </a:lnSpc>
              <a:spcBef>
                <a:spcPts val="500"/>
              </a:spcBef>
              <a:spcAft>
                <a:spcPts val="0"/>
              </a:spcAft>
              <a:buSzPts val="2200"/>
              <a:buChar char="▪"/>
              <a:defRPr/>
            </a:lvl4pPr>
            <a:lvl5pPr marL="2286000" lvl="4" indent="-368300" algn="l">
              <a:lnSpc>
                <a:spcPct val="100000"/>
              </a:lnSpc>
              <a:spcBef>
                <a:spcPts val="500"/>
              </a:spcBef>
              <a:spcAft>
                <a:spcPts val="0"/>
              </a:spcAft>
              <a:buSzPts val="2200"/>
              <a:buChar char="➧"/>
              <a:defRPr/>
            </a:lvl5pPr>
            <a:lvl6pPr marL="2743200" lvl="5" indent="-323850" algn="l">
              <a:lnSpc>
                <a:spcPct val="100000"/>
              </a:lnSpc>
              <a:spcBef>
                <a:spcPts val="300"/>
              </a:spcBef>
              <a:spcAft>
                <a:spcPts val="0"/>
              </a:spcAft>
              <a:buSzPts val="1500"/>
              <a:buChar char="•"/>
              <a:defRPr/>
            </a:lvl6pPr>
            <a:lvl7pPr marL="3200400" lvl="6" indent="-323850" algn="l">
              <a:lnSpc>
                <a:spcPct val="100000"/>
              </a:lnSpc>
              <a:spcBef>
                <a:spcPts val="300"/>
              </a:spcBef>
              <a:spcAft>
                <a:spcPts val="0"/>
              </a:spcAft>
              <a:buSzPts val="1500"/>
              <a:buChar char="•"/>
              <a:defRPr/>
            </a:lvl7pPr>
            <a:lvl8pPr marL="3657600" lvl="7" indent="-323850" algn="l">
              <a:lnSpc>
                <a:spcPct val="100000"/>
              </a:lnSpc>
              <a:spcBef>
                <a:spcPts val="300"/>
              </a:spcBef>
              <a:spcAft>
                <a:spcPts val="0"/>
              </a:spcAft>
              <a:buSzPts val="1500"/>
              <a:buChar char="•"/>
              <a:defRPr/>
            </a:lvl8pPr>
            <a:lvl9pPr marL="4114800" lvl="8" indent="-323850" algn="l">
              <a:lnSpc>
                <a:spcPct val="100000"/>
              </a:lnSpc>
              <a:spcBef>
                <a:spcPts val="300"/>
              </a:spcBef>
              <a:spcAft>
                <a:spcPts val="0"/>
              </a:spcAft>
              <a:buSzPts val="1500"/>
              <a:buChar char="•"/>
              <a:defRPr/>
            </a:lvl9pPr>
          </a:lstStyle>
          <a:p>
            <a:endParaRPr/>
          </a:p>
        </p:txBody>
      </p:sp>
      <p:sp>
        <p:nvSpPr>
          <p:cNvPr id="350" name="Google Shape;350;p60"/>
          <p:cNvSpPr txBox="1">
            <a:spLocks noGrp="1"/>
          </p:cNvSpPr>
          <p:nvPr>
            <p:ph type="sldNum" idx="12"/>
          </p:nvPr>
        </p:nvSpPr>
        <p:spPr>
          <a:xfrm>
            <a:off x="8472458" y="4663216"/>
            <a:ext cx="548700" cy="3936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lumn text 6">
  <p:cSld name="ONE_COLUMN_TEXT_6">
    <p:spTree>
      <p:nvGrpSpPr>
        <p:cNvPr id="1" name="Shape 351"/>
        <p:cNvGrpSpPr/>
        <p:nvPr/>
      </p:nvGrpSpPr>
      <p:grpSpPr>
        <a:xfrm>
          <a:off x="0" y="0"/>
          <a:ext cx="0" cy="0"/>
          <a:chOff x="0" y="0"/>
          <a:chExt cx="0" cy="0"/>
        </a:xfrm>
      </p:grpSpPr>
      <p:sp>
        <p:nvSpPr>
          <p:cNvPr id="352" name="Google Shape;352;p61"/>
          <p:cNvSpPr/>
          <p:nvPr/>
        </p:nvSpPr>
        <p:spPr>
          <a:xfrm>
            <a:off x="0" y="0"/>
            <a:ext cx="9144000" cy="487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61"/>
          <p:cNvSpPr txBox="1">
            <a:spLocks noGrp="1"/>
          </p:cNvSpPr>
          <p:nvPr>
            <p:ph type="title"/>
          </p:nvPr>
        </p:nvSpPr>
        <p:spPr>
          <a:xfrm>
            <a:off x="730000" y="1318650"/>
            <a:ext cx="3300900" cy="13815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1"/>
              </a:buClr>
              <a:buSzPts val="2600"/>
              <a:buNone/>
              <a:defRPr sz="2600" i="0" u="none" strike="noStrike" cap="none">
                <a:solidFill>
                  <a:schemeClr val="accent1"/>
                </a:solidFill>
              </a:defRPr>
            </a:lvl1pPr>
            <a:lvl2pPr marR="0" lvl="1"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9pPr>
          </a:lstStyle>
          <a:p>
            <a:endParaRPr/>
          </a:p>
        </p:txBody>
      </p:sp>
      <p:sp>
        <p:nvSpPr>
          <p:cNvPr id="354" name="Google Shape;354;p61"/>
          <p:cNvSpPr txBox="1">
            <a:spLocks noGrp="1"/>
          </p:cNvSpPr>
          <p:nvPr>
            <p:ph type="body" idx="1"/>
          </p:nvPr>
        </p:nvSpPr>
        <p:spPr>
          <a:xfrm>
            <a:off x="721225" y="2781725"/>
            <a:ext cx="3300900" cy="1597500"/>
          </a:xfrm>
          <a:prstGeom prst="rect">
            <a:avLst/>
          </a:prstGeom>
          <a:noFill/>
          <a:ln>
            <a:noFill/>
          </a:ln>
        </p:spPr>
        <p:txBody>
          <a:bodyPr spcFirstLastPara="1" wrap="square" lIns="91425" tIns="91425" rIns="91425" bIns="91425" anchor="t" anchorCtr="0">
            <a:noAutofit/>
          </a:bodyPr>
          <a:lstStyle>
            <a:lvl1pPr marL="457200" marR="0" lvl="0" indent="-311150" algn="l">
              <a:lnSpc>
                <a:spcPct val="115000"/>
              </a:lnSpc>
              <a:spcBef>
                <a:spcPts val="0"/>
              </a:spcBef>
              <a:spcAft>
                <a:spcPts val="0"/>
              </a:spcAft>
              <a:buClr>
                <a:schemeClr val="dk1"/>
              </a:buClr>
              <a:buSzPts val="1300"/>
              <a:buChar char="●"/>
              <a:defRPr sz="1300" i="0" u="none" strike="noStrike" cap="none">
                <a:solidFill>
                  <a:schemeClr val="dk1"/>
                </a:solidFill>
              </a:defRPr>
            </a:lvl1pPr>
            <a:lvl2pPr marL="914400" marR="0" lvl="1" indent="-298450" algn="l">
              <a:lnSpc>
                <a:spcPct val="115000"/>
              </a:lnSpc>
              <a:spcBef>
                <a:spcPts val="1600"/>
              </a:spcBef>
              <a:spcAft>
                <a:spcPts val="0"/>
              </a:spcAft>
              <a:buClr>
                <a:schemeClr val="dk1"/>
              </a:buClr>
              <a:buSzPts val="1100"/>
              <a:buChar char="○"/>
              <a:defRPr sz="1100" i="0" u="none" strike="noStrike" cap="none">
                <a:solidFill>
                  <a:schemeClr val="dk1"/>
                </a:solidFill>
              </a:defRPr>
            </a:lvl2pPr>
            <a:lvl3pPr marL="1371600" marR="0" lvl="2" indent="-298450" algn="l">
              <a:lnSpc>
                <a:spcPct val="115000"/>
              </a:lnSpc>
              <a:spcBef>
                <a:spcPts val="1600"/>
              </a:spcBef>
              <a:spcAft>
                <a:spcPts val="0"/>
              </a:spcAft>
              <a:buClr>
                <a:schemeClr val="dk1"/>
              </a:buClr>
              <a:buSzPts val="1100"/>
              <a:buChar char="■"/>
              <a:defRPr sz="1100" i="0" u="none" strike="noStrike" cap="none">
                <a:solidFill>
                  <a:schemeClr val="dk1"/>
                </a:solidFill>
              </a:defRPr>
            </a:lvl3pPr>
            <a:lvl4pPr marL="1828800" marR="0" lvl="3" indent="-298450" algn="l">
              <a:lnSpc>
                <a:spcPct val="115000"/>
              </a:lnSpc>
              <a:spcBef>
                <a:spcPts val="1600"/>
              </a:spcBef>
              <a:spcAft>
                <a:spcPts val="0"/>
              </a:spcAft>
              <a:buClr>
                <a:schemeClr val="dk1"/>
              </a:buClr>
              <a:buSzPts val="1100"/>
              <a:buChar char="●"/>
              <a:defRPr sz="1100" i="0" u="none" strike="noStrike" cap="none">
                <a:solidFill>
                  <a:schemeClr val="dk1"/>
                </a:solidFill>
              </a:defRPr>
            </a:lvl4pPr>
            <a:lvl5pPr marL="2286000" marR="0" lvl="4" indent="-298450" algn="l">
              <a:lnSpc>
                <a:spcPct val="115000"/>
              </a:lnSpc>
              <a:spcBef>
                <a:spcPts val="1600"/>
              </a:spcBef>
              <a:spcAft>
                <a:spcPts val="0"/>
              </a:spcAft>
              <a:buClr>
                <a:schemeClr val="dk1"/>
              </a:buClr>
              <a:buSzPts val="1100"/>
              <a:buChar char="○"/>
              <a:defRPr sz="1100" i="0" u="none" strike="noStrike" cap="none">
                <a:solidFill>
                  <a:schemeClr val="dk1"/>
                </a:solidFill>
              </a:defRPr>
            </a:lvl5pPr>
            <a:lvl6pPr marL="2743200" marR="0" lvl="5" indent="-298450" algn="l">
              <a:lnSpc>
                <a:spcPct val="115000"/>
              </a:lnSpc>
              <a:spcBef>
                <a:spcPts val="1600"/>
              </a:spcBef>
              <a:spcAft>
                <a:spcPts val="0"/>
              </a:spcAft>
              <a:buClr>
                <a:schemeClr val="dk1"/>
              </a:buClr>
              <a:buSzPts val="1100"/>
              <a:buChar char="■"/>
              <a:defRPr sz="1100" i="0" u="none" strike="noStrike" cap="none">
                <a:solidFill>
                  <a:schemeClr val="dk1"/>
                </a:solidFill>
              </a:defRPr>
            </a:lvl6pPr>
            <a:lvl7pPr marL="3200400" marR="0" lvl="6" indent="-298450" algn="l">
              <a:lnSpc>
                <a:spcPct val="115000"/>
              </a:lnSpc>
              <a:spcBef>
                <a:spcPts val="1600"/>
              </a:spcBef>
              <a:spcAft>
                <a:spcPts val="0"/>
              </a:spcAft>
              <a:buClr>
                <a:schemeClr val="dk1"/>
              </a:buClr>
              <a:buSzPts val="1100"/>
              <a:buChar char="●"/>
              <a:defRPr sz="1100" i="0" u="none" strike="noStrike" cap="none">
                <a:solidFill>
                  <a:schemeClr val="dk1"/>
                </a:solidFill>
              </a:defRPr>
            </a:lvl7pPr>
            <a:lvl8pPr marL="3657600" marR="0" lvl="7" indent="-298450" algn="l">
              <a:lnSpc>
                <a:spcPct val="115000"/>
              </a:lnSpc>
              <a:spcBef>
                <a:spcPts val="1600"/>
              </a:spcBef>
              <a:spcAft>
                <a:spcPts val="0"/>
              </a:spcAft>
              <a:buClr>
                <a:schemeClr val="dk1"/>
              </a:buClr>
              <a:buSzPts val="1100"/>
              <a:buChar char="○"/>
              <a:defRPr sz="1100" i="0" u="none" strike="noStrike" cap="none">
                <a:solidFill>
                  <a:schemeClr val="dk1"/>
                </a:solidFill>
              </a:defRPr>
            </a:lvl8pPr>
            <a:lvl9pPr marL="4114800" marR="0" lvl="8" indent="-298450" algn="l">
              <a:lnSpc>
                <a:spcPct val="115000"/>
              </a:lnSpc>
              <a:spcBef>
                <a:spcPts val="1600"/>
              </a:spcBef>
              <a:spcAft>
                <a:spcPts val="1600"/>
              </a:spcAft>
              <a:buClr>
                <a:schemeClr val="dk1"/>
              </a:buClr>
              <a:buSzPts val="1100"/>
              <a:buChar char="■"/>
              <a:defRPr sz="1100" i="0" u="none" strike="noStrike" cap="none">
                <a:solidFill>
                  <a:schemeClr val="dk1"/>
                </a:solidFill>
              </a:defRPr>
            </a:lvl9pPr>
          </a:lstStyle>
          <a:p>
            <a:endParaRPr/>
          </a:p>
        </p:txBody>
      </p:sp>
      <p:sp>
        <p:nvSpPr>
          <p:cNvPr id="355" name="Google Shape;355;p61"/>
          <p:cNvSpPr txBox="1"/>
          <p:nvPr/>
        </p:nvSpPr>
        <p:spPr>
          <a:xfrm>
            <a:off x="226550" y="78500"/>
            <a:ext cx="2535000" cy="321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EMPLOYMENTFIRSTCOLORADO.ORG</a:t>
            </a:r>
            <a:endParaRPr sz="900" b="1" i="0" u="none" strike="noStrike" cap="none">
              <a:solidFill>
                <a:schemeClr val="lt1"/>
              </a:solidFill>
              <a:latin typeface="Arial"/>
              <a:ea typeface="Arial"/>
              <a:cs typeface="Arial"/>
              <a:sym typeface="Arial"/>
            </a:endParaRPr>
          </a:p>
        </p:txBody>
      </p:sp>
      <p:grpSp>
        <p:nvGrpSpPr>
          <p:cNvPr id="356" name="Google Shape;356;p61"/>
          <p:cNvGrpSpPr/>
          <p:nvPr/>
        </p:nvGrpSpPr>
        <p:grpSpPr>
          <a:xfrm>
            <a:off x="830392" y="1191297"/>
            <a:ext cx="745764" cy="45826"/>
            <a:chOff x="4580561" y="2589004"/>
            <a:chExt cx="1064464" cy="25200"/>
          </a:xfrm>
        </p:grpSpPr>
        <p:sp>
          <p:nvSpPr>
            <p:cNvPr id="357" name="Google Shape;357;p61"/>
            <p:cNvSpPr/>
            <p:nvPr/>
          </p:nvSpPr>
          <p:spPr>
            <a:xfrm rot="-5400000">
              <a:off x="5366325" y="2335504"/>
              <a:ext cx="25200" cy="532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61"/>
            <p:cNvSpPr/>
            <p:nvPr/>
          </p:nvSpPr>
          <p:spPr>
            <a:xfrm rot="-5400000">
              <a:off x="4836311" y="2333254"/>
              <a:ext cx="25200" cy="536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59" name="Google Shape;359;p61"/>
          <p:cNvPicPr preferRelativeResize="0"/>
          <p:nvPr/>
        </p:nvPicPr>
        <p:blipFill rotWithShape="1">
          <a:blip r:embed="rId2">
            <a:alphaModFix/>
          </a:blip>
          <a:srcRect/>
          <a:stretch/>
        </p:blipFill>
        <p:spPr>
          <a:xfrm>
            <a:off x="7361201" y="4585874"/>
            <a:ext cx="1458799" cy="46817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ver-1 equal, left: standard title and subhead, half right: medium picture and blue background, framed with yellow outlines ">
  <p:cSld name="Cover_01">
    <p:bg>
      <p:bgPr>
        <a:solidFill>
          <a:schemeClr val="lt1"/>
        </a:solidFill>
        <a:effectLst/>
      </p:bgPr>
    </p:bg>
    <p:spTree>
      <p:nvGrpSpPr>
        <p:cNvPr id="1" name="Shape 41"/>
        <p:cNvGrpSpPr/>
        <p:nvPr/>
      </p:nvGrpSpPr>
      <p:grpSpPr>
        <a:xfrm>
          <a:off x="0" y="0"/>
          <a:ext cx="0" cy="0"/>
          <a:chOff x="0" y="0"/>
          <a:chExt cx="0" cy="0"/>
        </a:xfrm>
      </p:grpSpPr>
      <p:sp>
        <p:nvSpPr>
          <p:cNvPr id="42" name="Google Shape;42;p82"/>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43" name="Google Shape;43;p82"/>
          <p:cNvSpPr txBox="1">
            <a:spLocks noGrp="1"/>
          </p:cNvSpPr>
          <p:nvPr>
            <p:ph type="title"/>
          </p:nvPr>
        </p:nvSpPr>
        <p:spPr>
          <a:xfrm>
            <a:off x="841008" y="1379926"/>
            <a:ext cx="27096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2"/>
              </a:buClr>
              <a:buSzPts val="3300"/>
              <a:buNone/>
              <a:defRPr i="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4" name="Google Shape;44;p82"/>
          <p:cNvSpPr txBox="1">
            <a:spLocks noGrp="1"/>
          </p:cNvSpPr>
          <p:nvPr>
            <p:ph type="body" idx="1"/>
          </p:nvPr>
        </p:nvSpPr>
        <p:spPr>
          <a:xfrm>
            <a:off x="840581" y="2491163"/>
            <a:ext cx="2709900" cy="788400"/>
          </a:xfrm>
          <a:prstGeom prst="rect">
            <a:avLst/>
          </a:prstGeom>
          <a:noFill/>
          <a:ln>
            <a:noFill/>
          </a:ln>
        </p:spPr>
        <p:txBody>
          <a:bodyPr spcFirstLastPara="1" wrap="square" lIns="68575" tIns="34275" rIns="68575" bIns="34275" anchor="t" anchorCtr="0">
            <a:noAutofit/>
          </a:bodyPr>
          <a:lstStyle>
            <a:lvl1pPr marL="457200" marR="0" lvl="0" indent="-317500" algn="l" rtl="0">
              <a:lnSpc>
                <a:spcPct val="115000"/>
              </a:lnSpc>
              <a:spcBef>
                <a:spcPts val="0"/>
              </a:spcBef>
              <a:spcAft>
                <a:spcPts val="0"/>
              </a:spcAft>
              <a:buClr>
                <a:schemeClr val="dk2"/>
              </a:buClr>
              <a:buSzPts val="1400"/>
              <a:buFont typeface="Lato"/>
              <a:buChar char="●"/>
              <a:defRPr sz="1400" b="1"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Char char="○"/>
              <a:defRPr sz="1400" b="1"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Char char="■"/>
              <a:defRPr sz="1400" b="1"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Char char="●"/>
              <a:defRPr sz="1400" b="1"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Char char="○"/>
              <a:defRPr sz="1400" b="1" i="0" u="none" strike="noStrike" cap="none">
                <a:solidFill>
                  <a:schemeClr val="dk2"/>
                </a:solidFill>
                <a:latin typeface="Lato"/>
                <a:ea typeface="Lato"/>
                <a:cs typeface="Lato"/>
                <a:sym typeface="Lato"/>
              </a:defRPr>
            </a:lvl5pPr>
            <a:lvl6pPr marL="2743200" marR="0" lvl="5" indent="-317500" algn="l" rtl="0">
              <a:lnSpc>
                <a:spcPct val="115000"/>
              </a:lnSpc>
              <a:spcBef>
                <a:spcPts val="400"/>
              </a:spcBef>
              <a:spcAft>
                <a:spcPts val="0"/>
              </a:spcAft>
              <a:buClr>
                <a:schemeClr val="dk2"/>
              </a:buClr>
              <a:buSzPts val="1400"/>
              <a:buFont typeface="Lato"/>
              <a:buChar char="■"/>
              <a:defRPr sz="1400" b="1" i="0" u="none" strike="noStrike" cap="none">
                <a:solidFill>
                  <a:schemeClr val="dk2"/>
                </a:solidFill>
                <a:latin typeface="Lato"/>
                <a:ea typeface="Lato"/>
                <a:cs typeface="Lato"/>
                <a:sym typeface="Lato"/>
              </a:defRPr>
            </a:lvl6pPr>
            <a:lvl7pPr marL="3200400" marR="0" lvl="6" indent="-317500" algn="l" rtl="0">
              <a:lnSpc>
                <a:spcPct val="115000"/>
              </a:lnSpc>
              <a:spcBef>
                <a:spcPts val="400"/>
              </a:spcBef>
              <a:spcAft>
                <a:spcPts val="0"/>
              </a:spcAft>
              <a:buClr>
                <a:schemeClr val="dk2"/>
              </a:buClr>
              <a:buSzPts val="1400"/>
              <a:buFont typeface="Lato"/>
              <a:buChar char="●"/>
              <a:defRPr sz="1400" b="1" i="0" u="none" strike="noStrike" cap="none">
                <a:solidFill>
                  <a:schemeClr val="dk2"/>
                </a:solidFill>
                <a:latin typeface="Lato"/>
                <a:ea typeface="Lato"/>
                <a:cs typeface="Lato"/>
                <a:sym typeface="Lato"/>
              </a:defRPr>
            </a:lvl7pPr>
            <a:lvl8pPr marL="3657600" marR="0" lvl="7" indent="-317500" algn="l" rtl="0">
              <a:lnSpc>
                <a:spcPct val="115000"/>
              </a:lnSpc>
              <a:spcBef>
                <a:spcPts val="400"/>
              </a:spcBef>
              <a:spcAft>
                <a:spcPts val="0"/>
              </a:spcAft>
              <a:buClr>
                <a:schemeClr val="dk2"/>
              </a:buClr>
              <a:buSzPts val="1400"/>
              <a:buFont typeface="Lato"/>
              <a:buChar char="○"/>
              <a:defRPr sz="1400" b="1" i="0" u="none" strike="noStrike" cap="none">
                <a:solidFill>
                  <a:schemeClr val="dk2"/>
                </a:solidFill>
                <a:latin typeface="Lato"/>
                <a:ea typeface="Lato"/>
                <a:cs typeface="Lato"/>
                <a:sym typeface="Lato"/>
              </a:defRPr>
            </a:lvl8pPr>
            <a:lvl9pPr marL="4114800" marR="0" lvl="8" indent="-317500" algn="l" rtl="0">
              <a:lnSpc>
                <a:spcPct val="115000"/>
              </a:lnSpc>
              <a:spcBef>
                <a:spcPts val="400"/>
              </a:spcBef>
              <a:spcAft>
                <a:spcPts val="0"/>
              </a:spcAft>
              <a:buClr>
                <a:schemeClr val="dk2"/>
              </a:buClr>
              <a:buSzPts val="1400"/>
              <a:buFont typeface="Lato"/>
              <a:buChar char="■"/>
              <a:defRPr sz="1400" b="1" i="0" u="none" strike="noStrike" cap="none">
                <a:solidFill>
                  <a:schemeClr val="dk2"/>
                </a:solidFill>
                <a:latin typeface="Lato"/>
                <a:ea typeface="Lato"/>
                <a:cs typeface="Lato"/>
                <a:sym typeface="Lato"/>
              </a:defRPr>
            </a:lvl9pPr>
          </a:lstStyle>
          <a:p>
            <a:endParaRPr/>
          </a:p>
        </p:txBody>
      </p:sp>
      <p:sp>
        <p:nvSpPr>
          <p:cNvPr id="45" name="Google Shape;45;p82"/>
          <p:cNvSpPr/>
          <p:nvPr/>
        </p:nvSpPr>
        <p:spPr>
          <a:xfrm>
            <a:off x="4572000" y="0"/>
            <a:ext cx="4572000" cy="5143500"/>
          </a:xfrm>
          <a:prstGeom prst="rect">
            <a:avLst/>
          </a:prstGeom>
          <a:solidFill>
            <a:srgbClr val="00498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46" name="Google Shape;46;p82"/>
          <p:cNvGrpSpPr/>
          <p:nvPr/>
        </p:nvGrpSpPr>
        <p:grpSpPr>
          <a:xfrm>
            <a:off x="524225" y="361988"/>
            <a:ext cx="8105019" cy="4265843"/>
            <a:chOff x="708393" y="482651"/>
            <a:chExt cx="10806692" cy="5687790"/>
          </a:xfrm>
        </p:grpSpPr>
        <p:sp>
          <p:nvSpPr>
            <p:cNvPr id="47" name="Google Shape;47;p82"/>
            <p:cNvSpPr/>
            <p:nvPr/>
          </p:nvSpPr>
          <p:spPr>
            <a:xfrm>
              <a:off x="5227385" y="482651"/>
              <a:ext cx="6287700" cy="4732200"/>
            </a:xfrm>
            <a:prstGeom prst="rect">
              <a:avLst/>
            </a:prstGeom>
            <a:noFill/>
            <a:ln w="2540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 name="Google Shape;48;p82"/>
            <p:cNvSpPr/>
            <p:nvPr/>
          </p:nvSpPr>
          <p:spPr>
            <a:xfrm>
              <a:off x="708393" y="1438241"/>
              <a:ext cx="6287700" cy="4732200"/>
            </a:xfrm>
            <a:prstGeom prst="rect">
              <a:avLst/>
            </a:prstGeom>
            <a:noFill/>
            <a:ln w="2540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pic>
        <p:nvPicPr>
          <p:cNvPr id="49" name="Google Shape;49;p82"/>
          <p:cNvPicPr preferRelativeResize="0"/>
          <p:nvPr/>
        </p:nvPicPr>
        <p:blipFill rotWithShape="1">
          <a:blip r:embed="rId2">
            <a:alphaModFix/>
          </a:blip>
          <a:srcRect/>
          <a:stretch/>
        </p:blipFill>
        <p:spPr>
          <a:xfrm>
            <a:off x="840581" y="3481260"/>
            <a:ext cx="2234216" cy="505318"/>
          </a:xfrm>
          <a:prstGeom prst="rect">
            <a:avLst/>
          </a:prstGeom>
          <a:noFill/>
          <a:ln>
            <a:noFill/>
          </a:ln>
        </p:spPr>
      </p:pic>
      <p:sp>
        <p:nvSpPr>
          <p:cNvPr id="50" name="Google Shape;50;p82"/>
          <p:cNvSpPr>
            <a:spLocks noGrp="1"/>
          </p:cNvSpPr>
          <p:nvPr>
            <p:ph type="pic" idx="2"/>
          </p:nvPr>
        </p:nvSpPr>
        <p:spPr>
          <a:xfrm>
            <a:off x="3714750" y="615553"/>
            <a:ext cx="4716000" cy="3548100"/>
          </a:xfrm>
          <a:prstGeom prst="rect">
            <a:avLst/>
          </a:prstGeom>
          <a:noFill/>
          <a:ln>
            <a:noFill/>
          </a:ln>
        </p:spPr>
      </p:sp>
      <p:sp>
        <p:nvSpPr>
          <p:cNvPr id="51" name="Google Shape;51;p82"/>
          <p:cNvSpPr/>
          <p:nvPr/>
        </p:nvSpPr>
        <p:spPr>
          <a:xfrm>
            <a:off x="117308" y="4627779"/>
            <a:ext cx="1344600" cy="4212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5">
  <p:cSld name="ONE_COLUMN_TEXT_5">
    <p:spTree>
      <p:nvGrpSpPr>
        <p:cNvPr id="1" name="Shape 360"/>
        <p:cNvGrpSpPr/>
        <p:nvPr/>
      </p:nvGrpSpPr>
      <p:grpSpPr>
        <a:xfrm>
          <a:off x="0" y="0"/>
          <a:ext cx="0" cy="0"/>
          <a:chOff x="0" y="0"/>
          <a:chExt cx="0" cy="0"/>
        </a:xfrm>
      </p:grpSpPr>
      <p:sp>
        <p:nvSpPr>
          <p:cNvPr id="361" name="Google Shape;361;p62"/>
          <p:cNvSpPr/>
          <p:nvPr/>
        </p:nvSpPr>
        <p:spPr>
          <a:xfrm>
            <a:off x="0" y="0"/>
            <a:ext cx="9144000" cy="487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62"/>
          <p:cNvSpPr txBox="1">
            <a:spLocks noGrp="1"/>
          </p:cNvSpPr>
          <p:nvPr>
            <p:ph type="title"/>
          </p:nvPr>
        </p:nvSpPr>
        <p:spPr>
          <a:xfrm>
            <a:off x="730000" y="1318650"/>
            <a:ext cx="3300900" cy="13815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1"/>
              </a:buClr>
              <a:buSzPts val="2600"/>
              <a:buNone/>
              <a:defRPr sz="2600" i="0" u="none" strike="noStrike" cap="none">
                <a:solidFill>
                  <a:schemeClr val="accent1"/>
                </a:solidFill>
              </a:defRPr>
            </a:lvl1pPr>
            <a:lvl2pPr marR="0" lvl="1"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9pPr>
          </a:lstStyle>
          <a:p>
            <a:endParaRPr/>
          </a:p>
        </p:txBody>
      </p:sp>
      <p:sp>
        <p:nvSpPr>
          <p:cNvPr id="363" name="Google Shape;363;p62"/>
          <p:cNvSpPr txBox="1">
            <a:spLocks noGrp="1"/>
          </p:cNvSpPr>
          <p:nvPr>
            <p:ph type="body" idx="1"/>
          </p:nvPr>
        </p:nvSpPr>
        <p:spPr>
          <a:xfrm>
            <a:off x="721225" y="2781725"/>
            <a:ext cx="3300900" cy="1597500"/>
          </a:xfrm>
          <a:prstGeom prst="rect">
            <a:avLst/>
          </a:prstGeom>
          <a:noFill/>
          <a:ln>
            <a:noFill/>
          </a:ln>
        </p:spPr>
        <p:txBody>
          <a:bodyPr spcFirstLastPara="1" wrap="square" lIns="91425" tIns="91425" rIns="91425" bIns="91425" anchor="t" anchorCtr="0">
            <a:noAutofit/>
          </a:bodyPr>
          <a:lstStyle>
            <a:lvl1pPr marL="457200" marR="0" lvl="0" indent="-311150" algn="l">
              <a:lnSpc>
                <a:spcPct val="115000"/>
              </a:lnSpc>
              <a:spcBef>
                <a:spcPts val="0"/>
              </a:spcBef>
              <a:spcAft>
                <a:spcPts val="0"/>
              </a:spcAft>
              <a:buClr>
                <a:schemeClr val="dk1"/>
              </a:buClr>
              <a:buSzPts val="1300"/>
              <a:buChar char="●"/>
              <a:defRPr sz="1300" i="0" u="none" strike="noStrike" cap="none">
                <a:solidFill>
                  <a:schemeClr val="dk1"/>
                </a:solidFill>
              </a:defRPr>
            </a:lvl1pPr>
            <a:lvl2pPr marL="914400" marR="0" lvl="1" indent="-298450" algn="l">
              <a:lnSpc>
                <a:spcPct val="115000"/>
              </a:lnSpc>
              <a:spcBef>
                <a:spcPts val="1600"/>
              </a:spcBef>
              <a:spcAft>
                <a:spcPts val="0"/>
              </a:spcAft>
              <a:buClr>
                <a:schemeClr val="dk1"/>
              </a:buClr>
              <a:buSzPts val="1100"/>
              <a:buChar char="○"/>
              <a:defRPr sz="1100" i="0" u="none" strike="noStrike" cap="none">
                <a:solidFill>
                  <a:schemeClr val="dk1"/>
                </a:solidFill>
              </a:defRPr>
            </a:lvl2pPr>
            <a:lvl3pPr marL="1371600" marR="0" lvl="2" indent="-298450" algn="l">
              <a:lnSpc>
                <a:spcPct val="115000"/>
              </a:lnSpc>
              <a:spcBef>
                <a:spcPts val="1600"/>
              </a:spcBef>
              <a:spcAft>
                <a:spcPts val="0"/>
              </a:spcAft>
              <a:buClr>
                <a:schemeClr val="dk1"/>
              </a:buClr>
              <a:buSzPts val="1100"/>
              <a:buChar char="■"/>
              <a:defRPr sz="1100" i="0" u="none" strike="noStrike" cap="none">
                <a:solidFill>
                  <a:schemeClr val="dk1"/>
                </a:solidFill>
              </a:defRPr>
            </a:lvl3pPr>
            <a:lvl4pPr marL="1828800" marR="0" lvl="3" indent="-298450" algn="l">
              <a:lnSpc>
                <a:spcPct val="115000"/>
              </a:lnSpc>
              <a:spcBef>
                <a:spcPts val="1600"/>
              </a:spcBef>
              <a:spcAft>
                <a:spcPts val="0"/>
              </a:spcAft>
              <a:buClr>
                <a:schemeClr val="dk1"/>
              </a:buClr>
              <a:buSzPts val="1100"/>
              <a:buChar char="●"/>
              <a:defRPr sz="1100" i="0" u="none" strike="noStrike" cap="none">
                <a:solidFill>
                  <a:schemeClr val="dk1"/>
                </a:solidFill>
              </a:defRPr>
            </a:lvl4pPr>
            <a:lvl5pPr marL="2286000" marR="0" lvl="4" indent="-298450" algn="l">
              <a:lnSpc>
                <a:spcPct val="115000"/>
              </a:lnSpc>
              <a:spcBef>
                <a:spcPts val="1600"/>
              </a:spcBef>
              <a:spcAft>
                <a:spcPts val="0"/>
              </a:spcAft>
              <a:buClr>
                <a:schemeClr val="dk1"/>
              </a:buClr>
              <a:buSzPts val="1100"/>
              <a:buChar char="○"/>
              <a:defRPr sz="1100" i="0" u="none" strike="noStrike" cap="none">
                <a:solidFill>
                  <a:schemeClr val="dk1"/>
                </a:solidFill>
              </a:defRPr>
            </a:lvl5pPr>
            <a:lvl6pPr marL="2743200" marR="0" lvl="5" indent="-298450" algn="l">
              <a:lnSpc>
                <a:spcPct val="115000"/>
              </a:lnSpc>
              <a:spcBef>
                <a:spcPts val="1600"/>
              </a:spcBef>
              <a:spcAft>
                <a:spcPts val="0"/>
              </a:spcAft>
              <a:buClr>
                <a:schemeClr val="dk1"/>
              </a:buClr>
              <a:buSzPts val="1100"/>
              <a:buChar char="■"/>
              <a:defRPr sz="1100" i="0" u="none" strike="noStrike" cap="none">
                <a:solidFill>
                  <a:schemeClr val="dk1"/>
                </a:solidFill>
              </a:defRPr>
            </a:lvl6pPr>
            <a:lvl7pPr marL="3200400" marR="0" lvl="6" indent="-298450" algn="l">
              <a:lnSpc>
                <a:spcPct val="115000"/>
              </a:lnSpc>
              <a:spcBef>
                <a:spcPts val="1600"/>
              </a:spcBef>
              <a:spcAft>
                <a:spcPts val="0"/>
              </a:spcAft>
              <a:buClr>
                <a:schemeClr val="dk1"/>
              </a:buClr>
              <a:buSzPts val="1100"/>
              <a:buChar char="●"/>
              <a:defRPr sz="1100" i="0" u="none" strike="noStrike" cap="none">
                <a:solidFill>
                  <a:schemeClr val="dk1"/>
                </a:solidFill>
              </a:defRPr>
            </a:lvl7pPr>
            <a:lvl8pPr marL="3657600" marR="0" lvl="7" indent="-298450" algn="l">
              <a:lnSpc>
                <a:spcPct val="115000"/>
              </a:lnSpc>
              <a:spcBef>
                <a:spcPts val="1600"/>
              </a:spcBef>
              <a:spcAft>
                <a:spcPts val="0"/>
              </a:spcAft>
              <a:buClr>
                <a:schemeClr val="dk1"/>
              </a:buClr>
              <a:buSzPts val="1100"/>
              <a:buChar char="○"/>
              <a:defRPr sz="1100" i="0" u="none" strike="noStrike" cap="none">
                <a:solidFill>
                  <a:schemeClr val="dk1"/>
                </a:solidFill>
              </a:defRPr>
            </a:lvl8pPr>
            <a:lvl9pPr marL="4114800" marR="0" lvl="8" indent="-298450" algn="l">
              <a:lnSpc>
                <a:spcPct val="115000"/>
              </a:lnSpc>
              <a:spcBef>
                <a:spcPts val="1600"/>
              </a:spcBef>
              <a:spcAft>
                <a:spcPts val="1600"/>
              </a:spcAft>
              <a:buClr>
                <a:schemeClr val="dk1"/>
              </a:buClr>
              <a:buSzPts val="1100"/>
              <a:buChar char="■"/>
              <a:defRPr sz="1100" i="0" u="none" strike="noStrike" cap="none">
                <a:solidFill>
                  <a:schemeClr val="dk1"/>
                </a:solidFill>
              </a:defRPr>
            </a:lvl9pPr>
          </a:lstStyle>
          <a:p>
            <a:endParaRPr/>
          </a:p>
        </p:txBody>
      </p:sp>
      <p:sp>
        <p:nvSpPr>
          <p:cNvPr id="364" name="Google Shape;364;p62"/>
          <p:cNvSpPr txBox="1"/>
          <p:nvPr/>
        </p:nvSpPr>
        <p:spPr>
          <a:xfrm>
            <a:off x="226550" y="78500"/>
            <a:ext cx="2535000" cy="321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EMPLOYMENTFIRSTCOLORADO.ORG</a:t>
            </a:r>
            <a:endParaRPr sz="900" b="1" i="0" u="none" strike="noStrike" cap="none">
              <a:solidFill>
                <a:schemeClr val="lt1"/>
              </a:solidFill>
              <a:latin typeface="Arial"/>
              <a:ea typeface="Arial"/>
              <a:cs typeface="Arial"/>
              <a:sym typeface="Arial"/>
            </a:endParaRPr>
          </a:p>
        </p:txBody>
      </p:sp>
      <p:grpSp>
        <p:nvGrpSpPr>
          <p:cNvPr id="365" name="Google Shape;365;p62"/>
          <p:cNvGrpSpPr/>
          <p:nvPr/>
        </p:nvGrpSpPr>
        <p:grpSpPr>
          <a:xfrm>
            <a:off x="830392" y="1191297"/>
            <a:ext cx="745764" cy="45826"/>
            <a:chOff x="4580561" y="2589004"/>
            <a:chExt cx="1064464" cy="25200"/>
          </a:xfrm>
        </p:grpSpPr>
        <p:sp>
          <p:nvSpPr>
            <p:cNvPr id="366" name="Google Shape;366;p62"/>
            <p:cNvSpPr/>
            <p:nvPr/>
          </p:nvSpPr>
          <p:spPr>
            <a:xfrm rot="-5400000">
              <a:off x="5366325" y="2335504"/>
              <a:ext cx="25200" cy="532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62"/>
            <p:cNvSpPr/>
            <p:nvPr/>
          </p:nvSpPr>
          <p:spPr>
            <a:xfrm rot="-5400000">
              <a:off x="4836311" y="2333254"/>
              <a:ext cx="25200" cy="536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68" name="Google Shape;368;p62"/>
          <p:cNvPicPr preferRelativeResize="0"/>
          <p:nvPr/>
        </p:nvPicPr>
        <p:blipFill rotWithShape="1">
          <a:blip r:embed="rId2">
            <a:alphaModFix/>
          </a:blip>
          <a:srcRect/>
          <a:stretch/>
        </p:blipFill>
        <p:spPr>
          <a:xfrm>
            <a:off x="7361201" y="4585874"/>
            <a:ext cx="1458799" cy="468175"/>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1 1">
  <p:cSld name="TITLE_AND_BODY_2_1">
    <p:spTree>
      <p:nvGrpSpPr>
        <p:cNvPr id="1" name="Shape 369"/>
        <p:cNvGrpSpPr/>
        <p:nvPr/>
      </p:nvGrpSpPr>
      <p:grpSpPr>
        <a:xfrm>
          <a:off x="0" y="0"/>
          <a:ext cx="0" cy="0"/>
          <a:chOff x="0" y="0"/>
          <a:chExt cx="0" cy="0"/>
        </a:xfrm>
      </p:grpSpPr>
      <p:sp>
        <p:nvSpPr>
          <p:cNvPr id="370" name="Google Shape;370;p63"/>
          <p:cNvSpPr/>
          <p:nvPr/>
        </p:nvSpPr>
        <p:spPr>
          <a:xfrm>
            <a:off x="0" y="0"/>
            <a:ext cx="9144000" cy="487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71" name="Google Shape;371;p63"/>
          <p:cNvGrpSpPr/>
          <p:nvPr/>
        </p:nvGrpSpPr>
        <p:grpSpPr>
          <a:xfrm>
            <a:off x="830394" y="1191276"/>
            <a:ext cx="745764" cy="45826"/>
            <a:chOff x="4580561" y="2589004"/>
            <a:chExt cx="1064464" cy="25200"/>
          </a:xfrm>
        </p:grpSpPr>
        <p:sp>
          <p:nvSpPr>
            <p:cNvPr id="372" name="Google Shape;372;p63"/>
            <p:cNvSpPr/>
            <p:nvPr/>
          </p:nvSpPr>
          <p:spPr>
            <a:xfrm rot="-5400000">
              <a:off x="5366325" y="2335504"/>
              <a:ext cx="25200" cy="532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63"/>
            <p:cNvSpPr/>
            <p:nvPr/>
          </p:nvSpPr>
          <p:spPr>
            <a:xfrm rot="-5400000">
              <a:off x="4836311" y="2333254"/>
              <a:ext cx="25200" cy="536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74" name="Google Shape;374;p63"/>
          <p:cNvSpPr txBox="1">
            <a:spLocks noGrp="1"/>
          </p:cNvSpPr>
          <p:nvPr>
            <p:ph type="title"/>
          </p:nvPr>
        </p:nvSpPr>
        <p:spPr>
          <a:xfrm>
            <a:off x="729450" y="1318650"/>
            <a:ext cx="7688700" cy="5352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1"/>
              </a:buClr>
              <a:buSzPts val="2600"/>
              <a:buNone/>
              <a:defRPr sz="2600" i="0" u="none" strike="noStrike" cap="none">
                <a:solidFill>
                  <a:schemeClr val="accent1"/>
                </a:solidFill>
              </a:defRPr>
            </a:lvl1pPr>
            <a:lvl2pPr marR="0" lvl="1" algn="l">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endParaRPr/>
          </a:p>
        </p:txBody>
      </p:sp>
      <p:sp>
        <p:nvSpPr>
          <p:cNvPr id="375" name="Google Shape;375;p63"/>
          <p:cNvSpPr txBox="1">
            <a:spLocks noGrp="1"/>
          </p:cNvSpPr>
          <p:nvPr>
            <p:ph type="body" idx="1"/>
          </p:nvPr>
        </p:nvSpPr>
        <p:spPr>
          <a:xfrm>
            <a:off x="729450" y="2078875"/>
            <a:ext cx="7688700" cy="2261100"/>
          </a:xfrm>
          <a:prstGeom prst="rect">
            <a:avLst/>
          </a:prstGeom>
          <a:noFill/>
          <a:ln>
            <a:noFill/>
          </a:ln>
        </p:spPr>
        <p:txBody>
          <a:bodyPr spcFirstLastPara="1" wrap="square" lIns="91425" tIns="91425" rIns="91425" bIns="91425" anchor="t" anchorCtr="0">
            <a:noAutofit/>
          </a:bodyPr>
          <a:lstStyle>
            <a:lvl1pPr marL="457200" marR="0" lvl="0" indent="-311150" algn="l">
              <a:lnSpc>
                <a:spcPct val="115000"/>
              </a:lnSpc>
              <a:spcBef>
                <a:spcPts val="0"/>
              </a:spcBef>
              <a:spcAft>
                <a:spcPts val="0"/>
              </a:spcAft>
              <a:buClr>
                <a:schemeClr val="dk1"/>
              </a:buClr>
              <a:buSzPts val="1300"/>
              <a:buChar char="●"/>
              <a:defRPr sz="1300" i="0" u="none" strike="noStrike" cap="none">
                <a:solidFill>
                  <a:schemeClr val="dk1"/>
                </a:solidFill>
              </a:defRPr>
            </a:lvl1pPr>
            <a:lvl2pPr marL="914400" marR="0" lvl="1" indent="-298450" algn="l">
              <a:lnSpc>
                <a:spcPct val="115000"/>
              </a:lnSpc>
              <a:spcBef>
                <a:spcPts val="1600"/>
              </a:spcBef>
              <a:spcAft>
                <a:spcPts val="0"/>
              </a:spcAft>
              <a:buClr>
                <a:schemeClr val="dk1"/>
              </a:buClr>
              <a:buSzPts val="1100"/>
              <a:buChar char="○"/>
              <a:defRPr sz="1100" i="0" u="none" strike="noStrike" cap="none">
                <a:solidFill>
                  <a:schemeClr val="dk1"/>
                </a:solidFill>
              </a:defRPr>
            </a:lvl2pPr>
            <a:lvl3pPr marL="1371600" marR="0" lvl="2" indent="-298450" algn="l">
              <a:lnSpc>
                <a:spcPct val="115000"/>
              </a:lnSpc>
              <a:spcBef>
                <a:spcPts val="1600"/>
              </a:spcBef>
              <a:spcAft>
                <a:spcPts val="0"/>
              </a:spcAft>
              <a:buClr>
                <a:schemeClr val="dk1"/>
              </a:buClr>
              <a:buSzPts val="1100"/>
              <a:buChar char="■"/>
              <a:defRPr sz="1100" i="0" u="none" strike="noStrike" cap="none">
                <a:solidFill>
                  <a:schemeClr val="dk1"/>
                </a:solidFill>
              </a:defRPr>
            </a:lvl3pPr>
            <a:lvl4pPr marL="1828800" marR="0" lvl="3" indent="-298450" algn="l">
              <a:lnSpc>
                <a:spcPct val="115000"/>
              </a:lnSpc>
              <a:spcBef>
                <a:spcPts val="1600"/>
              </a:spcBef>
              <a:spcAft>
                <a:spcPts val="0"/>
              </a:spcAft>
              <a:buClr>
                <a:schemeClr val="dk1"/>
              </a:buClr>
              <a:buSzPts val="1100"/>
              <a:buChar char="●"/>
              <a:defRPr sz="1100" i="0" u="none" strike="noStrike" cap="none">
                <a:solidFill>
                  <a:schemeClr val="dk1"/>
                </a:solidFill>
              </a:defRPr>
            </a:lvl4pPr>
            <a:lvl5pPr marL="2286000" marR="0" lvl="4" indent="-298450" algn="l">
              <a:lnSpc>
                <a:spcPct val="115000"/>
              </a:lnSpc>
              <a:spcBef>
                <a:spcPts val="1600"/>
              </a:spcBef>
              <a:spcAft>
                <a:spcPts val="0"/>
              </a:spcAft>
              <a:buClr>
                <a:schemeClr val="dk1"/>
              </a:buClr>
              <a:buSzPts val="1100"/>
              <a:buChar char="○"/>
              <a:defRPr sz="1100" i="0" u="none" strike="noStrike" cap="none">
                <a:solidFill>
                  <a:schemeClr val="dk1"/>
                </a:solidFill>
              </a:defRPr>
            </a:lvl5pPr>
            <a:lvl6pPr marL="2743200" marR="0" lvl="5" indent="-298450" algn="l">
              <a:lnSpc>
                <a:spcPct val="115000"/>
              </a:lnSpc>
              <a:spcBef>
                <a:spcPts val="1600"/>
              </a:spcBef>
              <a:spcAft>
                <a:spcPts val="0"/>
              </a:spcAft>
              <a:buClr>
                <a:schemeClr val="dk1"/>
              </a:buClr>
              <a:buSzPts val="1100"/>
              <a:buChar char="■"/>
              <a:defRPr sz="1100" i="0" u="none" strike="noStrike" cap="none">
                <a:solidFill>
                  <a:schemeClr val="dk1"/>
                </a:solidFill>
              </a:defRPr>
            </a:lvl6pPr>
            <a:lvl7pPr marL="3200400" marR="0" lvl="6" indent="-298450" algn="l">
              <a:lnSpc>
                <a:spcPct val="115000"/>
              </a:lnSpc>
              <a:spcBef>
                <a:spcPts val="1600"/>
              </a:spcBef>
              <a:spcAft>
                <a:spcPts val="0"/>
              </a:spcAft>
              <a:buClr>
                <a:schemeClr val="dk1"/>
              </a:buClr>
              <a:buSzPts val="1100"/>
              <a:buChar char="●"/>
              <a:defRPr sz="1100" i="0" u="none" strike="noStrike" cap="none">
                <a:solidFill>
                  <a:schemeClr val="dk1"/>
                </a:solidFill>
              </a:defRPr>
            </a:lvl7pPr>
            <a:lvl8pPr marL="3657600" marR="0" lvl="7" indent="-298450" algn="l">
              <a:lnSpc>
                <a:spcPct val="115000"/>
              </a:lnSpc>
              <a:spcBef>
                <a:spcPts val="1600"/>
              </a:spcBef>
              <a:spcAft>
                <a:spcPts val="0"/>
              </a:spcAft>
              <a:buClr>
                <a:schemeClr val="dk1"/>
              </a:buClr>
              <a:buSzPts val="1100"/>
              <a:buChar char="○"/>
              <a:defRPr sz="1100" i="0" u="none" strike="noStrike" cap="none">
                <a:solidFill>
                  <a:schemeClr val="dk1"/>
                </a:solidFill>
              </a:defRPr>
            </a:lvl8pPr>
            <a:lvl9pPr marL="4114800" marR="0" lvl="8" indent="-298450" algn="l">
              <a:lnSpc>
                <a:spcPct val="115000"/>
              </a:lnSpc>
              <a:spcBef>
                <a:spcPts val="1600"/>
              </a:spcBef>
              <a:spcAft>
                <a:spcPts val="1600"/>
              </a:spcAft>
              <a:buClr>
                <a:schemeClr val="dk1"/>
              </a:buClr>
              <a:buSzPts val="1100"/>
              <a:buChar char="■"/>
              <a:defRPr sz="1100" i="0" u="none" strike="noStrike" cap="none">
                <a:solidFill>
                  <a:schemeClr val="dk1"/>
                </a:solidFill>
              </a:defRPr>
            </a:lvl9pPr>
          </a:lstStyle>
          <a:p>
            <a:endParaRPr/>
          </a:p>
        </p:txBody>
      </p:sp>
      <p:sp>
        <p:nvSpPr>
          <p:cNvPr id="376" name="Google Shape;376;p63"/>
          <p:cNvSpPr txBox="1"/>
          <p:nvPr/>
        </p:nvSpPr>
        <p:spPr>
          <a:xfrm>
            <a:off x="226550" y="78500"/>
            <a:ext cx="2673300" cy="321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EMPLOYMENTFIRSTCOLORADO.ORG</a:t>
            </a:r>
            <a:endParaRPr sz="900" b="1" i="0" u="none" strike="noStrike" cap="none">
              <a:solidFill>
                <a:srgbClr val="FFFFFF"/>
              </a:solidFill>
              <a:latin typeface="Roboto Slab"/>
              <a:ea typeface="Roboto Slab"/>
              <a:cs typeface="Roboto Slab"/>
              <a:sym typeface="Roboto Slab"/>
            </a:endParaRPr>
          </a:p>
        </p:txBody>
      </p:sp>
      <p:pic>
        <p:nvPicPr>
          <p:cNvPr id="377" name="Google Shape;377;p63"/>
          <p:cNvPicPr preferRelativeResize="0"/>
          <p:nvPr/>
        </p:nvPicPr>
        <p:blipFill rotWithShape="1">
          <a:blip r:embed="rId2">
            <a:alphaModFix/>
          </a:blip>
          <a:srcRect/>
          <a:stretch/>
        </p:blipFill>
        <p:spPr>
          <a:xfrm>
            <a:off x="7361201" y="4585874"/>
            <a:ext cx="1458799" cy="468175"/>
          </a:xfrm>
          <a:prstGeom prst="rect">
            <a:avLst/>
          </a:prstGeom>
          <a:noFill/>
          <a:ln>
            <a:noFill/>
          </a:ln>
        </p:spPr>
      </p:pic>
    </p:spTree>
  </p:cSld>
  <p:clrMapOvr>
    <a:masterClrMapping/>
  </p:clrMapOvr>
  <p:extLst>
    <p:ext uri="{DCECCB84-F9BA-43D5-87BE-67443E8EF086}">
      <p15:sldGuideLst xmlns:p15="http://schemas.microsoft.com/office/powerpoint/2012/main">
        <p15:guide id="1" pos="201">
          <p15:clr>
            <a:srgbClr val="FA7B17"/>
          </p15:clr>
        </p15:guide>
        <p15:guide id="2" pos="5556">
          <p15:clr>
            <a:srgbClr val="FA7B17"/>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1 2">
  <p:cSld name="TITLE_AND_BODY_15">
    <p:spTree>
      <p:nvGrpSpPr>
        <p:cNvPr id="1" name="Shape 378"/>
        <p:cNvGrpSpPr/>
        <p:nvPr/>
      </p:nvGrpSpPr>
      <p:grpSpPr>
        <a:xfrm>
          <a:off x="0" y="0"/>
          <a:ext cx="0" cy="0"/>
          <a:chOff x="0" y="0"/>
          <a:chExt cx="0" cy="0"/>
        </a:xfrm>
      </p:grpSpPr>
      <p:sp>
        <p:nvSpPr>
          <p:cNvPr id="379" name="Google Shape;379;p64"/>
          <p:cNvSpPr/>
          <p:nvPr/>
        </p:nvSpPr>
        <p:spPr>
          <a:xfrm>
            <a:off x="0" y="0"/>
            <a:ext cx="9144000" cy="487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80" name="Google Shape;380;p64"/>
          <p:cNvGrpSpPr/>
          <p:nvPr/>
        </p:nvGrpSpPr>
        <p:grpSpPr>
          <a:xfrm>
            <a:off x="830394" y="1191276"/>
            <a:ext cx="745764" cy="45826"/>
            <a:chOff x="4580561" y="2589004"/>
            <a:chExt cx="1064464" cy="25200"/>
          </a:xfrm>
        </p:grpSpPr>
        <p:sp>
          <p:nvSpPr>
            <p:cNvPr id="381" name="Google Shape;381;p64"/>
            <p:cNvSpPr/>
            <p:nvPr/>
          </p:nvSpPr>
          <p:spPr>
            <a:xfrm rot="-5400000">
              <a:off x="5366325" y="2335504"/>
              <a:ext cx="25200" cy="532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64"/>
            <p:cNvSpPr/>
            <p:nvPr/>
          </p:nvSpPr>
          <p:spPr>
            <a:xfrm rot="-5400000">
              <a:off x="4836311" y="2333254"/>
              <a:ext cx="25200" cy="536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3" name="Google Shape;383;p64"/>
          <p:cNvSpPr txBox="1">
            <a:spLocks noGrp="1"/>
          </p:cNvSpPr>
          <p:nvPr>
            <p:ph type="body" idx="1"/>
          </p:nvPr>
        </p:nvSpPr>
        <p:spPr>
          <a:xfrm>
            <a:off x="729450" y="1455875"/>
            <a:ext cx="7688700" cy="2884200"/>
          </a:xfrm>
          <a:prstGeom prst="rect">
            <a:avLst/>
          </a:prstGeom>
          <a:noFill/>
          <a:ln>
            <a:noFill/>
          </a:ln>
        </p:spPr>
        <p:txBody>
          <a:bodyPr spcFirstLastPara="1" wrap="square" lIns="91425" tIns="91425" rIns="91425" bIns="91425" anchor="t" anchorCtr="0">
            <a:noAutofit/>
          </a:bodyPr>
          <a:lstStyle>
            <a:lvl1pPr marL="457200" marR="0" lvl="0" indent="-311150" algn="l">
              <a:lnSpc>
                <a:spcPct val="115000"/>
              </a:lnSpc>
              <a:spcBef>
                <a:spcPts val="0"/>
              </a:spcBef>
              <a:spcAft>
                <a:spcPts val="0"/>
              </a:spcAft>
              <a:buClr>
                <a:schemeClr val="dk1"/>
              </a:buClr>
              <a:buSzPts val="1300"/>
              <a:buChar char="●"/>
              <a:defRPr sz="1300" i="0" u="none" strike="noStrike" cap="none">
                <a:solidFill>
                  <a:schemeClr val="dk1"/>
                </a:solidFill>
              </a:defRPr>
            </a:lvl1pPr>
            <a:lvl2pPr marL="914400" marR="0" lvl="1" indent="-298450" algn="l">
              <a:lnSpc>
                <a:spcPct val="115000"/>
              </a:lnSpc>
              <a:spcBef>
                <a:spcPts val="1600"/>
              </a:spcBef>
              <a:spcAft>
                <a:spcPts val="0"/>
              </a:spcAft>
              <a:buClr>
                <a:schemeClr val="dk1"/>
              </a:buClr>
              <a:buSzPts val="1100"/>
              <a:buChar char="○"/>
              <a:defRPr sz="1100" i="0" u="none" strike="noStrike" cap="none">
                <a:solidFill>
                  <a:schemeClr val="dk1"/>
                </a:solidFill>
              </a:defRPr>
            </a:lvl2pPr>
            <a:lvl3pPr marL="1371600" marR="0" lvl="2" indent="-298450" algn="l">
              <a:lnSpc>
                <a:spcPct val="115000"/>
              </a:lnSpc>
              <a:spcBef>
                <a:spcPts val="1600"/>
              </a:spcBef>
              <a:spcAft>
                <a:spcPts val="0"/>
              </a:spcAft>
              <a:buClr>
                <a:schemeClr val="dk1"/>
              </a:buClr>
              <a:buSzPts val="1100"/>
              <a:buChar char="■"/>
              <a:defRPr sz="1100" i="0" u="none" strike="noStrike" cap="none">
                <a:solidFill>
                  <a:schemeClr val="dk1"/>
                </a:solidFill>
              </a:defRPr>
            </a:lvl3pPr>
            <a:lvl4pPr marL="1828800" marR="0" lvl="3" indent="-298450" algn="l">
              <a:lnSpc>
                <a:spcPct val="115000"/>
              </a:lnSpc>
              <a:spcBef>
                <a:spcPts val="1600"/>
              </a:spcBef>
              <a:spcAft>
                <a:spcPts val="0"/>
              </a:spcAft>
              <a:buClr>
                <a:schemeClr val="dk1"/>
              </a:buClr>
              <a:buSzPts val="1100"/>
              <a:buChar char="●"/>
              <a:defRPr sz="1100" i="0" u="none" strike="noStrike" cap="none">
                <a:solidFill>
                  <a:schemeClr val="dk1"/>
                </a:solidFill>
              </a:defRPr>
            </a:lvl4pPr>
            <a:lvl5pPr marL="2286000" marR="0" lvl="4" indent="-298450" algn="l">
              <a:lnSpc>
                <a:spcPct val="115000"/>
              </a:lnSpc>
              <a:spcBef>
                <a:spcPts val="1600"/>
              </a:spcBef>
              <a:spcAft>
                <a:spcPts val="0"/>
              </a:spcAft>
              <a:buClr>
                <a:schemeClr val="dk1"/>
              </a:buClr>
              <a:buSzPts val="1100"/>
              <a:buChar char="○"/>
              <a:defRPr sz="1100" i="0" u="none" strike="noStrike" cap="none">
                <a:solidFill>
                  <a:schemeClr val="dk1"/>
                </a:solidFill>
              </a:defRPr>
            </a:lvl5pPr>
            <a:lvl6pPr marL="2743200" marR="0" lvl="5" indent="-298450" algn="l">
              <a:lnSpc>
                <a:spcPct val="115000"/>
              </a:lnSpc>
              <a:spcBef>
                <a:spcPts val="1600"/>
              </a:spcBef>
              <a:spcAft>
                <a:spcPts val="0"/>
              </a:spcAft>
              <a:buClr>
                <a:schemeClr val="dk1"/>
              </a:buClr>
              <a:buSzPts val="1100"/>
              <a:buChar char="■"/>
              <a:defRPr sz="1100" i="0" u="none" strike="noStrike" cap="none">
                <a:solidFill>
                  <a:schemeClr val="dk1"/>
                </a:solidFill>
              </a:defRPr>
            </a:lvl6pPr>
            <a:lvl7pPr marL="3200400" marR="0" lvl="6" indent="-298450" algn="l">
              <a:lnSpc>
                <a:spcPct val="115000"/>
              </a:lnSpc>
              <a:spcBef>
                <a:spcPts val="1600"/>
              </a:spcBef>
              <a:spcAft>
                <a:spcPts val="0"/>
              </a:spcAft>
              <a:buClr>
                <a:schemeClr val="dk1"/>
              </a:buClr>
              <a:buSzPts val="1100"/>
              <a:buChar char="●"/>
              <a:defRPr sz="1100" i="0" u="none" strike="noStrike" cap="none">
                <a:solidFill>
                  <a:schemeClr val="dk1"/>
                </a:solidFill>
              </a:defRPr>
            </a:lvl7pPr>
            <a:lvl8pPr marL="3657600" marR="0" lvl="7" indent="-298450" algn="l">
              <a:lnSpc>
                <a:spcPct val="115000"/>
              </a:lnSpc>
              <a:spcBef>
                <a:spcPts val="1600"/>
              </a:spcBef>
              <a:spcAft>
                <a:spcPts val="0"/>
              </a:spcAft>
              <a:buClr>
                <a:schemeClr val="dk1"/>
              </a:buClr>
              <a:buSzPts val="1100"/>
              <a:buChar char="○"/>
              <a:defRPr sz="1100" i="0" u="none" strike="noStrike" cap="none">
                <a:solidFill>
                  <a:schemeClr val="dk1"/>
                </a:solidFill>
              </a:defRPr>
            </a:lvl8pPr>
            <a:lvl9pPr marL="4114800" marR="0" lvl="8" indent="-298450" algn="l">
              <a:lnSpc>
                <a:spcPct val="115000"/>
              </a:lnSpc>
              <a:spcBef>
                <a:spcPts val="1600"/>
              </a:spcBef>
              <a:spcAft>
                <a:spcPts val="1600"/>
              </a:spcAft>
              <a:buClr>
                <a:schemeClr val="dk1"/>
              </a:buClr>
              <a:buSzPts val="1100"/>
              <a:buChar char="■"/>
              <a:defRPr sz="1100" i="0" u="none" strike="noStrike" cap="none">
                <a:solidFill>
                  <a:schemeClr val="dk1"/>
                </a:solidFill>
              </a:defRPr>
            </a:lvl9pPr>
          </a:lstStyle>
          <a:p>
            <a:endParaRPr/>
          </a:p>
        </p:txBody>
      </p:sp>
      <p:sp>
        <p:nvSpPr>
          <p:cNvPr id="384" name="Google Shape;384;p64"/>
          <p:cNvSpPr txBox="1"/>
          <p:nvPr/>
        </p:nvSpPr>
        <p:spPr>
          <a:xfrm>
            <a:off x="226550" y="78500"/>
            <a:ext cx="2673300" cy="321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EMPLOYMENTFIRSTCOLORADO.ORG</a:t>
            </a:r>
            <a:endParaRPr sz="900" b="1" i="0" u="none" strike="noStrike" cap="none">
              <a:solidFill>
                <a:srgbClr val="FFFFFF"/>
              </a:solidFill>
              <a:latin typeface="Roboto Slab"/>
              <a:ea typeface="Roboto Slab"/>
              <a:cs typeface="Roboto Slab"/>
              <a:sym typeface="Roboto Slab"/>
            </a:endParaRPr>
          </a:p>
        </p:txBody>
      </p:sp>
      <p:pic>
        <p:nvPicPr>
          <p:cNvPr id="385" name="Google Shape;385;p64"/>
          <p:cNvPicPr preferRelativeResize="0"/>
          <p:nvPr/>
        </p:nvPicPr>
        <p:blipFill rotWithShape="1">
          <a:blip r:embed="rId2">
            <a:alphaModFix/>
          </a:blip>
          <a:srcRect/>
          <a:stretch/>
        </p:blipFill>
        <p:spPr>
          <a:xfrm>
            <a:off x="7361201" y="4585874"/>
            <a:ext cx="1458799" cy="468175"/>
          </a:xfrm>
          <a:prstGeom prst="rect">
            <a:avLst/>
          </a:prstGeom>
          <a:noFill/>
          <a:ln>
            <a:noFill/>
          </a:ln>
        </p:spPr>
      </p:pic>
      <p:sp>
        <p:nvSpPr>
          <p:cNvPr id="386" name="Google Shape;386;p64"/>
          <p:cNvSpPr txBox="1">
            <a:spLocks noGrp="1"/>
          </p:cNvSpPr>
          <p:nvPr>
            <p:ph type="title"/>
          </p:nvPr>
        </p:nvSpPr>
        <p:spPr>
          <a:xfrm>
            <a:off x="729450" y="632850"/>
            <a:ext cx="7688400" cy="5352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1"/>
              </a:buClr>
              <a:buSzPts val="2600"/>
              <a:buNone/>
              <a:defRPr sz="2600" i="0" u="none" strike="noStrike" cap="none">
                <a:solidFill>
                  <a:schemeClr val="accent1"/>
                </a:solidFill>
              </a:defRPr>
            </a:lvl1pPr>
            <a:lvl2pPr marR="0" lvl="1"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201">
          <p15:clr>
            <a:srgbClr val="FA7B17"/>
          </p15:clr>
        </p15:guide>
        <p15:guide id="2" pos="5556">
          <p15:clr>
            <a:srgbClr val="FA7B17"/>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2">
  <p:cSld name="TITLE_3">
    <p:spTree>
      <p:nvGrpSpPr>
        <p:cNvPr id="1" name="Shape 387"/>
        <p:cNvGrpSpPr/>
        <p:nvPr/>
      </p:nvGrpSpPr>
      <p:grpSpPr>
        <a:xfrm>
          <a:off x="0" y="0"/>
          <a:ext cx="0" cy="0"/>
          <a:chOff x="0" y="0"/>
          <a:chExt cx="0" cy="0"/>
        </a:xfrm>
      </p:grpSpPr>
      <p:sp>
        <p:nvSpPr>
          <p:cNvPr id="388" name="Google Shape;388;p6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389" name="Google Shape;389;p6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1600"/>
              </a:spcBef>
              <a:spcAft>
                <a:spcPts val="0"/>
              </a:spcAft>
              <a:buSzPts val="2800"/>
              <a:buNone/>
              <a:defRPr sz="2800"/>
            </a:lvl2pPr>
            <a:lvl3pPr lvl="2" algn="ctr">
              <a:lnSpc>
                <a:spcPct val="100000"/>
              </a:lnSpc>
              <a:spcBef>
                <a:spcPts val="1600"/>
              </a:spcBef>
              <a:spcAft>
                <a:spcPts val="0"/>
              </a:spcAft>
              <a:buSzPts val="2800"/>
              <a:buNone/>
              <a:defRPr sz="2800"/>
            </a:lvl3pPr>
            <a:lvl4pPr lvl="3" algn="ctr">
              <a:lnSpc>
                <a:spcPct val="100000"/>
              </a:lnSpc>
              <a:spcBef>
                <a:spcPts val="1600"/>
              </a:spcBef>
              <a:spcAft>
                <a:spcPts val="0"/>
              </a:spcAft>
              <a:buSzPts val="2800"/>
              <a:buNone/>
              <a:defRPr sz="2800"/>
            </a:lvl4pPr>
            <a:lvl5pPr lvl="4" algn="ctr">
              <a:lnSpc>
                <a:spcPct val="100000"/>
              </a:lnSpc>
              <a:spcBef>
                <a:spcPts val="1600"/>
              </a:spcBef>
              <a:spcAft>
                <a:spcPts val="0"/>
              </a:spcAft>
              <a:buSzPts val="2800"/>
              <a:buNone/>
              <a:defRPr sz="2800"/>
            </a:lvl5pPr>
            <a:lvl6pPr lvl="5" algn="ctr">
              <a:lnSpc>
                <a:spcPct val="100000"/>
              </a:lnSpc>
              <a:spcBef>
                <a:spcPts val="1600"/>
              </a:spcBef>
              <a:spcAft>
                <a:spcPts val="0"/>
              </a:spcAft>
              <a:buSzPts val="2800"/>
              <a:buNone/>
              <a:defRPr sz="2800"/>
            </a:lvl6pPr>
            <a:lvl7pPr lvl="6" algn="ctr">
              <a:lnSpc>
                <a:spcPct val="100000"/>
              </a:lnSpc>
              <a:spcBef>
                <a:spcPts val="1600"/>
              </a:spcBef>
              <a:spcAft>
                <a:spcPts val="0"/>
              </a:spcAft>
              <a:buSzPts val="2800"/>
              <a:buNone/>
              <a:defRPr sz="2800"/>
            </a:lvl7pPr>
            <a:lvl8pPr lvl="7" algn="ctr">
              <a:lnSpc>
                <a:spcPct val="100000"/>
              </a:lnSpc>
              <a:spcBef>
                <a:spcPts val="1600"/>
              </a:spcBef>
              <a:spcAft>
                <a:spcPts val="0"/>
              </a:spcAft>
              <a:buSzPts val="2800"/>
              <a:buNone/>
              <a:defRPr sz="2800"/>
            </a:lvl8pPr>
            <a:lvl9pPr lvl="8" algn="ctr">
              <a:lnSpc>
                <a:spcPct val="100000"/>
              </a:lnSpc>
              <a:spcBef>
                <a:spcPts val="1600"/>
              </a:spcBef>
              <a:spcAft>
                <a:spcPts val="0"/>
              </a:spcAft>
              <a:buSzPts val="2800"/>
              <a:buNone/>
              <a:defRPr sz="2800"/>
            </a:lvl9pPr>
          </a:lstStyle>
          <a:p>
            <a:endParaRPr/>
          </a:p>
        </p:txBody>
      </p:sp>
      <p:sp>
        <p:nvSpPr>
          <p:cNvPr id="390" name="Google Shape;390;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_alt1">
  <p:cSld name="SECTION_HEADER_2">
    <p:bg>
      <p:bgPr>
        <a:solidFill>
          <a:schemeClr val="accent2"/>
        </a:solidFill>
        <a:effectLst/>
      </p:bgPr>
    </p:bg>
    <p:spTree>
      <p:nvGrpSpPr>
        <p:cNvPr id="1" name="Shape 391"/>
        <p:cNvGrpSpPr/>
        <p:nvPr/>
      </p:nvGrpSpPr>
      <p:grpSpPr>
        <a:xfrm>
          <a:off x="0" y="0"/>
          <a:ext cx="0" cy="0"/>
          <a:chOff x="0" y="0"/>
          <a:chExt cx="0" cy="0"/>
        </a:xfrm>
      </p:grpSpPr>
      <p:sp>
        <p:nvSpPr>
          <p:cNvPr id="392" name="Google Shape;392;g1564754af0c_0_7"/>
          <p:cNvSpPr txBox="1">
            <a:spLocks noGrp="1"/>
          </p:cNvSpPr>
          <p:nvPr>
            <p:ph type="title"/>
          </p:nvPr>
        </p:nvSpPr>
        <p:spPr>
          <a:xfrm>
            <a:off x="729450" y="1322450"/>
            <a:ext cx="7688400" cy="1518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3600"/>
              <a:buNone/>
              <a:defRPr sz="3600" i="0" u="none" strike="noStrike" cap="none">
                <a:solidFill>
                  <a:schemeClr val="lt1"/>
                </a:solidFill>
              </a:defRPr>
            </a:lvl1pPr>
            <a:lvl2pPr marR="0" lvl="1" algn="l" rtl="0">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9pPr>
          </a:lstStyle>
          <a:p>
            <a:endParaRPr/>
          </a:p>
        </p:txBody>
      </p:sp>
      <p:sp>
        <p:nvSpPr>
          <p:cNvPr id="393" name="Google Shape;393;g1564754af0c_0_7"/>
          <p:cNvSpPr txBox="1"/>
          <p:nvPr/>
        </p:nvSpPr>
        <p:spPr>
          <a:xfrm>
            <a:off x="226550" y="78500"/>
            <a:ext cx="2396700" cy="321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EMPLOYMENTFIRSTCOLORADO.ORG</a:t>
            </a:r>
            <a:endParaRPr sz="900" b="1" i="0" u="none" strike="noStrike" cap="none">
              <a:solidFill>
                <a:schemeClr val="lt1"/>
              </a:solidFill>
              <a:latin typeface="Arial"/>
              <a:ea typeface="Arial"/>
              <a:cs typeface="Arial"/>
              <a:sym typeface="Arial"/>
            </a:endParaRPr>
          </a:p>
        </p:txBody>
      </p:sp>
      <p:grpSp>
        <p:nvGrpSpPr>
          <p:cNvPr id="394" name="Google Shape;394;g1564754af0c_0_7"/>
          <p:cNvGrpSpPr/>
          <p:nvPr/>
        </p:nvGrpSpPr>
        <p:grpSpPr>
          <a:xfrm>
            <a:off x="830392" y="1191297"/>
            <a:ext cx="745763" cy="45826"/>
            <a:chOff x="4580561" y="2589004"/>
            <a:chExt cx="1064464" cy="25200"/>
          </a:xfrm>
        </p:grpSpPr>
        <p:sp>
          <p:nvSpPr>
            <p:cNvPr id="395" name="Google Shape;395;g1564754af0c_0_7"/>
            <p:cNvSpPr/>
            <p:nvPr/>
          </p:nvSpPr>
          <p:spPr>
            <a:xfrm rot="-5400000">
              <a:off x="5366325" y="2335504"/>
              <a:ext cx="25200" cy="5322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g1564754af0c_0_7"/>
            <p:cNvSpPr/>
            <p:nvPr/>
          </p:nvSpPr>
          <p:spPr>
            <a:xfrm rot="-5400000">
              <a:off x="4836311" y="2333254"/>
              <a:ext cx="25200" cy="536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97" name="Google Shape;397;g1564754af0c_0_7"/>
          <p:cNvPicPr preferRelativeResize="0"/>
          <p:nvPr/>
        </p:nvPicPr>
        <p:blipFill rotWithShape="1">
          <a:blip r:embed="rId2">
            <a:alphaModFix/>
          </a:blip>
          <a:srcRect/>
          <a:stretch/>
        </p:blipFill>
        <p:spPr>
          <a:xfrm>
            <a:off x="7339775" y="4599100"/>
            <a:ext cx="1469766" cy="468175"/>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8"/>
        <p:cNvGrpSpPr/>
        <p:nvPr/>
      </p:nvGrpSpPr>
      <p:grpSpPr>
        <a:xfrm>
          <a:off x="0" y="0"/>
          <a:ext cx="0" cy="0"/>
          <a:chOff x="0" y="0"/>
          <a:chExt cx="0" cy="0"/>
        </a:xfrm>
      </p:grpSpPr>
      <p:sp>
        <p:nvSpPr>
          <p:cNvPr id="399" name="Google Shape;399;g1564754af0c_0_14"/>
          <p:cNvSpPr/>
          <p:nvPr/>
        </p:nvSpPr>
        <p:spPr>
          <a:xfrm>
            <a:off x="0" y="0"/>
            <a:ext cx="9144000" cy="487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g1564754af0c_0_14"/>
          <p:cNvSpPr txBox="1">
            <a:spLocks noGrp="1"/>
          </p:cNvSpPr>
          <p:nvPr>
            <p:ph type="title"/>
          </p:nvPr>
        </p:nvSpPr>
        <p:spPr>
          <a:xfrm>
            <a:off x="729450" y="632850"/>
            <a:ext cx="7688400" cy="535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1"/>
              </a:buClr>
              <a:buSzPts val="2400"/>
              <a:buNone/>
              <a:defRPr sz="2400" i="0" u="none" strike="noStrike" cap="none">
                <a:solidFill>
                  <a:schemeClr val="accent1"/>
                </a:solidFill>
              </a:defRPr>
            </a:lvl1pPr>
            <a:lvl2pPr marR="0" lvl="1" algn="l" rtl="0">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9pPr>
          </a:lstStyle>
          <a:p>
            <a:endParaRPr/>
          </a:p>
        </p:txBody>
      </p:sp>
      <p:sp>
        <p:nvSpPr>
          <p:cNvPr id="401" name="Google Shape;401;g1564754af0c_0_14"/>
          <p:cNvSpPr txBox="1"/>
          <p:nvPr/>
        </p:nvSpPr>
        <p:spPr>
          <a:xfrm>
            <a:off x="226550" y="78500"/>
            <a:ext cx="2387700" cy="321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EMPLOYMENTFIRSTCOLORADO.ORG</a:t>
            </a:r>
            <a:endParaRPr sz="900" b="1" i="0" u="none" strike="noStrike" cap="none">
              <a:solidFill>
                <a:schemeClr val="lt1"/>
              </a:solidFill>
              <a:latin typeface="Arial"/>
              <a:ea typeface="Arial"/>
              <a:cs typeface="Arial"/>
              <a:sym typeface="Arial"/>
            </a:endParaRPr>
          </a:p>
        </p:txBody>
      </p:sp>
      <p:grpSp>
        <p:nvGrpSpPr>
          <p:cNvPr id="402" name="Google Shape;402;g1564754af0c_0_14"/>
          <p:cNvGrpSpPr/>
          <p:nvPr/>
        </p:nvGrpSpPr>
        <p:grpSpPr>
          <a:xfrm>
            <a:off x="830392" y="1191297"/>
            <a:ext cx="745763" cy="45826"/>
            <a:chOff x="4580561" y="2589004"/>
            <a:chExt cx="1064464" cy="25200"/>
          </a:xfrm>
        </p:grpSpPr>
        <p:sp>
          <p:nvSpPr>
            <p:cNvPr id="403" name="Google Shape;403;g1564754af0c_0_14"/>
            <p:cNvSpPr/>
            <p:nvPr/>
          </p:nvSpPr>
          <p:spPr>
            <a:xfrm rot="-5400000">
              <a:off x="5366325" y="2335504"/>
              <a:ext cx="25200" cy="532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g1564754af0c_0_14"/>
            <p:cNvSpPr/>
            <p:nvPr/>
          </p:nvSpPr>
          <p:spPr>
            <a:xfrm rot="-5400000">
              <a:off x="4836311" y="2333254"/>
              <a:ext cx="25200" cy="536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405" name="Google Shape;405;g1564754af0c_0_14"/>
          <p:cNvPicPr preferRelativeResize="0"/>
          <p:nvPr/>
        </p:nvPicPr>
        <p:blipFill rotWithShape="1">
          <a:blip r:embed="rId2">
            <a:alphaModFix/>
          </a:blip>
          <a:srcRect/>
          <a:stretch/>
        </p:blipFill>
        <p:spPr>
          <a:xfrm>
            <a:off x="7361201" y="4585874"/>
            <a:ext cx="1458799" cy="468175"/>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spTree>
      <p:nvGrpSpPr>
        <p:cNvPr id="1" name="Shape 406"/>
        <p:cNvGrpSpPr/>
        <p:nvPr/>
      </p:nvGrpSpPr>
      <p:grpSpPr>
        <a:xfrm>
          <a:off x="0" y="0"/>
          <a:ext cx="0" cy="0"/>
          <a:chOff x="0" y="0"/>
          <a:chExt cx="0" cy="0"/>
        </a:xfrm>
      </p:grpSpPr>
      <p:sp>
        <p:nvSpPr>
          <p:cNvPr id="407" name="Google Shape;407;g1564754af0c_0_22"/>
          <p:cNvSpPr/>
          <p:nvPr/>
        </p:nvSpPr>
        <p:spPr>
          <a:xfrm>
            <a:off x="0" y="0"/>
            <a:ext cx="4572000" cy="5143500"/>
          </a:xfrm>
          <a:prstGeom prst="rect">
            <a:avLst/>
          </a:prstGeom>
          <a:solidFill>
            <a:srgbClr val="066E8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g1564754af0c_0_22"/>
          <p:cNvSpPr txBox="1">
            <a:spLocks noGrp="1"/>
          </p:cNvSpPr>
          <p:nvPr>
            <p:ph type="title"/>
          </p:nvPr>
        </p:nvSpPr>
        <p:spPr>
          <a:xfrm>
            <a:off x="730000" y="1318650"/>
            <a:ext cx="3300900" cy="1687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FFFFFF"/>
              </a:buClr>
              <a:buSzPts val="2600"/>
              <a:buNone/>
              <a:defRPr sz="2600" i="0" u="none" strike="noStrike" cap="none">
                <a:solidFill>
                  <a:srgbClr val="FFFFFF"/>
                </a:solidFill>
              </a:defRPr>
            </a:lvl1pPr>
            <a:lvl2pPr marR="0" lvl="1" algn="l" rtl="0">
              <a:lnSpc>
                <a:spcPct val="100000"/>
              </a:lnSpc>
              <a:spcBef>
                <a:spcPts val="0"/>
              </a:spcBef>
              <a:spcAft>
                <a:spcPts val="0"/>
              </a:spcAft>
              <a:buClr>
                <a:schemeClr val="accent1"/>
              </a:buClr>
              <a:buSzPts val="2600"/>
              <a:buFont typeface="Arial"/>
              <a:buNone/>
              <a:defRPr sz="260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2600"/>
              <a:buFont typeface="Arial"/>
              <a:buNone/>
              <a:defRPr sz="260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2600"/>
              <a:buFont typeface="Arial"/>
              <a:buNone/>
              <a:defRPr sz="260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2600"/>
              <a:buFont typeface="Arial"/>
              <a:buNone/>
              <a:defRPr sz="260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2600"/>
              <a:buFont typeface="Arial"/>
              <a:buNone/>
              <a:defRPr sz="260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2600"/>
              <a:buFont typeface="Arial"/>
              <a:buNone/>
              <a:defRPr sz="260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2600"/>
              <a:buFont typeface="Arial"/>
              <a:buNone/>
              <a:defRPr sz="260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2600"/>
              <a:buFont typeface="Arial"/>
              <a:buNone/>
              <a:defRPr sz="2600" i="0" u="none" strike="noStrike" cap="none">
                <a:solidFill>
                  <a:schemeClr val="accent1"/>
                </a:solidFill>
                <a:latin typeface="Arial"/>
                <a:ea typeface="Arial"/>
                <a:cs typeface="Arial"/>
                <a:sym typeface="Arial"/>
              </a:defRPr>
            </a:lvl9pPr>
          </a:lstStyle>
          <a:p>
            <a:endParaRPr/>
          </a:p>
        </p:txBody>
      </p:sp>
      <p:sp>
        <p:nvSpPr>
          <p:cNvPr id="409" name="Google Shape;409;g1564754af0c_0_22"/>
          <p:cNvSpPr txBox="1">
            <a:spLocks noGrp="1"/>
          </p:cNvSpPr>
          <p:nvPr>
            <p:ph type="subTitle" idx="1"/>
          </p:nvPr>
        </p:nvSpPr>
        <p:spPr>
          <a:xfrm>
            <a:off x="724950" y="3161525"/>
            <a:ext cx="3300900" cy="759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FFFFFF"/>
              </a:buClr>
              <a:buSzPts val="1600"/>
              <a:buNone/>
              <a:defRPr sz="1600" i="0" u="none" strike="noStrike" cap="none">
                <a:solidFill>
                  <a:srgbClr val="FFFFFF"/>
                </a:solidFill>
              </a:defRPr>
            </a:lvl1pPr>
            <a:lvl2pPr marR="0" lvl="1" algn="l" rtl="0">
              <a:lnSpc>
                <a:spcPct val="100000"/>
              </a:lnSpc>
              <a:spcBef>
                <a:spcPts val="0"/>
              </a:spcBef>
              <a:spcAft>
                <a:spcPts val="0"/>
              </a:spcAft>
              <a:buClr>
                <a:schemeClr val="accent1"/>
              </a:buClr>
              <a:buSzPts val="1600"/>
              <a:buNone/>
              <a:defRPr sz="1600" i="0" u="none" strike="noStrike" cap="none">
                <a:solidFill>
                  <a:schemeClr val="accent1"/>
                </a:solidFill>
              </a:defRPr>
            </a:lvl2pPr>
            <a:lvl3pPr marR="0" lvl="2" algn="l" rtl="0">
              <a:lnSpc>
                <a:spcPct val="100000"/>
              </a:lnSpc>
              <a:spcBef>
                <a:spcPts val="0"/>
              </a:spcBef>
              <a:spcAft>
                <a:spcPts val="0"/>
              </a:spcAft>
              <a:buClr>
                <a:schemeClr val="accent1"/>
              </a:buClr>
              <a:buSzPts val="1600"/>
              <a:buNone/>
              <a:defRPr sz="1600" i="0" u="none" strike="noStrike" cap="none">
                <a:solidFill>
                  <a:schemeClr val="accent1"/>
                </a:solidFill>
              </a:defRPr>
            </a:lvl3pPr>
            <a:lvl4pPr marR="0" lvl="3" algn="l" rtl="0">
              <a:lnSpc>
                <a:spcPct val="100000"/>
              </a:lnSpc>
              <a:spcBef>
                <a:spcPts val="0"/>
              </a:spcBef>
              <a:spcAft>
                <a:spcPts val="0"/>
              </a:spcAft>
              <a:buClr>
                <a:schemeClr val="accent1"/>
              </a:buClr>
              <a:buSzPts val="1600"/>
              <a:buNone/>
              <a:defRPr sz="1600" i="0" u="none" strike="noStrike" cap="none">
                <a:solidFill>
                  <a:schemeClr val="accent1"/>
                </a:solidFill>
              </a:defRPr>
            </a:lvl4pPr>
            <a:lvl5pPr marR="0" lvl="4" algn="l" rtl="0">
              <a:lnSpc>
                <a:spcPct val="100000"/>
              </a:lnSpc>
              <a:spcBef>
                <a:spcPts val="0"/>
              </a:spcBef>
              <a:spcAft>
                <a:spcPts val="0"/>
              </a:spcAft>
              <a:buClr>
                <a:schemeClr val="accent1"/>
              </a:buClr>
              <a:buSzPts val="1600"/>
              <a:buNone/>
              <a:defRPr sz="1600" i="0" u="none" strike="noStrike" cap="none">
                <a:solidFill>
                  <a:schemeClr val="accent1"/>
                </a:solidFill>
              </a:defRPr>
            </a:lvl5pPr>
            <a:lvl6pPr marR="0" lvl="5" algn="l" rtl="0">
              <a:lnSpc>
                <a:spcPct val="100000"/>
              </a:lnSpc>
              <a:spcBef>
                <a:spcPts val="0"/>
              </a:spcBef>
              <a:spcAft>
                <a:spcPts val="0"/>
              </a:spcAft>
              <a:buClr>
                <a:schemeClr val="accent1"/>
              </a:buClr>
              <a:buSzPts val="1600"/>
              <a:buNone/>
              <a:defRPr sz="1600" i="0" u="none" strike="noStrike" cap="none">
                <a:solidFill>
                  <a:schemeClr val="accent1"/>
                </a:solidFill>
              </a:defRPr>
            </a:lvl6pPr>
            <a:lvl7pPr marR="0" lvl="6" algn="l" rtl="0">
              <a:lnSpc>
                <a:spcPct val="100000"/>
              </a:lnSpc>
              <a:spcBef>
                <a:spcPts val="0"/>
              </a:spcBef>
              <a:spcAft>
                <a:spcPts val="0"/>
              </a:spcAft>
              <a:buClr>
                <a:schemeClr val="accent1"/>
              </a:buClr>
              <a:buSzPts val="1600"/>
              <a:buNone/>
              <a:defRPr sz="1600" i="0" u="none" strike="noStrike" cap="none">
                <a:solidFill>
                  <a:schemeClr val="accent1"/>
                </a:solidFill>
              </a:defRPr>
            </a:lvl7pPr>
            <a:lvl8pPr marR="0" lvl="7" algn="l" rtl="0">
              <a:lnSpc>
                <a:spcPct val="100000"/>
              </a:lnSpc>
              <a:spcBef>
                <a:spcPts val="0"/>
              </a:spcBef>
              <a:spcAft>
                <a:spcPts val="0"/>
              </a:spcAft>
              <a:buClr>
                <a:schemeClr val="accent1"/>
              </a:buClr>
              <a:buSzPts val="1600"/>
              <a:buNone/>
              <a:defRPr sz="1600" i="0" u="none" strike="noStrike" cap="none">
                <a:solidFill>
                  <a:schemeClr val="accent1"/>
                </a:solidFill>
              </a:defRPr>
            </a:lvl8pPr>
            <a:lvl9pPr marR="0" lvl="8" algn="l" rtl="0">
              <a:lnSpc>
                <a:spcPct val="100000"/>
              </a:lnSpc>
              <a:spcBef>
                <a:spcPts val="0"/>
              </a:spcBef>
              <a:spcAft>
                <a:spcPts val="0"/>
              </a:spcAft>
              <a:buClr>
                <a:schemeClr val="accent1"/>
              </a:buClr>
              <a:buSzPts val="1600"/>
              <a:buNone/>
              <a:defRPr sz="1600" i="0" u="none" strike="noStrike" cap="none">
                <a:solidFill>
                  <a:schemeClr val="accent1"/>
                </a:solidFill>
              </a:defRPr>
            </a:lvl9pPr>
          </a:lstStyle>
          <a:p>
            <a:endParaRPr/>
          </a:p>
        </p:txBody>
      </p:sp>
      <p:sp>
        <p:nvSpPr>
          <p:cNvPr id="410" name="Google Shape;410;g1564754af0c_0_22"/>
          <p:cNvSpPr txBox="1">
            <a:spLocks noGrp="1"/>
          </p:cNvSpPr>
          <p:nvPr>
            <p:ph type="body" idx="2"/>
          </p:nvPr>
        </p:nvSpPr>
        <p:spPr>
          <a:xfrm>
            <a:off x="5174225" y="1352625"/>
            <a:ext cx="3374400" cy="3025500"/>
          </a:xfrm>
          <a:prstGeom prst="rect">
            <a:avLst/>
          </a:prstGeom>
          <a:noFill/>
          <a:ln>
            <a:noFill/>
          </a:ln>
        </p:spPr>
        <p:txBody>
          <a:bodyPr spcFirstLastPara="1" wrap="square" lIns="91425" tIns="91425" rIns="91425" bIns="91425" anchor="t" anchorCtr="0">
            <a:noAutofit/>
          </a:bodyPr>
          <a:lstStyle>
            <a:lvl1pPr marL="457200" marR="0" lvl="0" indent="-311150" algn="l" rtl="0">
              <a:lnSpc>
                <a:spcPct val="115000"/>
              </a:lnSpc>
              <a:spcBef>
                <a:spcPts val="0"/>
              </a:spcBef>
              <a:spcAft>
                <a:spcPts val="0"/>
              </a:spcAft>
              <a:buClr>
                <a:schemeClr val="dk1"/>
              </a:buClr>
              <a:buSzPts val="1300"/>
              <a:buChar char="●"/>
              <a:defRPr sz="1300" i="0" u="none" strike="noStrike" cap="none">
                <a:solidFill>
                  <a:schemeClr val="dk1"/>
                </a:solidFill>
              </a:defRPr>
            </a:lvl1pPr>
            <a:lvl2pPr marL="914400" marR="0" lvl="1" indent="-298450" algn="l" rtl="0">
              <a:lnSpc>
                <a:spcPct val="115000"/>
              </a:lnSpc>
              <a:spcBef>
                <a:spcPts val="1600"/>
              </a:spcBef>
              <a:spcAft>
                <a:spcPts val="0"/>
              </a:spcAft>
              <a:buClr>
                <a:schemeClr val="dk1"/>
              </a:buClr>
              <a:buSzPts val="1100"/>
              <a:buChar char="○"/>
              <a:defRPr sz="1100" i="0" u="none" strike="noStrike" cap="none">
                <a:solidFill>
                  <a:schemeClr val="dk1"/>
                </a:solidFill>
              </a:defRPr>
            </a:lvl2pPr>
            <a:lvl3pPr marL="1371600" marR="0" lvl="2" indent="-298450" algn="l" rtl="0">
              <a:lnSpc>
                <a:spcPct val="115000"/>
              </a:lnSpc>
              <a:spcBef>
                <a:spcPts val="1600"/>
              </a:spcBef>
              <a:spcAft>
                <a:spcPts val="0"/>
              </a:spcAft>
              <a:buClr>
                <a:schemeClr val="dk1"/>
              </a:buClr>
              <a:buSzPts val="1100"/>
              <a:buChar char="■"/>
              <a:defRPr sz="1100" i="0" u="none" strike="noStrike" cap="none">
                <a:solidFill>
                  <a:schemeClr val="dk1"/>
                </a:solidFill>
              </a:defRPr>
            </a:lvl3pPr>
            <a:lvl4pPr marL="1828800" marR="0" lvl="3" indent="-298450" algn="l" rtl="0">
              <a:lnSpc>
                <a:spcPct val="115000"/>
              </a:lnSpc>
              <a:spcBef>
                <a:spcPts val="1600"/>
              </a:spcBef>
              <a:spcAft>
                <a:spcPts val="0"/>
              </a:spcAft>
              <a:buClr>
                <a:schemeClr val="dk1"/>
              </a:buClr>
              <a:buSzPts val="1100"/>
              <a:buChar char="●"/>
              <a:defRPr sz="1100" i="0" u="none" strike="noStrike" cap="none">
                <a:solidFill>
                  <a:schemeClr val="dk1"/>
                </a:solidFill>
              </a:defRPr>
            </a:lvl4pPr>
            <a:lvl5pPr marL="2286000" marR="0" lvl="4" indent="-298450" algn="l" rtl="0">
              <a:lnSpc>
                <a:spcPct val="115000"/>
              </a:lnSpc>
              <a:spcBef>
                <a:spcPts val="1600"/>
              </a:spcBef>
              <a:spcAft>
                <a:spcPts val="0"/>
              </a:spcAft>
              <a:buClr>
                <a:schemeClr val="dk1"/>
              </a:buClr>
              <a:buSzPts val="1100"/>
              <a:buChar char="○"/>
              <a:defRPr sz="1100" i="0" u="none" strike="noStrike" cap="none">
                <a:solidFill>
                  <a:schemeClr val="dk1"/>
                </a:solidFill>
              </a:defRPr>
            </a:lvl5pPr>
            <a:lvl6pPr marL="2743200" marR="0" lvl="5" indent="-298450" algn="l" rtl="0">
              <a:lnSpc>
                <a:spcPct val="115000"/>
              </a:lnSpc>
              <a:spcBef>
                <a:spcPts val="1600"/>
              </a:spcBef>
              <a:spcAft>
                <a:spcPts val="0"/>
              </a:spcAft>
              <a:buClr>
                <a:schemeClr val="dk1"/>
              </a:buClr>
              <a:buSzPts val="1100"/>
              <a:buChar char="■"/>
              <a:defRPr sz="1100" i="0" u="none" strike="noStrike" cap="none">
                <a:solidFill>
                  <a:schemeClr val="dk1"/>
                </a:solidFill>
              </a:defRPr>
            </a:lvl6pPr>
            <a:lvl7pPr marL="3200400" marR="0" lvl="6" indent="-298450" algn="l" rtl="0">
              <a:lnSpc>
                <a:spcPct val="115000"/>
              </a:lnSpc>
              <a:spcBef>
                <a:spcPts val="1600"/>
              </a:spcBef>
              <a:spcAft>
                <a:spcPts val="0"/>
              </a:spcAft>
              <a:buClr>
                <a:schemeClr val="dk1"/>
              </a:buClr>
              <a:buSzPts val="1100"/>
              <a:buChar char="●"/>
              <a:defRPr sz="1100" i="0" u="none" strike="noStrike" cap="none">
                <a:solidFill>
                  <a:schemeClr val="dk1"/>
                </a:solidFill>
              </a:defRPr>
            </a:lvl7pPr>
            <a:lvl8pPr marL="3657600" marR="0" lvl="7" indent="-298450" algn="l" rtl="0">
              <a:lnSpc>
                <a:spcPct val="115000"/>
              </a:lnSpc>
              <a:spcBef>
                <a:spcPts val="1600"/>
              </a:spcBef>
              <a:spcAft>
                <a:spcPts val="0"/>
              </a:spcAft>
              <a:buClr>
                <a:schemeClr val="dk1"/>
              </a:buClr>
              <a:buSzPts val="1100"/>
              <a:buChar char="○"/>
              <a:defRPr sz="1100" i="0" u="none" strike="noStrike" cap="none">
                <a:solidFill>
                  <a:schemeClr val="dk1"/>
                </a:solidFill>
              </a:defRPr>
            </a:lvl8pPr>
            <a:lvl9pPr marL="4114800" marR="0" lvl="8" indent="-298450" algn="l" rtl="0">
              <a:lnSpc>
                <a:spcPct val="115000"/>
              </a:lnSpc>
              <a:spcBef>
                <a:spcPts val="1600"/>
              </a:spcBef>
              <a:spcAft>
                <a:spcPts val="1600"/>
              </a:spcAft>
              <a:buClr>
                <a:schemeClr val="dk1"/>
              </a:buClr>
              <a:buSzPts val="1100"/>
              <a:buChar char="■"/>
              <a:defRPr sz="1100" i="0" u="none" strike="noStrike" cap="none">
                <a:solidFill>
                  <a:schemeClr val="dk1"/>
                </a:solidFill>
              </a:defRPr>
            </a:lvl9pPr>
          </a:lstStyle>
          <a:p>
            <a:endParaRPr/>
          </a:p>
        </p:txBody>
      </p:sp>
      <p:sp>
        <p:nvSpPr>
          <p:cNvPr id="411" name="Google Shape;411;g1564754af0c_0_22"/>
          <p:cNvSpPr/>
          <p:nvPr/>
        </p:nvSpPr>
        <p:spPr>
          <a:xfrm>
            <a:off x="8280450" y="0"/>
            <a:ext cx="863400" cy="454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g1564754af0c_0_22"/>
          <p:cNvSpPr txBox="1"/>
          <p:nvPr/>
        </p:nvSpPr>
        <p:spPr>
          <a:xfrm>
            <a:off x="226550" y="78500"/>
            <a:ext cx="2452200" cy="321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EMPLOYMENTFIRSTCOLORADO.ORG</a:t>
            </a:r>
            <a:endParaRPr sz="900" b="1" i="0" u="none" strike="noStrike" cap="none">
              <a:solidFill>
                <a:schemeClr val="lt1"/>
              </a:solidFill>
              <a:latin typeface="Arial"/>
              <a:ea typeface="Arial"/>
              <a:cs typeface="Arial"/>
              <a:sym typeface="Arial"/>
            </a:endParaRPr>
          </a:p>
        </p:txBody>
      </p:sp>
      <p:grpSp>
        <p:nvGrpSpPr>
          <p:cNvPr id="413" name="Google Shape;413;g1564754af0c_0_22"/>
          <p:cNvGrpSpPr/>
          <p:nvPr/>
        </p:nvGrpSpPr>
        <p:grpSpPr>
          <a:xfrm>
            <a:off x="830392" y="1191297"/>
            <a:ext cx="745763" cy="45826"/>
            <a:chOff x="4580561" y="2589004"/>
            <a:chExt cx="1064464" cy="25200"/>
          </a:xfrm>
        </p:grpSpPr>
        <p:sp>
          <p:nvSpPr>
            <p:cNvPr id="414" name="Google Shape;414;g1564754af0c_0_22"/>
            <p:cNvSpPr/>
            <p:nvPr/>
          </p:nvSpPr>
          <p:spPr>
            <a:xfrm rot="-5400000">
              <a:off x="5366325" y="2335504"/>
              <a:ext cx="25200" cy="5322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g1564754af0c_0_22"/>
            <p:cNvSpPr/>
            <p:nvPr/>
          </p:nvSpPr>
          <p:spPr>
            <a:xfrm rot="-5400000">
              <a:off x="4836311" y="2333254"/>
              <a:ext cx="25200" cy="536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416" name="Google Shape;416;g1564754af0c_0_22"/>
          <p:cNvPicPr preferRelativeResize="0"/>
          <p:nvPr/>
        </p:nvPicPr>
        <p:blipFill rotWithShape="1">
          <a:blip r:embed="rId2">
            <a:alphaModFix/>
          </a:blip>
          <a:srcRect/>
          <a:stretch/>
        </p:blipFill>
        <p:spPr>
          <a:xfrm>
            <a:off x="7361201" y="4585874"/>
            <a:ext cx="1458799" cy="468175"/>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417"/>
        <p:cNvGrpSpPr/>
        <p:nvPr/>
      </p:nvGrpSpPr>
      <p:grpSpPr>
        <a:xfrm>
          <a:off x="0" y="0"/>
          <a:ext cx="0" cy="0"/>
          <a:chOff x="0" y="0"/>
          <a:chExt cx="0" cy="0"/>
        </a:xfrm>
      </p:grpSpPr>
      <p:pic>
        <p:nvPicPr>
          <p:cNvPr id="418" name="Google Shape;418;g1564754af0c_0_33"/>
          <p:cNvPicPr preferRelativeResize="0"/>
          <p:nvPr/>
        </p:nvPicPr>
        <p:blipFill rotWithShape="1">
          <a:blip r:embed="rId2">
            <a:alphaModFix/>
          </a:blip>
          <a:srcRect t="15590"/>
          <a:stretch/>
        </p:blipFill>
        <p:spPr>
          <a:xfrm>
            <a:off x="0" y="-9875"/>
            <a:ext cx="9144000" cy="5143500"/>
          </a:xfrm>
          <a:prstGeom prst="rect">
            <a:avLst/>
          </a:prstGeom>
          <a:noFill/>
          <a:ln>
            <a:noFill/>
          </a:ln>
        </p:spPr>
      </p:pic>
      <p:sp>
        <p:nvSpPr>
          <p:cNvPr id="419" name="Google Shape;419;g1564754af0c_0_33"/>
          <p:cNvSpPr/>
          <p:nvPr/>
        </p:nvSpPr>
        <p:spPr>
          <a:xfrm>
            <a:off x="0" y="0"/>
            <a:ext cx="9144000" cy="487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g1564754af0c_0_33"/>
          <p:cNvSpPr txBox="1"/>
          <p:nvPr/>
        </p:nvSpPr>
        <p:spPr>
          <a:xfrm>
            <a:off x="0" y="3694350"/>
            <a:ext cx="9144000" cy="1449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pic>
        <p:nvPicPr>
          <p:cNvPr id="421" name="Google Shape;421;g1564754af0c_0_33"/>
          <p:cNvPicPr preferRelativeResize="0"/>
          <p:nvPr/>
        </p:nvPicPr>
        <p:blipFill rotWithShape="1">
          <a:blip r:embed="rId3">
            <a:alphaModFix/>
          </a:blip>
          <a:srcRect/>
          <a:stretch/>
        </p:blipFill>
        <p:spPr>
          <a:xfrm>
            <a:off x="6771350" y="4063677"/>
            <a:ext cx="2033549" cy="65260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OC">
  <p:cSld name="SECTION_HEADER_1">
    <p:bg>
      <p:bgPr>
        <a:solidFill>
          <a:schemeClr val="dk1"/>
        </a:solidFill>
        <a:effectLst/>
      </p:bgPr>
    </p:bg>
    <p:spTree>
      <p:nvGrpSpPr>
        <p:cNvPr id="1" name="Shape 422"/>
        <p:cNvGrpSpPr/>
        <p:nvPr/>
      </p:nvGrpSpPr>
      <p:grpSpPr>
        <a:xfrm>
          <a:off x="0" y="0"/>
          <a:ext cx="0" cy="0"/>
          <a:chOff x="0" y="0"/>
          <a:chExt cx="0" cy="0"/>
        </a:xfrm>
      </p:grpSpPr>
      <p:sp>
        <p:nvSpPr>
          <p:cNvPr id="423" name="Google Shape;423;g1564754af0c_0_38"/>
          <p:cNvSpPr txBox="1">
            <a:spLocks noGrp="1"/>
          </p:cNvSpPr>
          <p:nvPr>
            <p:ph type="title"/>
          </p:nvPr>
        </p:nvSpPr>
        <p:spPr>
          <a:xfrm>
            <a:off x="1308150" y="1318650"/>
            <a:ext cx="7110000" cy="535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FFFFFF"/>
              </a:buClr>
              <a:buSzPts val="2600"/>
              <a:buNone/>
              <a:defRPr sz="2600" i="0" u="none" strike="noStrike" cap="none">
                <a:solidFill>
                  <a:srgbClr val="FFFFFF"/>
                </a:solidFill>
              </a:defRPr>
            </a:lvl1pPr>
            <a:lvl2pPr marR="0" lvl="1" algn="l" rtl="0">
              <a:lnSpc>
                <a:spcPct val="100000"/>
              </a:lnSpc>
              <a:spcBef>
                <a:spcPts val="0"/>
              </a:spcBef>
              <a:spcAft>
                <a:spcPts val="0"/>
              </a:spcAft>
              <a:buClr>
                <a:srgbClr val="FFFFFF"/>
              </a:buClr>
              <a:buSzPts val="2600"/>
              <a:buFont typeface="Raleway"/>
              <a:buNone/>
              <a:defRPr sz="26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600"/>
              <a:buFont typeface="Raleway"/>
              <a:buNone/>
              <a:defRPr sz="26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600"/>
              <a:buFont typeface="Raleway"/>
              <a:buNone/>
              <a:defRPr sz="26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600"/>
              <a:buFont typeface="Raleway"/>
              <a:buNone/>
              <a:defRPr sz="26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600"/>
              <a:buFont typeface="Raleway"/>
              <a:buNone/>
              <a:defRPr sz="26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600"/>
              <a:buFont typeface="Raleway"/>
              <a:buNone/>
              <a:defRPr sz="26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600"/>
              <a:buFont typeface="Raleway"/>
              <a:buNone/>
              <a:defRPr sz="26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600"/>
              <a:buFont typeface="Raleway"/>
              <a:buNone/>
              <a:defRPr sz="2600" b="1" i="0" u="none" strike="noStrike" cap="none">
                <a:solidFill>
                  <a:srgbClr val="FFFFFF"/>
                </a:solidFill>
                <a:latin typeface="Raleway"/>
                <a:ea typeface="Raleway"/>
                <a:cs typeface="Raleway"/>
                <a:sym typeface="Raleway"/>
              </a:defRPr>
            </a:lvl9pPr>
          </a:lstStyle>
          <a:p>
            <a:endParaRPr/>
          </a:p>
        </p:txBody>
      </p:sp>
      <p:sp>
        <p:nvSpPr>
          <p:cNvPr id="424" name="Google Shape;424;g1564754af0c_0_38"/>
          <p:cNvSpPr txBox="1"/>
          <p:nvPr/>
        </p:nvSpPr>
        <p:spPr>
          <a:xfrm>
            <a:off x="226550" y="78500"/>
            <a:ext cx="2387700" cy="321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EMPLOYMENTFIRSTCOLORADO.ORG</a:t>
            </a:r>
            <a:endParaRPr sz="900" b="1" i="0" u="none" strike="noStrike" cap="none">
              <a:solidFill>
                <a:schemeClr val="lt1"/>
              </a:solidFill>
              <a:latin typeface="Arial"/>
              <a:ea typeface="Arial"/>
              <a:cs typeface="Arial"/>
              <a:sym typeface="Arial"/>
            </a:endParaRPr>
          </a:p>
        </p:txBody>
      </p:sp>
      <p:pic>
        <p:nvPicPr>
          <p:cNvPr id="425" name="Google Shape;425;g1564754af0c_0_38"/>
          <p:cNvPicPr preferRelativeResize="0"/>
          <p:nvPr/>
        </p:nvPicPr>
        <p:blipFill rotWithShape="1">
          <a:blip r:embed="rId2">
            <a:alphaModFix/>
          </a:blip>
          <a:srcRect/>
          <a:stretch/>
        </p:blipFill>
        <p:spPr>
          <a:xfrm>
            <a:off x="7339775" y="4599100"/>
            <a:ext cx="1469766" cy="468175"/>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1">
  <p:cSld name="SECTION_HEADER_3">
    <p:bg>
      <p:bgPr>
        <a:solidFill>
          <a:srgbClr val="8E4199"/>
        </a:solidFill>
        <a:effectLst/>
      </p:bgPr>
    </p:bg>
    <p:spTree>
      <p:nvGrpSpPr>
        <p:cNvPr id="1" name="Shape 426"/>
        <p:cNvGrpSpPr/>
        <p:nvPr/>
      </p:nvGrpSpPr>
      <p:grpSpPr>
        <a:xfrm>
          <a:off x="0" y="0"/>
          <a:ext cx="0" cy="0"/>
          <a:chOff x="0" y="0"/>
          <a:chExt cx="0" cy="0"/>
        </a:xfrm>
      </p:grpSpPr>
      <p:sp>
        <p:nvSpPr>
          <p:cNvPr id="427" name="Google Shape;427;g1564754af0c_0_42"/>
          <p:cNvSpPr txBox="1">
            <a:spLocks noGrp="1"/>
          </p:cNvSpPr>
          <p:nvPr>
            <p:ph type="title"/>
          </p:nvPr>
        </p:nvSpPr>
        <p:spPr>
          <a:xfrm>
            <a:off x="729450" y="1322450"/>
            <a:ext cx="7688400" cy="1518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3600"/>
              <a:buNone/>
              <a:defRPr sz="3600" i="0" u="none" strike="noStrike" cap="none">
                <a:solidFill>
                  <a:schemeClr val="lt1"/>
                </a:solidFill>
              </a:defRPr>
            </a:lvl1pPr>
            <a:lvl2pPr marR="0" lvl="1" algn="l" rtl="0">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9pPr>
          </a:lstStyle>
          <a:p>
            <a:endParaRPr/>
          </a:p>
        </p:txBody>
      </p:sp>
      <p:sp>
        <p:nvSpPr>
          <p:cNvPr id="428" name="Google Shape;428;g1564754af0c_0_42"/>
          <p:cNvSpPr txBox="1"/>
          <p:nvPr/>
        </p:nvSpPr>
        <p:spPr>
          <a:xfrm>
            <a:off x="226550" y="78500"/>
            <a:ext cx="2507400" cy="321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EMPLOYMENTFIRSTCOLORADO.ORG</a:t>
            </a:r>
            <a:endParaRPr sz="900" b="1" i="0" u="none" strike="noStrike" cap="none">
              <a:solidFill>
                <a:schemeClr val="lt1"/>
              </a:solidFill>
              <a:latin typeface="Arial"/>
              <a:ea typeface="Arial"/>
              <a:cs typeface="Arial"/>
              <a:sym typeface="Arial"/>
            </a:endParaRPr>
          </a:p>
        </p:txBody>
      </p:sp>
      <p:grpSp>
        <p:nvGrpSpPr>
          <p:cNvPr id="429" name="Google Shape;429;g1564754af0c_0_42"/>
          <p:cNvGrpSpPr/>
          <p:nvPr/>
        </p:nvGrpSpPr>
        <p:grpSpPr>
          <a:xfrm>
            <a:off x="830392" y="1191297"/>
            <a:ext cx="745763" cy="45826"/>
            <a:chOff x="4580561" y="2589004"/>
            <a:chExt cx="1064464" cy="25200"/>
          </a:xfrm>
        </p:grpSpPr>
        <p:sp>
          <p:nvSpPr>
            <p:cNvPr id="430" name="Google Shape;430;g1564754af0c_0_42"/>
            <p:cNvSpPr/>
            <p:nvPr/>
          </p:nvSpPr>
          <p:spPr>
            <a:xfrm rot="-5400000">
              <a:off x="5366325" y="2335504"/>
              <a:ext cx="25200" cy="532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g1564754af0c_0_42"/>
            <p:cNvSpPr/>
            <p:nvPr/>
          </p:nvSpPr>
          <p:spPr>
            <a:xfrm rot="-5400000">
              <a:off x="4836311" y="2333254"/>
              <a:ext cx="25200" cy="536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432" name="Google Shape;432;g1564754af0c_0_42"/>
          <p:cNvPicPr preferRelativeResize="0"/>
          <p:nvPr/>
        </p:nvPicPr>
        <p:blipFill rotWithShape="1">
          <a:blip r:embed="rId2">
            <a:alphaModFix/>
          </a:blip>
          <a:srcRect/>
          <a:stretch/>
        </p:blipFill>
        <p:spPr>
          <a:xfrm>
            <a:off x="7339775" y="4599100"/>
            <a:ext cx="1469766" cy="4681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ver-3 equal, left: reverse title and subhead, right: square picture, blue background 2/3 top">
  <p:cSld name="Cover_04">
    <p:spTree>
      <p:nvGrpSpPr>
        <p:cNvPr id="1" name="Shape 52"/>
        <p:cNvGrpSpPr/>
        <p:nvPr/>
      </p:nvGrpSpPr>
      <p:grpSpPr>
        <a:xfrm>
          <a:off x="0" y="0"/>
          <a:ext cx="0" cy="0"/>
          <a:chOff x="0" y="0"/>
          <a:chExt cx="0" cy="0"/>
        </a:xfrm>
      </p:grpSpPr>
      <p:sp>
        <p:nvSpPr>
          <p:cNvPr id="53" name="Google Shape;53;p83"/>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54" name="Google Shape;54;p83"/>
          <p:cNvSpPr/>
          <p:nvPr/>
        </p:nvSpPr>
        <p:spPr>
          <a:xfrm>
            <a:off x="0" y="0"/>
            <a:ext cx="9144000" cy="32820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5" name="Google Shape;55;p83"/>
          <p:cNvSpPr txBox="1">
            <a:spLocks noGrp="1"/>
          </p:cNvSpPr>
          <p:nvPr>
            <p:ph type="title"/>
          </p:nvPr>
        </p:nvSpPr>
        <p:spPr>
          <a:xfrm>
            <a:off x="800769" y="1191555"/>
            <a:ext cx="3428400" cy="9984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lt1"/>
              </a:buClr>
              <a:buSzPts val="3300"/>
              <a:buFont typeface="Arial"/>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6" name="Google Shape;56;p83"/>
          <p:cNvSpPr txBox="1">
            <a:spLocks noGrp="1"/>
          </p:cNvSpPr>
          <p:nvPr>
            <p:ph type="body" idx="1"/>
          </p:nvPr>
        </p:nvSpPr>
        <p:spPr>
          <a:xfrm>
            <a:off x="789572" y="2300288"/>
            <a:ext cx="3412200" cy="484500"/>
          </a:xfrm>
          <a:prstGeom prst="rect">
            <a:avLst/>
          </a:prstGeom>
          <a:noFill/>
          <a:ln>
            <a:noFill/>
          </a:ln>
        </p:spPr>
        <p:txBody>
          <a:bodyPr spcFirstLastPara="1" wrap="square" lIns="68575" tIns="34275" rIns="68575" bIns="34275" anchor="t" anchorCtr="0">
            <a:noAutofit/>
          </a:bodyPr>
          <a:lstStyle>
            <a:lvl1pPr marL="457200" marR="0" lvl="0" indent="-317500" algn="l" rtl="0">
              <a:lnSpc>
                <a:spcPct val="115000"/>
              </a:lnSpc>
              <a:spcBef>
                <a:spcPts val="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1pPr>
            <a:lvl2pPr marL="914400" marR="0" lvl="1" indent="-317500" algn="l" rtl="0">
              <a:lnSpc>
                <a:spcPct val="115000"/>
              </a:lnSpc>
              <a:spcBef>
                <a:spcPts val="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2pPr>
            <a:lvl3pPr marL="1371600" marR="0" lvl="2" indent="-317500" algn="l" rtl="0">
              <a:lnSpc>
                <a:spcPct val="115000"/>
              </a:lnSpc>
              <a:spcBef>
                <a:spcPts val="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3pPr>
            <a:lvl4pPr marL="1828800" marR="0" lvl="3" indent="-317500" algn="l" rtl="0">
              <a:lnSpc>
                <a:spcPct val="115000"/>
              </a:lnSpc>
              <a:spcBef>
                <a:spcPts val="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4pPr>
            <a:lvl5pPr marL="2286000" marR="0" lvl="4" indent="-317500" algn="l" rtl="0">
              <a:lnSpc>
                <a:spcPct val="115000"/>
              </a:lnSpc>
              <a:spcBef>
                <a:spcPts val="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5pPr>
            <a:lvl6pPr marL="2743200" marR="0" lvl="5" indent="-317500" algn="l" rtl="0">
              <a:lnSpc>
                <a:spcPct val="115000"/>
              </a:lnSpc>
              <a:spcBef>
                <a:spcPts val="40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6pPr>
            <a:lvl7pPr marL="3200400" marR="0" lvl="6" indent="-317500" algn="l" rtl="0">
              <a:lnSpc>
                <a:spcPct val="115000"/>
              </a:lnSpc>
              <a:spcBef>
                <a:spcPts val="40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7pPr>
            <a:lvl8pPr marL="3657600" marR="0" lvl="7" indent="-317500" algn="l" rtl="0">
              <a:lnSpc>
                <a:spcPct val="115000"/>
              </a:lnSpc>
              <a:spcBef>
                <a:spcPts val="40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8pPr>
            <a:lvl9pPr marL="4114800" marR="0" lvl="8" indent="-317500" algn="l" rtl="0">
              <a:lnSpc>
                <a:spcPct val="115000"/>
              </a:lnSpc>
              <a:spcBef>
                <a:spcPts val="40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9pPr>
          </a:lstStyle>
          <a:p>
            <a:endParaRPr/>
          </a:p>
        </p:txBody>
      </p:sp>
      <p:sp>
        <p:nvSpPr>
          <p:cNvPr id="57" name="Google Shape;57;p83"/>
          <p:cNvSpPr/>
          <p:nvPr/>
        </p:nvSpPr>
        <p:spPr>
          <a:xfrm>
            <a:off x="5201884" y="758184"/>
            <a:ext cx="3633000" cy="3614100"/>
          </a:xfrm>
          <a:prstGeom prst="rect">
            <a:avLst/>
          </a:prstGeom>
          <a:noFill/>
          <a:ln w="2540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8" name="Google Shape;58;p83"/>
          <p:cNvSpPr>
            <a:spLocks noGrp="1"/>
          </p:cNvSpPr>
          <p:nvPr>
            <p:ph type="pic" idx="2"/>
          </p:nvPr>
        </p:nvSpPr>
        <p:spPr>
          <a:xfrm>
            <a:off x="5543550" y="1089422"/>
            <a:ext cx="2950500" cy="2950500"/>
          </a:xfrm>
          <a:prstGeom prst="rect">
            <a:avLst/>
          </a:prstGeom>
          <a:noFill/>
          <a:ln>
            <a:noFill/>
          </a:ln>
        </p:spPr>
      </p:sp>
      <p:sp>
        <p:nvSpPr>
          <p:cNvPr id="59" name="Google Shape;59;p83"/>
          <p:cNvSpPr/>
          <p:nvPr/>
        </p:nvSpPr>
        <p:spPr>
          <a:xfrm>
            <a:off x="117308" y="4627779"/>
            <a:ext cx="1344600" cy="4212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60" name="Google Shape;60;p83"/>
          <p:cNvPicPr preferRelativeResize="0"/>
          <p:nvPr/>
        </p:nvPicPr>
        <p:blipFill rotWithShape="1">
          <a:blip r:embed="rId2">
            <a:alphaModFix/>
          </a:blip>
          <a:srcRect/>
          <a:stretch/>
        </p:blipFill>
        <p:spPr>
          <a:xfrm>
            <a:off x="800769" y="3507289"/>
            <a:ext cx="2181723" cy="493446"/>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33"/>
        <p:cNvGrpSpPr/>
        <p:nvPr/>
      </p:nvGrpSpPr>
      <p:grpSpPr>
        <a:xfrm>
          <a:off x="0" y="0"/>
          <a:ext cx="0" cy="0"/>
          <a:chOff x="0" y="0"/>
          <a:chExt cx="0" cy="0"/>
        </a:xfrm>
      </p:grpSpPr>
      <p:sp>
        <p:nvSpPr>
          <p:cNvPr id="434" name="Google Shape;434;g1564754af0c_0_49"/>
          <p:cNvSpPr txBox="1">
            <a:spLocks noGrp="1"/>
          </p:cNvSpPr>
          <p:nvPr>
            <p:ph type="title"/>
          </p:nvPr>
        </p:nvSpPr>
        <p:spPr>
          <a:xfrm>
            <a:off x="729450" y="864300"/>
            <a:ext cx="7021200" cy="29850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3600"/>
              <a:buNone/>
              <a:defRPr sz="3600" i="0" u="none" strike="noStrike" cap="none">
                <a:solidFill>
                  <a:schemeClr val="lt1"/>
                </a:solidFill>
              </a:defRPr>
            </a:lvl1pPr>
            <a:lvl2pPr marR="0" lvl="1" algn="l" rtl="0">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3600"/>
              <a:buFont typeface="Arial"/>
              <a:buNone/>
              <a:defRPr sz="3600" i="0" u="none" strike="noStrike" cap="none">
                <a:solidFill>
                  <a:schemeClr val="lt1"/>
                </a:solidFill>
                <a:latin typeface="Arial"/>
                <a:ea typeface="Arial"/>
                <a:cs typeface="Arial"/>
                <a:sym typeface="Arial"/>
              </a:defRPr>
            </a:lvl9pPr>
          </a:lstStyle>
          <a:p>
            <a:endParaRPr/>
          </a:p>
        </p:txBody>
      </p:sp>
      <p:sp>
        <p:nvSpPr>
          <p:cNvPr id="435" name="Google Shape;435;g1564754af0c_0_49"/>
          <p:cNvSpPr txBox="1"/>
          <p:nvPr/>
        </p:nvSpPr>
        <p:spPr>
          <a:xfrm>
            <a:off x="226550" y="78500"/>
            <a:ext cx="2784000" cy="321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EMPLOYMENTFIRSTCOLORADO.ORG</a:t>
            </a:r>
            <a:endParaRPr sz="900" b="1" i="0" u="none" strike="noStrike" cap="none">
              <a:solidFill>
                <a:schemeClr val="lt1"/>
              </a:solidFill>
              <a:latin typeface="Arial"/>
              <a:ea typeface="Arial"/>
              <a:cs typeface="Arial"/>
              <a:sym typeface="Arial"/>
            </a:endParaRPr>
          </a:p>
        </p:txBody>
      </p:sp>
      <p:pic>
        <p:nvPicPr>
          <p:cNvPr id="436" name="Google Shape;436;g1564754af0c_0_49"/>
          <p:cNvPicPr preferRelativeResize="0"/>
          <p:nvPr/>
        </p:nvPicPr>
        <p:blipFill rotWithShape="1">
          <a:blip r:embed="rId2">
            <a:alphaModFix/>
          </a:blip>
          <a:srcRect/>
          <a:stretch/>
        </p:blipFill>
        <p:spPr>
          <a:xfrm>
            <a:off x="7339775" y="4599100"/>
            <a:ext cx="1469766" cy="468175"/>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body 1">
  <p:cSld name="TITLE_AND_BODY_2">
    <p:spTree>
      <p:nvGrpSpPr>
        <p:cNvPr id="1" name="Shape 437"/>
        <p:cNvGrpSpPr/>
        <p:nvPr/>
      </p:nvGrpSpPr>
      <p:grpSpPr>
        <a:xfrm>
          <a:off x="0" y="0"/>
          <a:ext cx="0" cy="0"/>
          <a:chOff x="0" y="0"/>
          <a:chExt cx="0" cy="0"/>
        </a:xfrm>
      </p:grpSpPr>
      <p:sp>
        <p:nvSpPr>
          <p:cNvPr id="438" name="Google Shape;438;g1564754af0c_0_53"/>
          <p:cNvSpPr/>
          <p:nvPr/>
        </p:nvSpPr>
        <p:spPr>
          <a:xfrm>
            <a:off x="0" y="0"/>
            <a:ext cx="9144000" cy="487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39" name="Google Shape;439;g1564754af0c_0_53"/>
          <p:cNvGrpSpPr/>
          <p:nvPr/>
        </p:nvGrpSpPr>
        <p:grpSpPr>
          <a:xfrm>
            <a:off x="830392" y="1191297"/>
            <a:ext cx="745763" cy="45826"/>
            <a:chOff x="4580561" y="2589004"/>
            <a:chExt cx="1064464" cy="25200"/>
          </a:xfrm>
        </p:grpSpPr>
        <p:sp>
          <p:nvSpPr>
            <p:cNvPr id="440" name="Google Shape;440;g1564754af0c_0_53"/>
            <p:cNvSpPr/>
            <p:nvPr/>
          </p:nvSpPr>
          <p:spPr>
            <a:xfrm rot="-5400000">
              <a:off x="5366325" y="2335504"/>
              <a:ext cx="25200" cy="532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g1564754af0c_0_53"/>
            <p:cNvSpPr/>
            <p:nvPr/>
          </p:nvSpPr>
          <p:spPr>
            <a:xfrm rot="-5400000">
              <a:off x="4836311" y="2333254"/>
              <a:ext cx="25200" cy="536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42" name="Google Shape;442;g1564754af0c_0_53"/>
          <p:cNvSpPr txBox="1">
            <a:spLocks noGrp="1"/>
          </p:cNvSpPr>
          <p:nvPr>
            <p:ph type="title"/>
          </p:nvPr>
        </p:nvSpPr>
        <p:spPr>
          <a:xfrm>
            <a:off x="729450" y="1318650"/>
            <a:ext cx="7688700" cy="535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1"/>
              </a:buClr>
              <a:buSzPts val="2600"/>
              <a:buNone/>
              <a:defRPr sz="2600" i="0" u="none" strike="noStrike" cap="none">
                <a:solidFill>
                  <a:schemeClr val="accent1"/>
                </a:solidFill>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endParaRPr/>
          </a:p>
        </p:txBody>
      </p:sp>
      <p:sp>
        <p:nvSpPr>
          <p:cNvPr id="443" name="Google Shape;443;g1564754af0c_0_53"/>
          <p:cNvSpPr txBox="1">
            <a:spLocks noGrp="1"/>
          </p:cNvSpPr>
          <p:nvPr>
            <p:ph type="body" idx="1"/>
          </p:nvPr>
        </p:nvSpPr>
        <p:spPr>
          <a:xfrm>
            <a:off x="729450" y="2078875"/>
            <a:ext cx="7688700" cy="2261100"/>
          </a:xfrm>
          <a:prstGeom prst="rect">
            <a:avLst/>
          </a:prstGeom>
          <a:noFill/>
          <a:ln>
            <a:noFill/>
          </a:ln>
        </p:spPr>
        <p:txBody>
          <a:bodyPr spcFirstLastPara="1" wrap="square" lIns="91425" tIns="91425" rIns="91425" bIns="91425" anchor="t" anchorCtr="0">
            <a:noAutofit/>
          </a:bodyPr>
          <a:lstStyle>
            <a:lvl1pPr marL="457200" marR="0" lvl="0" indent="-311150" algn="l" rtl="0">
              <a:lnSpc>
                <a:spcPct val="115000"/>
              </a:lnSpc>
              <a:spcBef>
                <a:spcPts val="0"/>
              </a:spcBef>
              <a:spcAft>
                <a:spcPts val="0"/>
              </a:spcAft>
              <a:buClr>
                <a:schemeClr val="dk1"/>
              </a:buClr>
              <a:buSzPts val="1300"/>
              <a:buChar char="●"/>
              <a:defRPr sz="1300" i="0" u="none" strike="noStrike" cap="none">
                <a:solidFill>
                  <a:schemeClr val="dk1"/>
                </a:solidFill>
              </a:defRPr>
            </a:lvl1pPr>
            <a:lvl2pPr marL="914400" marR="0" lvl="1" indent="-298450" algn="l" rtl="0">
              <a:lnSpc>
                <a:spcPct val="115000"/>
              </a:lnSpc>
              <a:spcBef>
                <a:spcPts val="1600"/>
              </a:spcBef>
              <a:spcAft>
                <a:spcPts val="0"/>
              </a:spcAft>
              <a:buClr>
                <a:schemeClr val="dk1"/>
              </a:buClr>
              <a:buSzPts val="1100"/>
              <a:buChar char="○"/>
              <a:defRPr sz="1100" i="0" u="none" strike="noStrike" cap="none">
                <a:solidFill>
                  <a:schemeClr val="dk1"/>
                </a:solidFill>
              </a:defRPr>
            </a:lvl2pPr>
            <a:lvl3pPr marL="1371600" marR="0" lvl="2" indent="-298450" algn="l" rtl="0">
              <a:lnSpc>
                <a:spcPct val="115000"/>
              </a:lnSpc>
              <a:spcBef>
                <a:spcPts val="1600"/>
              </a:spcBef>
              <a:spcAft>
                <a:spcPts val="0"/>
              </a:spcAft>
              <a:buClr>
                <a:schemeClr val="dk1"/>
              </a:buClr>
              <a:buSzPts val="1100"/>
              <a:buChar char="■"/>
              <a:defRPr sz="1100" i="0" u="none" strike="noStrike" cap="none">
                <a:solidFill>
                  <a:schemeClr val="dk1"/>
                </a:solidFill>
              </a:defRPr>
            </a:lvl3pPr>
            <a:lvl4pPr marL="1828800" marR="0" lvl="3" indent="-298450" algn="l" rtl="0">
              <a:lnSpc>
                <a:spcPct val="115000"/>
              </a:lnSpc>
              <a:spcBef>
                <a:spcPts val="1600"/>
              </a:spcBef>
              <a:spcAft>
                <a:spcPts val="0"/>
              </a:spcAft>
              <a:buClr>
                <a:schemeClr val="dk1"/>
              </a:buClr>
              <a:buSzPts val="1100"/>
              <a:buChar char="●"/>
              <a:defRPr sz="1100" i="0" u="none" strike="noStrike" cap="none">
                <a:solidFill>
                  <a:schemeClr val="dk1"/>
                </a:solidFill>
              </a:defRPr>
            </a:lvl4pPr>
            <a:lvl5pPr marL="2286000" marR="0" lvl="4" indent="-298450" algn="l" rtl="0">
              <a:lnSpc>
                <a:spcPct val="115000"/>
              </a:lnSpc>
              <a:spcBef>
                <a:spcPts val="1600"/>
              </a:spcBef>
              <a:spcAft>
                <a:spcPts val="0"/>
              </a:spcAft>
              <a:buClr>
                <a:schemeClr val="dk1"/>
              </a:buClr>
              <a:buSzPts val="1100"/>
              <a:buChar char="○"/>
              <a:defRPr sz="1100" i="0" u="none" strike="noStrike" cap="none">
                <a:solidFill>
                  <a:schemeClr val="dk1"/>
                </a:solidFill>
              </a:defRPr>
            </a:lvl5pPr>
            <a:lvl6pPr marL="2743200" marR="0" lvl="5" indent="-298450" algn="l" rtl="0">
              <a:lnSpc>
                <a:spcPct val="115000"/>
              </a:lnSpc>
              <a:spcBef>
                <a:spcPts val="1600"/>
              </a:spcBef>
              <a:spcAft>
                <a:spcPts val="0"/>
              </a:spcAft>
              <a:buClr>
                <a:schemeClr val="dk1"/>
              </a:buClr>
              <a:buSzPts val="1100"/>
              <a:buChar char="■"/>
              <a:defRPr sz="1100" i="0" u="none" strike="noStrike" cap="none">
                <a:solidFill>
                  <a:schemeClr val="dk1"/>
                </a:solidFill>
              </a:defRPr>
            </a:lvl6pPr>
            <a:lvl7pPr marL="3200400" marR="0" lvl="6" indent="-298450" algn="l" rtl="0">
              <a:lnSpc>
                <a:spcPct val="115000"/>
              </a:lnSpc>
              <a:spcBef>
                <a:spcPts val="1600"/>
              </a:spcBef>
              <a:spcAft>
                <a:spcPts val="0"/>
              </a:spcAft>
              <a:buClr>
                <a:schemeClr val="dk1"/>
              </a:buClr>
              <a:buSzPts val="1100"/>
              <a:buChar char="●"/>
              <a:defRPr sz="1100" i="0" u="none" strike="noStrike" cap="none">
                <a:solidFill>
                  <a:schemeClr val="dk1"/>
                </a:solidFill>
              </a:defRPr>
            </a:lvl7pPr>
            <a:lvl8pPr marL="3657600" marR="0" lvl="7" indent="-298450" algn="l" rtl="0">
              <a:lnSpc>
                <a:spcPct val="115000"/>
              </a:lnSpc>
              <a:spcBef>
                <a:spcPts val="1600"/>
              </a:spcBef>
              <a:spcAft>
                <a:spcPts val="0"/>
              </a:spcAft>
              <a:buClr>
                <a:schemeClr val="dk1"/>
              </a:buClr>
              <a:buSzPts val="1100"/>
              <a:buChar char="○"/>
              <a:defRPr sz="1100" i="0" u="none" strike="noStrike" cap="none">
                <a:solidFill>
                  <a:schemeClr val="dk1"/>
                </a:solidFill>
              </a:defRPr>
            </a:lvl8pPr>
            <a:lvl9pPr marL="4114800" marR="0" lvl="8" indent="-298450" algn="l" rtl="0">
              <a:lnSpc>
                <a:spcPct val="115000"/>
              </a:lnSpc>
              <a:spcBef>
                <a:spcPts val="1600"/>
              </a:spcBef>
              <a:spcAft>
                <a:spcPts val="1600"/>
              </a:spcAft>
              <a:buClr>
                <a:schemeClr val="dk1"/>
              </a:buClr>
              <a:buSzPts val="1100"/>
              <a:buChar char="■"/>
              <a:defRPr sz="1100" i="0" u="none" strike="noStrike" cap="none">
                <a:solidFill>
                  <a:schemeClr val="dk1"/>
                </a:solidFill>
              </a:defRPr>
            </a:lvl9pPr>
          </a:lstStyle>
          <a:p>
            <a:endParaRPr/>
          </a:p>
        </p:txBody>
      </p:sp>
      <p:sp>
        <p:nvSpPr>
          <p:cNvPr id="444" name="Google Shape;444;g1564754af0c_0_53"/>
          <p:cNvSpPr txBox="1"/>
          <p:nvPr/>
        </p:nvSpPr>
        <p:spPr>
          <a:xfrm>
            <a:off x="226550" y="78500"/>
            <a:ext cx="2673300" cy="321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EMPLOYMENTFIRSTCOLORADO.ORG</a:t>
            </a:r>
            <a:endParaRPr sz="900" b="1" i="0" u="none" strike="noStrike" cap="none">
              <a:solidFill>
                <a:srgbClr val="FFFFFF"/>
              </a:solidFill>
              <a:latin typeface="Roboto Slab"/>
              <a:ea typeface="Roboto Slab"/>
              <a:cs typeface="Roboto Slab"/>
              <a:sym typeface="Roboto Slab"/>
            </a:endParaRPr>
          </a:p>
        </p:txBody>
      </p:sp>
      <p:pic>
        <p:nvPicPr>
          <p:cNvPr id="445" name="Google Shape;445;g1564754af0c_0_53"/>
          <p:cNvPicPr preferRelativeResize="0"/>
          <p:nvPr/>
        </p:nvPicPr>
        <p:blipFill rotWithShape="1">
          <a:blip r:embed="rId2">
            <a:alphaModFix/>
          </a:blip>
          <a:srcRect/>
          <a:stretch/>
        </p:blipFill>
        <p:spPr>
          <a:xfrm>
            <a:off x="7361201" y="4585874"/>
            <a:ext cx="1458799" cy="468175"/>
          </a:xfrm>
          <a:prstGeom prst="rect">
            <a:avLst/>
          </a:prstGeom>
          <a:noFill/>
          <a:ln>
            <a:noFill/>
          </a:ln>
        </p:spPr>
      </p:pic>
    </p:spTree>
  </p:cSld>
  <p:clrMapOvr>
    <a:masterClrMapping/>
  </p:clrMapOvr>
  <p:extLst>
    <p:ext uri="{DCECCB84-F9BA-43D5-87BE-67443E8EF086}">
      <p15:sldGuideLst xmlns:p15="http://schemas.microsoft.com/office/powerpoint/2012/main">
        <p15:guide id="1" pos="201">
          <p15:clr>
            <a:srgbClr val="FA7B17"/>
          </p15:clr>
        </p15:guide>
        <p15:guide id="2" pos="5556">
          <p15:clr>
            <a:srgbClr val="FA7B17"/>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1">
  <p:cSld name="ONE_COLUMN_TEXT_1">
    <p:spTree>
      <p:nvGrpSpPr>
        <p:cNvPr id="1" name="Shape 446"/>
        <p:cNvGrpSpPr/>
        <p:nvPr/>
      </p:nvGrpSpPr>
      <p:grpSpPr>
        <a:xfrm>
          <a:off x="0" y="0"/>
          <a:ext cx="0" cy="0"/>
          <a:chOff x="0" y="0"/>
          <a:chExt cx="0" cy="0"/>
        </a:xfrm>
      </p:grpSpPr>
      <p:sp>
        <p:nvSpPr>
          <p:cNvPr id="447" name="Google Shape;447;g1564754af0c_0_62"/>
          <p:cNvSpPr/>
          <p:nvPr/>
        </p:nvSpPr>
        <p:spPr>
          <a:xfrm>
            <a:off x="0" y="0"/>
            <a:ext cx="9144000" cy="487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g1564754af0c_0_62"/>
          <p:cNvSpPr txBox="1">
            <a:spLocks noGrp="1"/>
          </p:cNvSpPr>
          <p:nvPr>
            <p:ph type="title"/>
          </p:nvPr>
        </p:nvSpPr>
        <p:spPr>
          <a:xfrm>
            <a:off x="730000" y="1318650"/>
            <a:ext cx="3300900" cy="1381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1"/>
              </a:buClr>
              <a:buSzPts val="2600"/>
              <a:buNone/>
              <a:defRPr sz="2600" i="0" u="none" strike="noStrike" cap="none">
                <a:solidFill>
                  <a:schemeClr val="accent1"/>
                </a:solidFill>
              </a:defRPr>
            </a:lvl1pPr>
            <a:lvl2pPr marR="0" lvl="1" algn="l" rtl="0">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2600"/>
              <a:buFont typeface="Arial"/>
              <a:buNone/>
              <a:defRPr sz="2600" i="0" u="none" strike="noStrike" cap="none">
                <a:solidFill>
                  <a:schemeClr val="dk2"/>
                </a:solidFill>
                <a:latin typeface="Arial"/>
                <a:ea typeface="Arial"/>
                <a:cs typeface="Arial"/>
                <a:sym typeface="Arial"/>
              </a:defRPr>
            </a:lvl9pPr>
          </a:lstStyle>
          <a:p>
            <a:endParaRPr/>
          </a:p>
        </p:txBody>
      </p:sp>
      <p:sp>
        <p:nvSpPr>
          <p:cNvPr id="449" name="Google Shape;449;g1564754af0c_0_62"/>
          <p:cNvSpPr txBox="1">
            <a:spLocks noGrp="1"/>
          </p:cNvSpPr>
          <p:nvPr>
            <p:ph type="body" idx="1"/>
          </p:nvPr>
        </p:nvSpPr>
        <p:spPr>
          <a:xfrm>
            <a:off x="721225" y="2781725"/>
            <a:ext cx="3300900" cy="1597500"/>
          </a:xfrm>
          <a:prstGeom prst="rect">
            <a:avLst/>
          </a:prstGeom>
          <a:noFill/>
          <a:ln>
            <a:noFill/>
          </a:ln>
        </p:spPr>
        <p:txBody>
          <a:bodyPr spcFirstLastPara="1" wrap="square" lIns="91425" tIns="91425" rIns="91425" bIns="91425" anchor="t" anchorCtr="0">
            <a:noAutofit/>
          </a:bodyPr>
          <a:lstStyle>
            <a:lvl1pPr marL="457200" marR="0" lvl="0" indent="-311150" algn="l" rtl="0">
              <a:lnSpc>
                <a:spcPct val="115000"/>
              </a:lnSpc>
              <a:spcBef>
                <a:spcPts val="0"/>
              </a:spcBef>
              <a:spcAft>
                <a:spcPts val="0"/>
              </a:spcAft>
              <a:buClr>
                <a:schemeClr val="dk1"/>
              </a:buClr>
              <a:buSzPts val="1300"/>
              <a:buChar char="●"/>
              <a:defRPr sz="1300" i="0" u="none" strike="noStrike" cap="none">
                <a:solidFill>
                  <a:schemeClr val="dk1"/>
                </a:solidFill>
              </a:defRPr>
            </a:lvl1pPr>
            <a:lvl2pPr marL="914400" marR="0" lvl="1" indent="-298450" algn="l" rtl="0">
              <a:lnSpc>
                <a:spcPct val="115000"/>
              </a:lnSpc>
              <a:spcBef>
                <a:spcPts val="1600"/>
              </a:spcBef>
              <a:spcAft>
                <a:spcPts val="0"/>
              </a:spcAft>
              <a:buClr>
                <a:schemeClr val="dk1"/>
              </a:buClr>
              <a:buSzPts val="1100"/>
              <a:buChar char="○"/>
              <a:defRPr sz="1100" i="0" u="none" strike="noStrike" cap="none">
                <a:solidFill>
                  <a:schemeClr val="dk1"/>
                </a:solidFill>
              </a:defRPr>
            </a:lvl2pPr>
            <a:lvl3pPr marL="1371600" marR="0" lvl="2" indent="-298450" algn="l" rtl="0">
              <a:lnSpc>
                <a:spcPct val="115000"/>
              </a:lnSpc>
              <a:spcBef>
                <a:spcPts val="1600"/>
              </a:spcBef>
              <a:spcAft>
                <a:spcPts val="0"/>
              </a:spcAft>
              <a:buClr>
                <a:schemeClr val="dk1"/>
              </a:buClr>
              <a:buSzPts val="1100"/>
              <a:buChar char="■"/>
              <a:defRPr sz="1100" i="0" u="none" strike="noStrike" cap="none">
                <a:solidFill>
                  <a:schemeClr val="dk1"/>
                </a:solidFill>
              </a:defRPr>
            </a:lvl3pPr>
            <a:lvl4pPr marL="1828800" marR="0" lvl="3" indent="-298450" algn="l" rtl="0">
              <a:lnSpc>
                <a:spcPct val="115000"/>
              </a:lnSpc>
              <a:spcBef>
                <a:spcPts val="1600"/>
              </a:spcBef>
              <a:spcAft>
                <a:spcPts val="0"/>
              </a:spcAft>
              <a:buClr>
                <a:schemeClr val="dk1"/>
              </a:buClr>
              <a:buSzPts val="1100"/>
              <a:buChar char="●"/>
              <a:defRPr sz="1100" i="0" u="none" strike="noStrike" cap="none">
                <a:solidFill>
                  <a:schemeClr val="dk1"/>
                </a:solidFill>
              </a:defRPr>
            </a:lvl4pPr>
            <a:lvl5pPr marL="2286000" marR="0" lvl="4" indent="-298450" algn="l" rtl="0">
              <a:lnSpc>
                <a:spcPct val="115000"/>
              </a:lnSpc>
              <a:spcBef>
                <a:spcPts val="1600"/>
              </a:spcBef>
              <a:spcAft>
                <a:spcPts val="0"/>
              </a:spcAft>
              <a:buClr>
                <a:schemeClr val="dk1"/>
              </a:buClr>
              <a:buSzPts val="1100"/>
              <a:buChar char="○"/>
              <a:defRPr sz="1100" i="0" u="none" strike="noStrike" cap="none">
                <a:solidFill>
                  <a:schemeClr val="dk1"/>
                </a:solidFill>
              </a:defRPr>
            </a:lvl5pPr>
            <a:lvl6pPr marL="2743200" marR="0" lvl="5" indent="-298450" algn="l" rtl="0">
              <a:lnSpc>
                <a:spcPct val="115000"/>
              </a:lnSpc>
              <a:spcBef>
                <a:spcPts val="1600"/>
              </a:spcBef>
              <a:spcAft>
                <a:spcPts val="0"/>
              </a:spcAft>
              <a:buClr>
                <a:schemeClr val="dk1"/>
              </a:buClr>
              <a:buSzPts val="1100"/>
              <a:buChar char="■"/>
              <a:defRPr sz="1100" i="0" u="none" strike="noStrike" cap="none">
                <a:solidFill>
                  <a:schemeClr val="dk1"/>
                </a:solidFill>
              </a:defRPr>
            </a:lvl6pPr>
            <a:lvl7pPr marL="3200400" marR="0" lvl="6" indent="-298450" algn="l" rtl="0">
              <a:lnSpc>
                <a:spcPct val="115000"/>
              </a:lnSpc>
              <a:spcBef>
                <a:spcPts val="1600"/>
              </a:spcBef>
              <a:spcAft>
                <a:spcPts val="0"/>
              </a:spcAft>
              <a:buClr>
                <a:schemeClr val="dk1"/>
              </a:buClr>
              <a:buSzPts val="1100"/>
              <a:buChar char="●"/>
              <a:defRPr sz="1100" i="0" u="none" strike="noStrike" cap="none">
                <a:solidFill>
                  <a:schemeClr val="dk1"/>
                </a:solidFill>
              </a:defRPr>
            </a:lvl7pPr>
            <a:lvl8pPr marL="3657600" marR="0" lvl="7" indent="-298450" algn="l" rtl="0">
              <a:lnSpc>
                <a:spcPct val="115000"/>
              </a:lnSpc>
              <a:spcBef>
                <a:spcPts val="1600"/>
              </a:spcBef>
              <a:spcAft>
                <a:spcPts val="0"/>
              </a:spcAft>
              <a:buClr>
                <a:schemeClr val="dk1"/>
              </a:buClr>
              <a:buSzPts val="1100"/>
              <a:buChar char="○"/>
              <a:defRPr sz="1100" i="0" u="none" strike="noStrike" cap="none">
                <a:solidFill>
                  <a:schemeClr val="dk1"/>
                </a:solidFill>
              </a:defRPr>
            </a:lvl8pPr>
            <a:lvl9pPr marL="4114800" marR="0" lvl="8" indent="-298450" algn="l" rtl="0">
              <a:lnSpc>
                <a:spcPct val="115000"/>
              </a:lnSpc>
              <a:spcBef>
                <a:spcPts val="1600"/>
              </a:spcBef>
              <a:spcAft>
                <a:spcPts val="1600"/>
              </a:spcAft>
              <a:buClr>
                <a:schemeClr val="dk1"/>
              </a:buClr>
              <a:buSzPts val="1100"/>
              <a:buChar char="■"/>
              <a:defRPr sz="1100" i="0" u="none" strike="noStrike" cap="none">
                <a:solidFill>
                  <a:schemeClr val="dk1"/>
                </a:solidFill>
              </a:defRPr>
            </a:lvl9pPr>
          </a:lstStyle>
          <a:p>
            <a:endParaRPr/>
          </a:p>
        </p:txBody>
      </p:sp>
      <p:sp>
        <p:nvSpPr>
          <p:cNvPr id="450" name="Google Shape;450;g1564754af0c_0_62"/>
          <p:cNvSpPr txBox="1"/>
          <p:nvPr/>
        </p:nvSpPr>
        <p:spPr>
          <a:xfrm>
            <a:off x="226550" y="78500"/>
            <a:ext cx="2535000" cy="321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EMPLOYMENTFIRSTCOLORADO.ORG</a:t>
            </a:r>
            <a:endParaRPr sz="900" b="1" i="0" u="none" strike="noStrike" cap="none">
              <a:solidFill>
                <a:schemeClr val="lt1"/>
              </a:solidFill>
              <a:latin typeface="Arial"/>
              <a:ea typeface="Arial"/>
              <a:cs typeface="Arial"/>
              <a:sym typeface="Arial"/>
            </a:endParaRPr>
          </a:p>
        </p:txBody>
      </p:sp>
      <p:grpSp>
        <p:nvGrpSpPr>
          <p:cNvPr id="451" name="Google Shape;451;g1564754af0c_0_62"/>
          <p:cNvGrpSpPr/>
          <p:nvPr/>
        </p:nvGrpSpPr>
        <p:grpSpPr>
          <a:xfrm>
            <a:off x="830388" y="1191338"/>
            <a:ext cx="745763" cy="45826"/>
            <a:chOff x="4580561" y="2589004"/>
            <a:chExt cx="1064464" cy="25200"/>
          </a:xfrm>
        </p:grpSpPr>
        <p:sp>
          <p:nvSpPr>
            <p:cNvPr id="452" name="Google Shape;452;g1564754af0c_0_62"/>
            <p:cNvSpPr/>
            <p:nvPr/>
          </p:nvSpPr>
          <p:spPr>
            <a:xfrm rot="-5400000">
              <a:off x="5366325" y="2335504"/>
              <a:ext cx="25200" cy="532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g1564754af0c_0_62"/>
            <p:cNvSpPr/>
            <p:nvPr/>
          </p:nvSpPr>
          <p:spPr>
            <a:xfrm rot="-5400000">
              <a:off x="4836311" y="2333254"/>
              <a:ext cx="25200" cy="536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454" name="Google Shape;454;g1564754af0c_0_62"/>
          <p:cNvPicPr preferRelativeResize="0"/>
          <p:nvPr/>
        </p:nvPicPr>
        <p:blipFill rotWithShape="1">
          <a:blip r:embed="rId2">
            <a:alphaModFix/>
          </a:blip>
          <a:srcRect/>
          <a:stretch/>
        </p:blipFill>
        <p:spPr>
          <a:xfrm>
            <a:off x="7361201" y="4585874"/>
            <a:ext cx="1458799" cy="4681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Acknowledgments, center: reverse title and subhead, 4 equal parts large picture background">
  <p:cSld name="Other_Farewell">
    <p:spTree>
      <p:nvGrpSpPr>
        <p:cNvPr id="1" name="Shape 61"/>
        <p:cNvGrpSpPr/>
        <p:nvPr/>
      </p:nvGrpSpPr>
      <p:grpSpPr>
        <a:xfrm>
          <a:off x="0" y="0"/>
          <a:ext cx="0" cy="0"/>
          <a:chOff x="0" y="0"/>
          <a:chExt cx="0" cy="0"/>
        </a:xfrm>
      </p:grpSpPr>
      <p:sp>
        <p:nvSpPr>
          <p:cNvPr id="62" name="Google Shape;62;p84"/>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63" name="Google Shape;63;p84"/>
          <p:cNvSpPr/>
          <p:nvPr/>
        </p:nvSpPr>
        <p:spPr>
          <a:xfrm>
            <a:off x="3351077" y="1346226"/>
            <a:ext cx="2446500" cy="24480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 name="Google Shape;64;p84"/>
          <p:cNvSpPr txBox="1">
            <a:spLocks noGrp="1"/>
          </p:cNvSpPr>
          <p:nvPr>
            <p:ph type="title"/>
          </p:nvPr>
        </p:nvSpPr>
        <p:spPr>
          <a:xfrm>
            <a:off x="3442145" y="1457383"/>
            <a:ext cx="2273400" cy="1617000"/>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Clr>
                <a:schemeClr val="lt1"/>
              </a:buClr>
              <a:buSzPts val="3300"/>
              <a:buFont typeface="Arial"/>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5" name="Google Shape;65;p84"/>
          <p:cNvSpPr>
            <a:spLocks noGrp="1"/>
          </p:cNvSpPr>
          <p:nvPr>
            <p:ph type="pic" idx="2"/>
          </p:nvPr>
        </p:nvSpPr>
        <p:spPr>
          <a:xfrm>
            <a:off x="4676571" y="141151"/>
            <a:ext cx="4329600" cy="2334000"/>
          </a:xfrm>
          <a:prstGeom prst="rect">
            <a:avLst/>
          </a:prstGeom>
          <a:noFill/>
          <a:ln>
            <a:noFill/>
          </a:ln>
        </p:spPr>
      </p:sp>
      <p:sp>
        <p:nvSpPr>
          <p:cNvPr id="66" name="Google Shape;66;p84"/>
          <p:cNvSpPr>
            <a:spLocks noGrp="1"/>
          </p:cNvSpPr>
          <p:nvPr>
            <p:ph type="pic" idx="3"/>
          </p:nvPr>
        </p:nvSpPr>
        <p:spPr>
          <a:xfrm>
            <a:off x="142318" y="2659572"/>
            <a:ext cx="4329600" cy="2334000"/>
          </a:xfrm>
          <a:prstGeom prst="rect">
            <a:avLst/>
          </a:prstGeom>
          <a:noFill/>
          <a:ln>
            <a:noFill/>
          </a:ln>
        </p:spPr>
      </p:sp>
      <p:sp>
        <p:nvSpPr>
          <p:cNvPr id="67" name="Google Shape;67;p84"/>
          <p:cNvSpPr>
            <a:spLocks noGrp="1"/>
          </p:cNvSpPr>
          <p:nvPr>
            <p:ph type="pic" idx="4"/>
          </p:nvPr>
        </p:nvSpPr>
        <p:spPr>
          <a:xfrm>
            <a:off x="4676571" y="2665953"/>
            <a:ext cx="4329600" cy="2334000"/>
          </a:xfrm>
          <a:prstGeom prst="rect">
            <a:avLst/>
          </a:prstGeom>
          <a:noFill/>
          <a:ln>
            <a:noFill/>
          </a:ln>
        </p:spPr>
      </p:sp>
      <p:sp>
        <p:nvSpPr>
          <p:cNvPr id="68" name="Google Shape;68;p84"/>
          <p:cNvSpPr>
            <a:spLocks noGrp="1"/>
          </p:cNvSpPr>
          <p:nvPr>
            <p:ph type="pic" idx="5"/>
          </p:nvPr>
        </p:nvSpPr>
        <p:spPr>
          <a:xfrm>
            <a:off x="142318" y="140366"/>
            <a:ext cx="4329600" cy="2334000"/>
          </a:xfrm>
          <a:prstGeom prst="rect">
            <a:avLst/>
          </a:prstGeom>
          <a:noFill/>
          <a:ln>
            <a:noFill/>
          </a:ln>
        </p:spPr>
      </p:sp>
      <p:sp>
        <p:nvSpPr>
          <p:cNvPr id="69" name="Google Shape;69;p84"/>
          <p:cNvSpPr/>
          <p:nvPr/>
        </p:nvSpPr>
        <p:spPr>
          <a:xfrm>
            <a:off x="142318" y="134770"/>
            <a:ext cx="4329684" cy="2334110"/>
          </a:xfrm>
          <a:custGeom>
            <a:avLst/>
            <a:gdLst/>
            <a:ahLst/>
            <a:cxnLst/>
            <a:rect l="l" t="t" r="r" b="b"/>
            <a:pathLst>
              <a:path w="5772912" h="3112147" extrusionOk="0">
                <a:moveTo>
                  <a:pt x="0" y="0"/>
                </a:moveTo>
                <a:lnTo>
                  <a:pt x="5772912" y="0"/>
                </a:lnTo>
                <a:lnTo>
                  <a:pt x="5772912" y="1615275"/>
                </a:lnTo>
                <a:lnTo>
                  <a:pt x="4278346" y="1615275"/>
                </a:lnTo>
                <a:lnTo>
                  <a:pt x="4278346" y="3112147"/>
                </a:lnTo>
                <a:lnTo>
                  <a:pt x="0" y="3112147"/>
                </a:lnTo>
                <a:lnTo>
                  <a:pt x="0" y="0"/>
                </a:lnTo>
                <a:close/>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2"/>
              </a:buClr>
              <a:buSzPts val="1100"/>
              <a:buFont typeface="Arial"/>
              <a:buNone/>
            </a:pPr>
            <a:endParaRPr sz="1100" b="0" i="0" u="none" strike="noStrike" cap="none">
              <a:solidFill>
                <a:schemeClr val="dk2"/>
              </a:solidFill>
              <a:latin typeface="Arial"/>
              <a:ea typeface="Arial"/>
              <a:cs typeface="Arial"/>
              <a:sym typeface="Arial"/>
            </a:endParaRPr>
          </a:p>
        </p:txBody>
      </p:sp>
      <p:sp>
        <p:nvSpPr>
          <p:cNvPr id="70" name="Google Shape;70;p84"/>
          <p:cNvSpPr/>
          <p:nvPr/>
        </p:nvSpPr>
        <p:spPr>
          <a:xfrm>
            <a:off x="3351077" y="2468880"/>
            <a:ext cx="1120925" cy="5596"/>
          </a:xfrm>
          <a:custGeom>
            <a:avLst/>
            <a:gdLst/>
            <a:ahLst/>
            <a:cxnLst/>
            <a:rect l="l" t="t" r="r" b="b"/>
            <a:pathLst>
              <a:path w="1494566" h="7461" extrusionOk="0">
                <a:moveTo>
                  <a:pt x="0" y="0"/>
                </a:moveTo>
                <a:lnTo>
                  <a:pt x="1494566" y="0"/>
                </a:lnTo>
                <a:lnTo>
                  <a:pt x="1494566" y="7461"/>
                </a:lnTo>
                <a:lnTo>
                  <a:pt x="0" y="7461"/>
                </a:lnTo>
                <a:lnTo>
                  <a:pt x="0" y="0"/>
                </a:lnTo>
                <a:close/>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2"/>
              </a:buClr>
              <a:buSzPts val="1100"/>
              <a:buFont typeface="Arial"/>
              <a:buNone/>
            </a:pPr>
            <a:endParaRPr sz="1100" b="0" i="0" u="none" strike="noStrike" cap="none">
              <a:solidFill>
                <a:schemeClr val="dk2"/>
              </a:solidFill>
              <a:latin typeface="Arial"/>
              <a:ea typeface="Arial"/>
              <a:cs typeface="Arial"/>
              <a:sym typeface="Arial"/>
            </a:endParaRPr>
          </a:p>
        </p:txBody>
      </p:sp>
      <p:sp>
        <p:nvSpPr>
          <p:cNvPr id="71" name="Google Shape;71;p84"/>
          <p:cNvSpPr txBox="1">
            <a:spLocks noGrp="1"/>
          </p:cNvSpPr>
          <p:nvPr>
            <p:ph type="body" idx="1"/>
          </p:nvPr>
        </p:nvSpPr>
        <p:spPr>
          <a:xfrm>
            <a:off x="3442342" y="3118409"/>
            <a:ext cx="2273100" cy="559200"/>
          </a:xfrm>
          <a:prstGeom prst="rect">
            <a:avLst/>
          </a:prstGeom>
          <a:noFill/>
          <a:ln>
            <a:noFill/>
          </a:ln>
        </p:spPr>
        <p:txBody>
          <a:bodyPr spcFirstLastPara="1" wrap="square" lIns="68575" tIns="34275" rIns="68575" bIns="34275" anchor="ctr" anchorCtr="0">
            <a:noAutofit/>
          </a:bodyPr>
          <a:lstStyle>
            <a:lvl1pPr marL="457200" marR="0" lvl="0" indent="-317500" algn="ctr" rtl="0">
              <a:lnSpc>
                <a:spcPct val="115000"/>
              </a:lnSpc>
              <a:spcBef>
                <a:spcPts val="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1pPr>
            <a:lvl2pPr marL="914400" marR="0" lvl="1" indent="-317500" algn="ctr" rtl="0">
              <a:lnSpc>
                <a:spcPct val="115000"/>
              </a:lnSpc>
              <a:spcBef>
                <a:spcPts val="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2pPr>
            <a:lvl3pPr marL="1371600" marR="0" lvl="2" indent="-317500" algn="ctr" rtl="0">
              <a:lnSpc>
                <a:spcPct val="115000"/>
              </a:lnSpc>
              <a:spcBef>
                <a:spcPts val="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3pPr>
            <a:lvl4pPr marL="1828800" marR="0" lvl="3" indent="-317500" algn="ctr" rtl="0">
              <a:lnSpc>
                <a:spcPct val="115000"/>
              </a:lnSpc>
              <a:spcBef>
                <a:spcPts val="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4pPr>
            <a:lvl5pPr marL="2286000" marR="0" lvl="4" indent="-317500" algn="ctr" rtl="0">
              <a:lnSpc>
                <a:spcPct val="115000"/>
              </a:lnSpc>
              <a:spcBef>
                <a:spcPts val="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5pPr>
            <a:lvl6pPr marL="2743200" marR="0" lvl="5" indent="-317500" algn="ctr" rtl="0">
              <a:lnSpc>
                <a:spcPct val="115000"/>
              </a:lnSpc>
              <a:spcBef>
                <a:spcPts val="40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6pPr>
            <a:lvl7pPr marL="3200400" marR="0" lvl="6" indent="-317500" algn="ctr" rtl="0">
              <a:lnSpc>
                <a:spcPct val="115000"/>
              </a:lnSpc>
              <a:spcBef>
                <a:spcPts val="40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7pPr>
            <a:lvl8pPr marL="3657600" marR="0" lvl="7" indent="-317500" algn="ctr" rtl="0">
              <a:lnSpc>
                <a:spcPct val="115000"/>
              </a:lnSpc>
              <a:spcBef>
                <a:spcPts val="40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8pPr>
            <a:lvl9pPr marL="4114800" marR="0" lvl="8" indent="-317500" algn="ctr" rtl="0">
              <a:lnSpc>
                <a:spcPct val="115000"/>
              </a:lnSpc>
              <a:spcBef>
                <a:spcPts val="40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equal-6 narrow picture right edge, left: subhead (reverse, top), title and bullets standard">
  <p:cSld name="Equal_Text_Left_Image_Right">
    <p:spTree>
      <p:nvGrpSpPr>
        <p:cNvPr id="1" name="Shape 72"/>
        <p:cNvGrpSpPr/>
        <p:nvPr/>
      </p:nvGrpSpPr>
      <p:grpSpPr>
        <a:xfrm>
          <a:off x="0" y="0"/>
          <a:ext cx="0" cy="0"/>
          <a:chOff x="0" y="0"/>
          <a:chExt cx="0" cy="0"/>
        </a:xfrm>
      </p:grpSpPr>
      <p:sp>
        <p:nvSpPr>
          <p:cNvPr id="73" name="Google Shape;73;p85"/>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74" name="Google Shape;74;p85"/>
          <p:cNvSpPr txBox="1">
            <a:spLocks noGrp="1"/>
          </p:cNvSpPr>
          <p:nvPr>
            <p:ph type="title"/>
          </p:nvPr>
        </p:nvSpPr>
        <p:spPr>
          <a:xfrm>
            <a:off x="502586" y="725510"/>
            <a:ext cx="5088000" cy="5253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2"/>
              </a:buClr>
              <a:buSzPts val="33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5" name="Google Shape;75;p85"/>
          <p:cNvSpPr txBox="1">
            <a:spLocks noGrp="1"/>
          </p:cNvSpPr>
          <p:nvPr>
            <p:ph type="body" idx="1"/>
          </p:nvPr>
        </p:nvSpPr>
        <p:spPr>
          <a:xfrm>
            <a:off x="501161" y="402031"/>
            <a:ext cx="2137200" cy="260700"/>
          </a:xfrm>
          <a:prstGeom prst="rect">
            <a:avLst/>
          </a:prstGeom>
          <a:solidFill>
            <a:schemeClr val="accent1"/>
          </a:solidFill>
          <a:ln>
            <a:noFill/>
          </a:ln>
        </p:spPr>
        <p:txBody>
          <a:bodyPr spcFirstLastPara="1" wrap="square" lIns="68575" tIns="34275" rIns="68575" bIns="34275" anchor="ctr" anchorCtr="0">
            <a:noAutofit/>
          </a:bodyPr>
          <a:lstStyle>
            <a:lvl1pPr marL="457200" marR="0" lvl="0" indent="-317500" algn="l" rtl="0">
              <a:lnSpc>
                <a:spcPct val="115000"/>
              </a:lnSpc>
              <a:spcBef>
                <a:spcPts val="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1pPr>
            <a:lvl2pPr marL="914400" marR="0" lvl="1" indent="-317500" algn="l" rtl="0">
              <a:lnSpc>
                <a:spcPct val="115000"/>
              </a:lnSpc>
              <a:spcBef>
                <a:spcPts val="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2pPr>
            <a:lvl3pPr marL="1371600" marR="0" lvl="2" indent="-317500" algn="l" rtl="0">
              <a:lnSpc>
                <a:spcPct val="115000"/>
              </a:lnSpc>
              <a:spcBef>
                <a:spcPts val="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3pPr>
            <a:lvl4pPr marL="1828800" marR="0" lvl="3" indent="-317500" algn="l" rtl="0">
              <a:lnSpc>
                <a:spcPct val="115000"/>
              </a:lnSpc>
              <a:spcBef>
                <a:spcPts val="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4pPr>
            <a:lvl5pPr marL="2286000" marR="0" lvl="4" indent="-317500" algn="l" rtl="0">
              <a:lnSpc>
                <a:spcPct val="115000"/>
              </a:lnSpc>
              <a:spcBef>
                <a:spcPts val="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5pPr>
            <a:lvl6pPr marL="2743200" marR="0" lvl="5" indent="-317500" algn="l" rtl="0">
              <a:lnSpc>
                <a:spcPct val="115000"/>
              </a:lnSpc>
              <a:spcBef>
                <a:spcPts val="40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6pPr>
            <a:lvl7pPr marL="3200400" marR="0" lvl="6" indent="-317500" algn="l" rtl="0">
              <a:lnSpc>
                <a:spcPct val="115000"/>
              </a:lnSpc>
              <a:spcBef>
                <a:spcPts val="40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7pPr>
            <a:lvl8pPr marL="3657600" marR="0" lvl="7" indent="-317500" algn="l" rtl="0">
              <a:lnSpc>
                <a:spcPct val="115000"/>
              </a:lnSpc>
              <a:spcBef>
                <a:spcPts val="40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8pPr>
            <a:lvl9pPr marL="4114800" marR="0" lvl="8" indent="-317500" algn="l" rtl="0">
              <a:lnSpc>
                <a:spcPct val="115000"/>
              </a:lnSpc>
              <a:spcBef>
                <a:spcPts val="40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9pPr>
          </a:lstStyle>
          <a:p>
            <a:endParaRPr/>
          </a:p>
        </p:txBody>
      </p:sp>
      <p:sp>
        <p:nvSpPr>
          <p:cNvPr id="76" name="Google Shape;76;p85"/>
          <p:cNvSpPr txBox="1">
            <a:spLocks noGrp="1"/>
          </p:cNvSpPr>
          <p:nvPr>
            <p:ph type="body" idx="2"/>
          </p:nvPr>
        </p:nvSpPr>
        <p:spPr>
          <a:xfrm>
            <a:off x="501161" y="1313636"/>
            <a:ext cx="5089500" cy="28533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15000"/>
              </a:lnSpc>
              <a:spcBef>
                <a:spcPts val="800"/>
              </a:spcBef>
              <a:spcAft>
                <a:spcPts val="0"/>
              </a:spcAft>
              <a:buClr>
                <a:schemeClr val="dk2"/>
              </a:buClr>
              <a:buSzPts val="1100"/>
              <a:buFont typeface="Lato"/>
              <a:buNone/>
              <a:defRPr sz="1100" b="0" i="0" u="none" strike="noStrike" cap="none">
                <a:solidFill>
                  <a:schemeClr val="dk2"/>
                </a:solidFill>
                <a:latin typeface="Lato"/>
                <a:ea typeface="Lato"/>
                <a:cs typeface="Lato"/>
                <a:sym typeface="Lato"/>
              </a:defRPr>
            </a:lvl1pPr>
            <a:lvl2pPr marL="914400" marR="0" lvl="1" indent="-298450" algn="l"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2pPr>
            <a:lvl3pPr marL="1371600" marR="0" lvl="2" indent="-298450" algn="l"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3pPr>
            <a:lvl4pPr marL="1828800" marR="0" lvl="3" indent="-298450" algn="l"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4pPr>
            <a:lvl5pPr marL="2286000" marR="0" lvl="4" indent="-298450" algn="l"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5pPr>
            <a:lvl6pPr marL="2743200" marR="0" lvl="5" indent="-298450" algn="l"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6pPr>
            <a:lvl7pPr marL="3200400" marR="0" lvl="6" indent="-298450" algn="l"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7pPr>
            <a:lvl8pPr marL="3657600" marR="0" lvl="7" indent="-298450" algn="l"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8pPr>
            <a:lvl9pPr marL="4114800" marR="0" lvl="8" indent="-298450" algn="l" rtl="0">
              <a:lnSpc>
                <a:spcPct val="115000"/>
              </a:lnSpc>
              <a:spcBef>
                <a:spcPts val="40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9pPr>
          </a:lstStyle>
          <a:p>
            <a:endParaRPr/>
          </a:p>
        </p:txBody>
      </p:sp>
      <p:sp>
        <p:nvSpPr>
          <p:cNvPr id="77" name="Google Shape;77;p85"/>
          <p:cNvSpPr>
            <a:spLocks noGrp="1"/>
          </p:cNvSpPr>
          <p:nvPr>
            <p:ph type="pic" idx="3"/>
          </p:nvPr>
        </p:nvSpPr>
        <p:spPr>
          <a:xfrm>
            <a:off x="6096000" y="0"/>
            <a:ext cx="3048000" cy="5143500"/>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ver-4 equal, left: square picture, right: reverse title and subhead, full blue background">
  <p:cSld name="Cover_08">
    <p:bg>
      <p:bgPr>
        <a:solidFill>
          <a:srgbClr val="004989"/>
        </a:solidFill>
        <a:effectLst/>
      </p:bgPr>
    </p:bg>
    <p:spTree>
      <p:nvGrpSpPr>
        <p:cNvPr id="1" name="Shape 78"/>
        <p:cNvGrpSpPr/>
        <p:nvPr/>
      </p:nvGrpSpPr>
      <p:grpSpPr>
        <a:xfrm>
          <a:off x="0" y="0"/>
          <a:ext cx="0" cy="0"/>
          <a:chOff x="0" y="0"/>
          <a:chExt cx="0" cy="0"/>
        </a:xfrm>
      </p:grpSpPr>
      <p:sp>
        <p:nvSpPr>
          <p:cNvPr id="79" name="Google Shape;79;p86"/>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80" name="Google Shape;80;p86"/>
          <p:cNvSpPr txBox="1">
            <a:spLocks noGrp="1"/>
          </p:cNvSpPr>
          <p:nvPr>
            <p:ph type="title"/>
          </p:nvPr>
        </p:nvSpPr>
        <p:spPr>
          <a:xfrm>
            <a:off x="4572427" y="1379926"/>
            <a:ext cx="40641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lt1"/>
              </a:buClr>
              <a:buSzPts val="3300"/>
              <a:buNone/>
              <a:defRPr i="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1" name="Google Shape;81;p86"/>
          <p:cNvSpPr txBox="1">
            <a:spLocks noGrp="1"/>
          </p:cNvSpPr>
          <p:nvPr>
            <p:ph type="body" idx="1"/>
          </p:nvPr>
        </p:nvSpPr>
        <p:spPr>
          <a:xfrm>
            <a:off x="4572000" y="2491164"/>
            <a:ext cx="4064400" cy="484500"/>
          </a:xfrm>
          <a:prstGeom prst="rect">
            <a:avLst/>
          </a:prstGeom>
          <a:noFill/>
          <a:ln>
            <a:noFill/>
          </a:ln>
        </p:spPr>
        <p:txBody>
          <a:bodyPr spcFirstLastPara="1" wrap="square" lIns="68575" tIns="34275" rIns="68575" bIns="34275" anchor="t" anchorCtr="0">
            <a:noAutofit/>
          </a:bodyPr>
          <a:lstStyle>
            <a:lvl1pPr marL="457200" marR="0" lvl="0" indent="-317500" algn="l" rtl="0">
              <a:lnSpc>
                <a:spcPct val="115000"/>
              </a:lnSpc>
              <a:spcBef>
                <a:spcPts val="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1pPr>
            <a:lvl2pPr marL="914400" marR="0" lvl="1" indent="-317500" algn="l" rtl="0">
              <a:lnSpc>
                <a:spcPct val="115000"/>
              </a:lnSpc>
              <a:spcBef>
                <a:spcPts val="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2pPr>
            <a:lvl3pPr marL="1371600" marR="0" lvl="2" indent="-317500" algn="l" rtl="0">
              <a:lnSpc>
                <a:spcPct val="115000"/>
              </a:lnSpc>
              <a:spcBef>
                <a:spcPts val="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3pPr>
            <a:lvl4pPr marL="1828800" marR="0" lvl="3" indent="-317500" algn="l" rtl="0">
              <a:lnSpc>
                <a:spcPct val="115000"/>
              </a:lnSpc>
              <a:spcBef>
                <a:spcPts val="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4pPr>
            <a:lvl5pPr marL="2286000" marR="0" lvl="4" indent="-317500" algn="l" rtl="0">
              <a:lnSpc>
                <a:spcPct val="115000"/>
              </a:lnSpc>
              <a:spcBef>
                <a:spcPts val="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5pPr>
            <a:lvl6pPr marL="2743200" marR="0" lvl="5" indent="-317500" algn="l" rtl="0">
              <a:lnSpc>
                <a:spcPct val="115000"/>
              </a:lnSpc>
              <a:spcBef>
                <a:spcPts val="40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6pPr>
            <a:lvl7pPr marL="3200400" marR="0" lvl="6" indent="-317500" algn="l" rtl="0">
              <a:lnSpc>
                <a:spcPct val="115000"/>
              </a:lnSpc>
              <a:spcBef>
                <a:spcPts val="40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7pPr>
            <a:lvl8pPr marL="3657600" marR="0" lvl="7" indent="-317500" algn="l" rtl="0">
              <a:lnSpc>
                <a:spcPct val="115000"/>
              </a:lnSpc>
              <a:spcBef>
                <a:spcPts val="40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8pPr>
            <a:lvl9pPr marL="4114800" marR="0" lvl="8" indent="-317500" algn="l" rtl="0">
              <a:lnSpc>
                <a:spcPct val="115000"/>
              </a:lnSpc>
              <a:spcBef>
                <a:spcPts val="40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9pPr>
          </a:lstStyle>
          <a:p>
            <a:endParaRPr/>
          </a:p>
        </p:txBody>
      </p:sp>
      <p:pic>
        <p:nvPicPr>
          <p:cNvPr id="82" name="Google Shape;82;p86"/>
          <p:cNvPicPr preferRelativeResize="0"/>
          <p:nvPr/>
        </p:nvPicPr>
        <p:blipFill rotWithShape="1">
          <a:blip r:embed="rId2">
            <a:alphaModFix/>
          </a:blip>
          <a:srcRect/>
          <a:stretch/>
        </p:blipFill>
        <p:spPr>
          <a:xfrm>
            <a:off x="4594385" y="3482630"/>
            <a:ext cx="2189444" cy="502577"/>
          </a:xfrm>
          <a:prstGeom prst="rect">
            <a:avLst/>
          </a:prstGeom>
          <a:noFill/>
          <a:ln>
            <a:noFill/>
          </a:ln>
        </p:spPr>
      </p:pic>
      <p:sp>
        <p:nvSpPr>
          <p:cNvPr id="83" name="Google Shape;83;p86"/>
          <p:cNvSpPr>
            <a:spLocks noGrp="1"/>
          </p:cNvSpPr>
          <p:nvPr>
            <p:ph type="pic" idx="2"/>
          </p:nvPr>
        </p:nvSpPr>
        <p:spPr>
          <a:xfrm>
            <a:off x="837250" y="798957"/>
            <a:ext cx="3257700" cy="3545700"/>
          </a:xfrm>
          <a:prstGeom prst="rect">
            <a:avLst/>
          </a:prstGeom>
          <a:noFill/>
          <a:ln>
            <a:noFill/>
          </a:ln>
        </p:spPr>
      </p:sp>
      <p:sp>
        <p:nvSpPr>
          <p:cNvPr id="84" name="Google Shape;84;p86"/>
          <p:cNvSpPr/>
          <p:nvPr/>
        </p:nvSpPr>
        <p:spPr>
          <a:xfrm>
            <a:off x="632159" y="599549"/>
            <a:ext cx="3257700" cy="3549000"/>
          </a:xfrm>
          <a:prstGeom prst="rect">
            <a:avLst/>
          </a:prstGeom>
          <a:noFill/>
          <a:ln w="2540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5"/>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7" name="Google Shape;7;p35"/>
          <p:cNvSpPr txBox="1">
            <a:spLocks noGrp="1"/>
          </p:cNvSpPr>
          <p:nvPr>
            <p:ph type="title"/>
          </p:nvPr>
        </p:nvSpPr>
        <p:spPr>
          <a:xfrm>
            <a:off x="58240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2"/>
              </a:buClr>
              <a:buSzPts val="3000"/>
              <a:buFont typeface="Roboto Slab Black"/>
              <a:buNone/>
              <a:defRPr sz="3000" b="0" i="0" u="none" strike="noStrike" cap="none">
                <a:solidFill>
                  <a:schemeClr val="dk2"/>
                </a:solidFill>
                <a:latin typeface="Roboto Slab Black"/>
                <a:ea typeface="Roboto Slab Black"/>
                <a:cs typeface="Roboto Slab Black"/>
                <a:sym typeface="Roboto Slab Black"/>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8" name="Google Shape;8;p35"/>
          <p:cNvPicPr preferRelativeResize="0"/>
          <p:nvPr/>
        </p:nvPicPr>
        <p:blipFill rotWithShape="1">
          <a:blip r:embed="rId35">
            <a:alphaModFix/>
          </a:blip>
          <a:srcRect/>
          <a:stretch/>
        </p:blipFill>
        <p:spPr>
          <a:xfrm>
            <a:off x="211072" y="4729770"/>
            <a:ext cx="1212707" cy="274281"/>
          </a:xfrm>
          <a:prstGeom prst="rect">
            <a:avLst/>
          </a:prstGeom>
          <a:noFill/>
          <a:ln>
            <a:noFill/>
          </a:ln>
        </p:spPr>
      </p:pic>
      <p:sp>
        <p:nvSpPr>
          <p:cNvPr id="9" name="Google Shape;9;p35"/>
          <p:cNvSpPr txBox="1"/>
          <p:nvPr/>
        </p:nvSpPr>
        <p:spPr>
          <a:xfrm>
            <a:off x="628650" y="1369225"/>
            <a:ext cx="78867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Lato"/>
              <a:ea typeface="Lato"/>
              <a:cs typeface="Lato"/>
              <a:sym typeface="Lato"/>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711"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252"/>
        <p:cNvGrpSpPr/>
        <p:nvPr/>
      </p:nvGrpSpPr>
      <p:grpSpPr>
        <a:xfrm>
          <a:off x="0" y="0"/>
          <a:ext cx="0" cy="0"/>
          <a:chOff x="0" y="0"/>
          <a:chExt cx="0" cy="0"/>
        </a:xfrm>
      </p:grpSpPr>
      <p:sp>
        <p:nvSpPr>
          <p:cNvPr id="253" name="Google Shape;253;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800"/>
              <a:buFont typeface="Arial"/>
              <a:buNone/>
              <a:defRPr sz="28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2pPr>
            <a:lvl3pPr marR="0" lvl="2"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3pPr>
            <a:lvl4pPr marR="0" lvl="3"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4pPr>
            <a:lvl5pPr marR="0" lvl="4"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5pPr>
            <a:lvl6pPr marR="0" lvl="5"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6pPr>
            <a:lvl7pPr marR="0" lvl="6"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7pPr>
            <a:lvl8pPr marR="0" lvl="7"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8pPr>
            <a:lvl9pPr marR="0" lvl="8"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9pPr>
          </a:lstStyle>
          <a:p>
            <a:endParaRPr/>
          </a:p>
        </p:txBody>
      </p:sp>
      <p:sp>
        <p:nvSpPr>
          <p:cNvPr id="254" name="Google Shape;254;p4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11150" algn="l" rtl="0">
              <a:lnSpc>
                <a:spcPct val="115000"/>
              </a:lnSpc>
              <a:spcBef>
                <a:spcPts val="0"/>
              </a:spcBef>
              <a:spcAft>
                <a:spcPts val="0"/>
              </a:spcAft>
              <a:buClr>
                <a:schemeClr val="accent1"/>
              </a:buClr>
              <a:buSzPts val="1300"/>
              <a:buFont typeface="Arial"/>
              <a:buChar char="●"/>
              <a:defRPr sz="1300" b="0" i="0" u="none" strike="noStrike" cap="none">
                <a:solidFill>
                  <a:schemeClr val="accent1"/>
                </a:solidFill>
                <a:latin typeface="Arial"/>
                <a:ea typeface="Arial"/>
                <a:cs typeface="Arial"/>
                <a:sym typeface="Arial"/>
              </a:defRPr>
            </a:lvl1pPr>
            <a:lvl2pPr marL="914400" marR="0" lvl="1" indent="-298450" algn="l" rtl="0">
              <a:lnSpc>
                <a:spcPct val="115000"/>
              </a:lnSpc>
              <a:spcBef>
                <a:spcPts val="1600"/>
              </a:spcBef>
              <a:spcAft>
                <a:spcPts val="0"/>
              </a:spcAft>
              <a:buClr>
                <a:schemeClr val="accent1"/>
              </a:buClr>
              <a:buSzPts val="1100"/>
              <a:buFont typeface="Arial"/>
              <a:buChar char="○"/>
              <a:defRPr sz="1100" b="0" i="0" u="none" strike="noStrike" cap="none">
                <a:solidFill>
                  <a:schemeClr val="accent1"/>
                </a:solidFill>
                <a:latin typeface="Arial"/>
                <a:ea typeface="Arial"/>
                <a:cs typeface="Arial"/>
                <a:sym typeface="Arial"/>
              </a:defRPr>
            </a:lvl2pPr>
            <a:lvl3pPr marL="1371600" marR="0" lvl="2" indent="-298450" algn="l" rtl="0">
              <a:lnSpc>
                <a:spcPct val="115000"/>
              </a:lnSpc>
              <a:spcBef>
                <a:spcPts val="1600"/>
              </a:spcBef>
              <a:spcAft>
                <a:spcPts val="0"/>
              </a:spcAft>
              <a:buClr>
                <a:schemeClr val="accent1"/>
              </a:buClr>
              <a:buSzPts val="1100"/>
              <a:buFont typeface="Arial"/>
              <a:buChar char="■"/>
              <a:defRPr sz="1100" b="0" i="0" u="none" strike="noStrike" cap="none">
                <a:solidFill>
                  <a:schemeClr val="accent1"/>
                </a:solidFill>
                <a:latin typeface="Arial"/>
                <a:ea typeface="Arial"/>
                <a:cs typeface="Arial"/>
                <a:sym typeface="Arial"/>
              </a:defRPr>
            </a:lvl3pPr>
            <a:lvl4pPr marL="1828800" marR="0" lvl="3" indent="-298450" algn="l" rtl="0">
              <a:lnSpc>
                <a:spcPct val="115000"/>
              </a:lnSpc>
              <a:spcBef>
                <a:spcPts val="1600"/>
              </a:spcBef>
              <a:spcAft>
                <a:spcPts val="0"/>
              </a:spcAft>
              <a:buClr>
                <a:schemeClr val="accent1"/>
              </a:buClr>
              <a:buSzPts val="1100"/>
              <a:buFont typeface="Arial"/>
              <a:buChar char="●"/>
              <a:defRPr sz="1100" b="0" i="0" u="none" strike="noStrike" cap="none">
                <a:solidFill>
                  <a:schemeClr val="accent1"/>
                </a:solidFill>
                <a:latin typeface="Arial"/>
                <a:ea typeface="Arial"/>
                <a:cs typeface="Arial"/>
                <a:sym typeface="Arial"/>
              </a:defRPr>
            </a:lvl4pPr>
            <a:lvl5pPr marL="2286000" marR="0" lvl="4" indent="-298450" algn="l" rtl="0">
              <a:lnSpc>
                <a:spcPct val="115000"/>
              </a:lnSpc>
              <a:spcBef>
                <a:spcPts val="1600"/>
              </a:spcBef>
              <a:spcAft>
                <a:spcPts val="0"/>
              </a:spcAft>
              <a:buClr>
                <a:schemeClr val="accent1"/>
              </a:buClr>
              <a:buSzPts val="1100"/>
              <a:buFont typeface="Arial"/>
              <a:buChar char="○"/>
              <a:defRPr sz="1100" b="0" i="0" u="none" strike="noStrike" cap="none">
                <a:solidFill>
                  <a:schemeClr val="accent1"/>
                </a:solidFill>
                <a:latin typeface="Arial"/>
                <a:ea typeface="Arial"/>
                <a:cs typeface="Arial"/>
                <a:sym typeface="Arial"/>
              </a:defRPr>
            </a:lvl5pPr>
            <a:lvl6pPr marL="2743200" marR="0" lvl="5" indent="-298450" algn="l" rtl="0">
              <a:lnSpc>
                <a:spcPct val="115000"/>
              </a:lnSpc>
              <a:spcBef>
                <a:spcPts val="1600"/>
              </a:spcBef>
              <a:spcAft>
                <a:spcPts val="0"/>
              </a:spcAft>
              <a:buClr>
                <a:schemeClr val="accent1"/>
              </a:buClr>
              <a:buSzPts val="1100"/>
              <a:buFont typeface="Arial"/>
              <a:buChar char="■"/>
              <a:defRPr sz="1100" b="0" i="0" u="none" strike="noStrike" cap="none">
                <a:solidFill>
                  <a:schemeClr val="accent1"/>
                </a:solidFill>
                <a:latin typeface="Arial"/>
                <a:ea typeface="Arial"/>
                <a:cs typeface="Arial"/>
                <a:sym typeface="Arial"/>
              </a:defRPr>
            </a:lvl6pPr>
            <a:lvl7pPr marL="3200400" marR="0" lvl="6" indent="-298450" algn="l" rtl="0">
              <a:lnSpc>
                <a:spcPct val="115000"/>
              </a:lnSpc>
              <a:spcBef>
                <a:spcPts val="1600"/>
              </a:spcBef>
              <a:spcAft>
                <a:spcPts val="0"/>
              </a:spcAft>
              <a:buClr>
                <a:schemeClr val="accent1"/>
              </a:buClr>
              <a:buSzPts val="1100"/>
              <a:buFont typeface="Arial"/>
              <a:buChar char="●"/>
              <a:defRPr sz="1100" b="0" i="0" u="none" strike="noStrike" cap="none">
                <a:solidFill>
                  <a:schemeClr val="accent1"/>
                </a:solidFill>
                <a:latin typeface="Arial"/>
                <a:ea typeface="Arial"/>
                <a:cs typeface="Arial"/>
                <a:sym typeface="Arial"/>
              </a:defRPr>
            </a:lvl7pPr>
            <a:lvl8pPr marL="3657600" marR="0" lvl="7" indent="-298450" algn="l" rtl="0">
              <a:lnSpc>
                <a:spcPct val="115000"/>
              </a:lnSpc>
              <a:spcBef>
                <a:spcPts val="1600"/>
              </a:spcBef>
              <a:spcAft>
                <a:spcPts val="0"/>
              </a:spcAft>
              <a:buClr>
                <a:schemeClr val="accent1"/>
              </a:buClr>
              <a:buSzPts val="1100"/>
              <a:buFont typeface="Arial"/>
              <a:buChar char="○"/>
              <a:defRPr sz="1100" b="0" i="0" u="none" strike="noStrike" cap="none">
                <a:solidFill>
                  <a:schemeClr val="accent1"/>
                </a:solidFill>
                <a:latin typeface="Arial"/>
                <a:ea typeface="Arial"/>
                <a:cs typeface="Arial"/>
                <a:sym typeface="Arial"/>
              </a:defRPr>
            </a:lvl8pPr>
            <a:lvl9pPr marL="4114800" marR="0" lvl="8" indent="-298450" algn="l" rtl="0">
              <a:lnSpc>
                <a:spcPct val="115000"/>
              </a:lnSpc>
              <a:spcBef>
                <a:spcPts val="1600"/>
              </a:spcBef>
              <a:spcAft>
                <a:spcPts val="1600"/>
              </a:spcAft>
              <a:buClr>
                <a:schemeClr val="accent1"/>
              </a:buClr>
              <a:buSzPts val="1100"/>
              <a:buFont typeface="Arial"/>
              <a:buChar char="■"/>
              <a:defRPr sz="1100" b="0" i="0" u="none" strike="noStrike" cap="none">
                <a:solidFill>
                  <a:schemeClr val="accent1"/>
                </a:solidFill>
                <a:latin typeface="Arial"/>
                <a:ea typeface="Arial"/>
                <a:cs typeface="Arial"/>
                <a:sym typeface="Arial"/>
              </a:defRPr>
            </a:lvl9pPr>
          </a:lstStyle>
          <a:p>
            <a:endParaRPr/>
          </a:p>
        </p:txBody>
      </p:sp>
      <p:sp>
        <p:nvSpPr>
          <p:cNvPr id="255" name="Google Shape;255;p42"/>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hyperlink" Target="https://dvr.colorado.gov/councils-boards/state-rehabilitation-council/employment-first-advisory-partnership" TargetMode="External"/><Relationship Id="rId2" Type="http://schemas.openxmlformats.org/officeDocument/2006/relationships/notesSlide" Target="../notesSlides/notesSlide9.xml"/><Relationship Id="rId1" Type="http://schemas.openxmlformats.org/officeDocument/2006/relationships/slideLayout" Target="../slideLayouts/slideLayout34.xml"/><Relationship Id="rId6" Type="http://schemas.openxmlformats.org/officeDocument/2006/relationships/image" Target="../media/image15.png"/><Relationship Id="rId5" Type="http://schemas.openxmlformats.org/officeDocument/2006/relationships/hyperlink" Target="https://docs.google.com/document/d/1R94ZRcf5dRLULE5AaL0jDgxvkKOetbEl/edit" TargetMode="External"/><Relationship Id="rId4" Type="http://schemas.openxmlformats.org/officeDocument/2006/relationships/hyperlink" Target="https://drive.google.com/file/d/1Gj-sc4Z6trTBMVkYzNuBuM0rpSNXBvvq/view"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leg.colorado.gov/bills/sb18-145" TargetMode="External"/><Relationship Id="rId2" Type="http://schemas.openxmlformats.org/officeDocument/2006/relationships/notesSlide" Target="../notesSlides/notesSlide10.xml"/><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55.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hyperlink" Target="https://hcpf.colorado.gov/supported-employment-program" TargetMode="External"/><Relationship Id="rId2" Type="http://schemas.openxmlformats.org/officeDocument/2006/relationships/notesSlide" Target="../notesSlides/notesSlide13.xml"/><Relationship Id="rId1" Type="http://schemas.openxmlformats.org/officeDocument/2006/relationships/slideLayout" Target="../slideLayouts/slideLayout5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3" Type="http://schemas.openxmlformats.org/officeDocument/2006/relationships/hyperlink" Target="https://leg.colorado.gov/bills/sb21-095" TargetMode="External"/><Relationship Id="rId2" Type="http://schemas.openxmlformats.org/officeDocument/2006/relationships/notesSlide" Target="../notesSlides/notesSlide17.xml"/><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leg.colorado.gov/bills/sb21-039" TargetMode="External"/><Relationship Id="rId2" Type="http://schemas.openxmlformats.org/officeDocument/2006/relationships/notesSlide" Target="../notesSlides/notesSlide19.xml"/><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55.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hyperlink" Target="https://leg.colorado.gov/bills/sb21-039" TargetMode="External"/><Relationship Id="rId2" Type="http://schemas.openxmlformats.org/officeDocument/2006/relationships/notesSlide" Target="../notesSlides/notesSlide21.xml"/><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3" Type="http://schemas.openxmlformats.org/officeDocument/2006/relationships/hyperlink" Target="https://drive.google.com/file/d/1M3EPFzr_Wy1A-e0tcBtBtnldNF9CWEI-/view?usp=sharing" TargetMode="External"/><Relationship Id="rId2" Type="http://schemas.openxmlformats.org/officeDocument/2006/relationships/notesSlide" Target="../notesSlides/notesSlide22.xml"/><Relationship Id="rId1" Type="http://schemas.openxmlformats.org/officeDocument/2006/relationships/slideLayout" Target="../slideLayouts/slideLayout55.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8" Type="http://schemas.openxmlformats.org/officeDocument/2006/relationships/hyperlink" Target="https://www.youtube.com/channel/UCThMtknvZCvJEb56DElCRpw?view_as=subscriber" TargetMode="External"/><Relationship Id="rId3" Type="http://schemas.openxmlformats.org/officeDocument/2006/relationships/hyperlink" Target="mailto:jrael@alliancecolorado.org" TargetMode="External"/><Relationship Id="rId7" Type="http://schemas.openxmlformats.org/officeDocument/2006/relationships/hyperlink" Target="https://twitter.com/Alliance_CO" TargetMode="External"/><Relationship Id="rId12" Type="http://schemas.openxmlformats.org/officeDocument/2006/relationships/image" Target="../media/image34.jpg"/><Relationship Id="rId2" Type="http://schemas.openxmlformats.org/officeDocument/2006/relationships/image" Target="../media/image31.png"/><Relationship Id="rId1" Type="http://schemas.openxmlformats.org/officeDocument/2006/relationships/slideLayout" Target="../slideLayouts/slideLayout45.xml"/><Relationship Id="rId6" Type="http://schemas.openxmlformats.org/officeDocument/2006/relationships/hyperlink" Target="https://www.facebook.com/AllianceCOIDD/" TargetMode="External"/><Relationship Id="rId11" Type="http://schemas.openxmlformats.org/officeDocument/2006/relationships/image" Target="../media/image33.jpeg"/><Relationship Id="rId5" Type="http://schemas.openxmlformats.org/officeDocument/2006/relationships/hyperlink" Target="mailto:info@alliancecolorado.org" TargetMode="External"/><Relationship Id="rId10" Type="http://schemas.openxmlformats.org/officeDocument/2006/relationships/image" Target="../media/image32.png"/><Relationship Id="rId4" Type="http://schemas.openxmlformats.org/officeDocument/2006/relationships/hyperlink" Target="mailto:t.knost@continuumcolo.org" TargetMode="External"/><Relationship Id="rId9" Type="http://schemas.openxmlformats.org/officeDocument/2006/relationships/hyperlink" Target="https://www.instagram.com/alliance_coidd/"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leg.colorado.gov/bills/sb16-077" TargetMode="External"/><Relationship Id="rId2" Type="http://schemas.openxmlformats.org/officeDocument/2006/relationships/notesSlide" Target="../notesSlides/notesSlide2.xml"/><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3" Type="http://schemas.openxmlformats.org/officeDocument/2006/relationships/hyperlink" Target="https://drive.google.com/file/d/1oUrU3GrjROXsBMVqhumWTxo888Uv2EXD/view" TargetMode="External"/><Relationship Id="rId2" Type="http://schemas.openxmlformats.org/officeDocument/2006/relationships/notesSlide" Target="../notesSlides/notesSlide4.xml"/><Relationship Id="rId1" Type="http://schemas.openxmlformats.org/officeDocument/2006/relationships/slideLayout" Target="../slideLayouts/slideLayout55.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7816003-3DA2-44D0-8759-FC8B3A76F982}"/>
              </a:ext>
            </a:extLst>
          </p:cNvPr>
          <p:cNvSpPr>
            <a:spLocks noGrp="1"/>
          </p:cNvSpPr>
          <p:nvPr>
            <p:ph type="subTitle" idx="1"/>
          </p:nvPr>
        </p:nvSpPr>
        <p:spPr>
          <a:xfrm>
            <a:off x="348916" y="3625516"/>
            <a:ext cx="8446169" cy="1236395"/>
          </a:xfrm>
        </p:spPr>
        <p:txBody>
          <a:bodyPr/>
          <a:lstStyle/>
          <a:p>
            <a:r>
              <a:rPr lang="en-US" i="1" dirty="0"/>
              <a:t>Alliance is a nonprofit, statewide association comprised of Intellectual and Developmental Disability (IDD) case management and provider agencies, businesses serving the IDD community, and disability advocacy organizations.</a:t>
            </a:r>
          </a:p>
        </p:txBody>
      </p:sp>
      <p:pic>
        <p:nvPicPr>
          <p:cNvPr id="5" name="Picture 4" descr="Logo&#10;&#10;Description automatically generated">
            <a:extLst>
              <a:ext uri="{FF2B5EF4-FFF2-40B4-BE49-F238E27FC236}">
                <a16:creationId xmlns:a16="http://schemas.microsoft.com/office/drawing/2014/main" id="{E5CF9917-0287-498F-BC45-6DB695D51D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3436" y="4227083"/>
            <a:ext cx="852935" cy="790454"/>
          </a:xfrm>
          <a:prstGeom prst="rect">
            <a:avLst/>
          </a:prstGeom>
        </p:spPr>
      </p:pic>
      <p:pic>
        <p:nvPicPr>
          <p:cNvPr id="8" name="Picture 7" descr="Logo, company name&#10;&#10;Description automatically generated">
            <a:extLst>
              <a:ext uri="{FF2B5EF4-FFF2-40B4-BE49-F238E27FC236}">
                <a16:creationId xmlns:a16="http://schemas.microsoft.com/office/drawing/2014/main" id="{E1258DAE-CB83-FD33-8C34-0706DC030A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1721" y="537834"/>
            <a:ext cx="4460558" cy="2771318"/>
          </a:xfrm>
          <a:prstGeom prst="rect">
            <a:avLst/>
          </a:prstGeom>
        </p:spPr>
      </p:pic>
    </p:spTree>
    <p:extLst>
      <p:ext uri="{BB962C8B-B14F-4D97-AF65-F5344CB8AC3E}">
        <p14:creationId xmlns:p14="http://schemas.microsoft.com/office/powerpoint/2010/main" val="3411191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9"/>
          <p:cNvSpPr txBox="1">
            <a:spLocks noGrp="1"/>
          </p:cNvSpPr>
          <p:nvPr>
            <p:ph type="body" idx="1"/>
          </p:nvPr>
        </p:nvSpPr>
        <p:spPr>
          <a:xfrm>
            <a:off x="727650" y="1330525"/>
            <a:ext cx="5804100" cy="3489000"/>
          </a:xfrm>
          <a:prstGeom prst="rect">
            <a:avLst/>
          </a:prstGeom>
          <a:noFill/>
          <a:ln>
            <a:noFill/>
          </a:ln>
        </p:spPr>
        <p:txBody>
          <a:bodyPr spcFirstLastPara="1" wrap="square" lIns="91425" tIns="91425" rIns="91425" bIns="91425" anchor="t" anchorCtr="0">
            <a:noAutofit/>
          </a:bodyPr>
          <a:lstStyle/>
          <a:p>
            <a:pPr marL="285750" lvl="0" indent="-285750" algn="l" rtl="0">
              <a:lnSpc>
                <a:spcPct val="115000"/>
              </a:lnSpc>
              <a:spcBef>
                <a:spcPts val="300"/>
              </a:spcBef>
              <a:spcAft>
                <a:spcPts val="0"/>
              </a:spcAft>
              <a:buSzPts val="1200"/>
              <a:buChar char="●"/>
            </a:pPr>
            <a:r>
              <a:rPr lang="en-US" sz="1600">
                <a:latin typeface="Open Sans"/>
                <a:ea typeface="Open Sans"/>
                <a:cs typeface="Open Sans"/>
                <a:sym typeface="Open Sans"/>
              </a:rPr>
              <a:t>With the EFAP continuing, Colorado is positioned to continue developing recommendations and systems innovation to help Colorado become a model state in implementing the Employment First framework.</a:t>
            </a:r>
            <a:endParaRPr sz="1600">
              <a:solidFill>
                <a:schemeClr val="dk1"/>
              </a:solidFill>
              <a:latin typeface="Open Sans"/>
              <a:ea typeface="Open Sans"/>
              <a:cs typeface="Open Sans"/>
              <a:sym typeface="Open Sans"/>
            </a:endParaRPr>
          </a:p>
          <a:p>
            <a:pPr marL="285750" lvl="0" indent="-209550" algn="l" rtl="0">
              <a:lnSpc>
                <a:spcPct val="115000"/>
              </a:lnSpc>
              <a:spcBef>
                <a:spcPts val="300"/>
              </a:spcBef>
              <a:spcAft>
                <a:spcPts val="0"/>
              </a:spcAft>
              <a:buSzPts val="1200"/>
              <a:buNone/>
            </a:pPr>
            <a:endParaRPr sz="1600">
              <a:latin typeface="Open Sans"/>
              <a:ea typeface="Open Sans"/>
              <a:cs typeface="Open Sans"/>
              <a:sym typeface="Open Sans"/>
            </a:endParaRPr>
          </a:p>
          <a:p>
            <a:pPr marL="285750" lvl="0" indent="-285750" algn="l" rtl="0">
              <a:lnSpc>
                <a:spcPct val="115000"/>
              </a:lnSpc>
              <a:spcBef>
                <a:spcPts val="300"/>
              </a:spcBef>
              <a:spcAft>
                <a:spcPts val="0"/>
              </a:spcAft>
              <a:buSzPts val="1200"/>
              <a:buChar char="●"/>
            </a:pPr>
            <a:r>
              <a:rPr lang="en-US" sz="1600">
                <a:latin typeface="Open Sans"/>
                <a:ea typeface="Open Sans"/>
                <a:cs typeface="Open Sans"/>
                <a:sym typeface="Open Sans"/>
              </a:rPr>
              <a:t>Additional Resources on the EFAP: </a:t>
            </a:r>
            <a:endParaRPr sz="1400">
              <a:latin typeface="Open Sans"/>
              <a:ea typeface="Open Sans"/>
              <a:cs typeface="Open Sans"/>
              <a:sym typeface="Open Sans"/>
            </a:endParaRPr>
          </a:p>
          <a:p>
            <a:pPr marL="742950" lvl="1" indent="-285750" algn="l" rtl="0">
              <a:lnSpc>
                <a:spcPct val="115000"/>
              </a:lnSpc>
              <a:spcBef>
                <a:spcPts val="300"/>
              </a:spcBef>
              <a:spcAft>
                <a:spcPts val="0"/>
              </a:spcAft>
              <a:buSzPts val="1200"/>
              <a:buChar char="○"/>
            </a:pPr>
            <a:r>
              <a:rPr lang="en-US" sz="1400" u="sng">
                <a:solidFill>
                  <a:schemeClr val="hlink"/>
                </a:solidFill>
                <a:latin typeface="Open Sans"/>
                <a:ea typeface="Open Sans"/>
                <a:cs typeface="Open Sans"/>
                <a:sym typeface="Open Sans"/>
                <a:hlinkClick r:id="rId3"/>
              </a:rPr>
              <a:t>EFAP webpage</a:t>
            </a:r>
            <a:endParaRPr sz="1400">
              <a:latin typeface="Open Sans"/>
              <a:ea typeface="Open Sans"/>
              <a:cs typeface="Open Sans"/>
              <a:sym typeface="Open Sans"/>
            </a:endParaRPr>
          </a:p>
          <a:p>
            <a:pPr marL="742950" lvl="1" indent="-285750" algn="l" rtl="0">
              <a:lnSpc>
                <a:spcPct val="115000"/>
              </a:lnSpc>
              <a:spcBef>
                <a:spcPts val="300"/>
              </a:spcBef>
              <a:spcAft>
                <a:spcPts val="0"/>
              </a:spcAft>
              <a:buSzPts val="1200"/>
              <a:buChar char="○"/>
            </a:pPr>
            <a:r>
              <a:rPr lang="en-US" sz="1400" u="sng">
                <a:solidFill>
                  <a:schemeClr val="hlink"/>
                </a:solidFill>
                <a:latin typeface="Open Sans"/>
                <a:ea typeface="Open Sans"/>
                <a:cs typeface="Open Sans"/>
                <a:sym typeface="Open Sans"/>
                <a:hlinkClick r:id="rId4"/>
              </a:rPr>
              <a:t>EFAP 2019 Annual Report </a:t>
            </a:r>
            <a:endParaRPr sz="1400">
              <a:latin typeface="Open Sans"/>
              <a:ea typeface="Open Sans"/>
              <a:cs typeface="Open Sans"/>
              <a:sym typeface="Open Sans"/>
            </a:endParaRPr>
          </a:p>
          <a:p>
            <a:pPr marL="742950" lvl="1" indent="-285750" algn="l" rtl="0">
              <a:lnSpc>
                <a:spcPct val="115000"/>
              </a:lnSpc>
              <a:spcBef>
                <a:spcPts val="300"/>
              </a:spcBef>
              <a:spcAft>
                <a:spcPts val="0"/>
              </a:spcAft>
              <a:buSzPts val="1200"/>
              <a:buChar char="○"/>
            </a:pPr>
            <a:r>
              <a:rPr lang="en-US" sz="1400" u="sng">
                <a:solidFill>
                  <a:schemeClr val="hlink"/>
                </a:solidFill>
                <a:latin typeface="Open Sans"/>
                <a:ea typeface="Open Sans"/>
                <a:cs typeface="Open Sans"/>
                <a:sym typeface="Open Sans"/>
                <a:hlinkClick r:id="rId5"/>
              </a:rPr>
              <a:t>EFAP 2021 Member Orientation Packet</a:t>
            </a:r>
            <a:endParaRPr sz="1400">
              <a:latin typeface="Open Sans"/>
              <a:ea typeface="Open Sans"/>
              <a:cs typeface="Open Sans"/>
              <a:sym typeface="Open Sans"/>
            </a:endParaRPr>
          </a:p>
          <a:p>
            <a:pPr marL="742950" lvl="1" indent="-209550" algn="l" rtl="0">
              <a:lnSpc>
                <a:spcPct val="115000"/>
              </a:lnSpc>
              <a:spcBef>
                <a:spcPts val="300"/>
              </a:spcBef>
              <a:spcAft>
                <a:spcPts val="0"/>
              </a:spcAft>
              <a:buSzPts val="1200"/>
              <a:buNone/>
            </a:pPr>
            <a:endParaRPr sz="1400">
              <a:latin typeface="Open Sans"/>
              <a:ea typeface="Open Sans"/>
              <a:cs typeface="Open Sans"/>
              <a:sym typeface="Open Sans"/>
            </a:endParaRPr>
          </a:p>
          <a:p>
            <a:pPr marL="457200" marR="0" lvl="0" indent="-228600" algn="l" rtl="0">
              <a:lnSpc>
                <a:spcPct val="115000"/>
              </a:lnSpc>
              <a:spcBef>
                <a:spcPts val="0"/>
              </a:spcBef>
              <a:spcAft>
                <a:spcPts val="0"/>
              </a:spcAft>
              <a:buClr>
                <a:schemeClr val="dk1"/>
              </a:buClr>
              <a:buSzPts val="1300"/>
              <a:buNone/>
            </a:pPr>
            <a:endParaRPr/>
          </a:p>
        </p:txBody>
      </p:sp>
      <p:sp>
        <p:nvSpPr>
          <p:cNvPr id="628" name="Google Shape;628;p9"/>
          <p:cNvSpPr txBox="1">
            <a:spLocks noGrp="1"/>
          </p:cNvSpPr>
          <p:nvPr>
            <p:ph type="title"/>
          </p:nvPr>
        </p:nvSpPr>
        <p:spPr>
          <a:xfrm>
            <a:off x="729450" y="632850"/>
            <a:ext cx="7688400" cy="53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2600"/>
              <a:buNone/>
            </a:pPr>
            <a:r>
              <a:rPr lang="en-US"/>
              <a:t>Learn More about EFAP</a:t>
            </a:r>
            <a:endParaRPr/>
          </a:p>
        </p:txBody>
      </p:sp>
      <p:pic>
        <p:nvPicPr>
          <p:cNvPr id="629" name="Google Shape;629;p9" descr="Cover graphic for the EFAP Strategic Plan of 2017"/>
          <p:cNvPicPr preferRelativeResize="0"/>
          <p:nvPr/>
        </p:nvPicPr>
        <p:blipFill rotWithShape="1">
          <a:blip r:embed="rId6">
            <a:alphaModFix/>
          </a:blip>
          <a:srcRect/>
          <a:stretch/>
        </p:blipFill>
        <p:spPr>
          <a:xfrm>
            <a:off x="6531824" y="1798000"/>
            <a:ext cx="2399835" cy="24193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10"/>
          <p:cNvSpPr txBox="1">
            <a:spLocks noGrp="1"/>
          </p:cNvSpPr>
          <p:nvPr>
            <p:ph type="title"/>
          </p:nvPr>
        </p:nvSpPr>
        <p:spPr>
          <a:xfrm>
            <a:off x="729450" y="1322450"/>
            <a:ext cx="7688400" cy="1518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US" sz="3000" u="sng">
                <a:solidFill>
                  <a:schemeClr val="hlink"/>
                </a:solidFill>
                <a:latin typeface="Open Sans"/>
                <a:ea typeface="Open Sans"/>
                <a:cs typeface="Open Sans"/>
                <a:sym typeface="Open Sans"/>
                <a:hlinkClick r:id="rId3"/>
              </a:rPr>
              <a:t>Senate Bill 18-145 (SB18-145)</a:t>
            </a:r>
            <a:endParaRPr sz="3000">
              <a:latin typeface="Open Sans"/>
              <a:ea typeface="Open Sans"/>
              <a:cs typeface="Open Sans"/>
              <a:sym typeface="Open Sans"/>
            </a:endParaRPr>
          </a:p>
          <a:p>
            <a:pPr marL="0" lvl="0" indent="0" algn="l" rtl="0">
              <a:lnSpc>
                <a:spcPct val="100000"/>
              </a:lnSpc>
              <a:spcBef>
                <a:spcPts val="0"/>
              </a:spcBef>
              <a:spcAft>
                <a:spcPts val="0"/>
              </a:spcAft>
              <a:buSzPts val="3600"/>
              <a:buNone/>
            </a:pPr>
            <a:endParaRPr sz="3000">
              <a:latin typeface="Open Sans"/>
              <a:ea typeface="Open Sans"/>
              <a:cs typeface="Open Sans"/>
              <a:sym typeface="Open Sans"/>
            </a:endParaRPr>
          </a:p>
          <a:p>
            <a:pPr marL="0" lvl="0" indent="0" algn="l" rtl="0">
              <a:lnSpc>
                <a:spcPct val="100000"/>
              </a:lnSpc>
              <a:spcBef>
                <a:spcPts val="0"/>
              </a:spcBef>
              <a:spcAft>
                <a:spcPts val="0"/>
              </a:spcAft>
              <a:buSzPts val="3600"/>
              <a:buNone/>
            </a:pPr>
            <a:r>
              <a:rPr lang="en-US" sz="3000">
                <a:latin typeface="Open Sans"/>
                <a:ea typeface="Open Sans"/>
                <a:cs typeface="Open Sans"/>
                <a:sym typeface="Open Sans"/>
              </a:rPr>
              <a:t>Implement Employment First Recommendations</a:t>
            </a:r>
            <a:endParaRPr sz="3000">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11"/>
          <p:cNvSpPr txBox="1">
            <a:spLocks noGrp="1"/>
          </p:cNvSpPr>
          <p:nvPr>
            <p:ph type="title"/>
          </p:nvPr>
        </p:nvSpPr>
        <p:spPr>
          <a:xfrm>
            <a:off x="729450" y="632850"/>
            <a:ext cx="7688400" cy="53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2400"/>
              <a:buNone/>
            </a:pPr>
            <a:r>
              <a:rPr lang="en-US"/>
              <a:t>Origin of SB18-145</a:t>
            </a:r>
            <a:endParaRPr/>
          </a:p>
        </p:txBody>
      </p:sp>
      <p:sp>
        <p:nvSpPr>
          <p:cNvPr id="640" name="Google Shape;640;p11"/>
          <p:cNvSpPr txBox="1"/>
          <p:nvPr/>
        </p:nvSpPr>
        <p:spPr>
          <a:xfrm>
            <a:off x="427875" y="1304575"/>
            <a:ext cx="3851700" cy="3971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Grassroots advocacy effort </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Lead advocacy organization:  The Arc of Larimer County</a:t>
            </a:r>
            <a:r>
              <a:rPr lang="en-US"/>
              <a:t> (</a:t>
            </a:r>
            <a:r>
              <a:rPr lang="en-US" sz="1400" b="0" i="0" u="none" strike="noStrike" cap="none">
                <a:solidFill>
                  <a:srgbClr val="000000"/>
                </a:solidFill>
                <a:latin typeface="Arial"/>
                <a:ea typeface="Arial"/>
                <a:cs typeface="Arial"/>
                <a:sym typeface="Arial"/>
              </a:rPr>
              <a:t>Fort Collins, Colorado) who established group of like-minded champions</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Identified a champion in state government to reach across parties</a:t>
            </a:r>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Based on recommendations from EFAP in 2017</a:t>
            </a:r>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Worked with community stakeholders such as Alliance</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41" name="Google Shape;641;p11"/>
          <p:cNvPicPr preferRelativeResize="0"/>
          <p:nvPr/>
        </p:nvPicPr>
        <p:blipFill rotWithShape="1">
          <a:blip r:embed="rId3">
            <a:alphaModFix/>
          </a:blip>
          <a:srcRect/>
          <a:stretch/>
        </p:blipFill>
        <p:spPr>
          <a:xfrm>
            <a:off x="4634700" y="568750"/>
            <a:ext cx="4041999" cy="43436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g152db631e5e_0_10"/>
          <p:cNvSpPr txBox="1">
            <a:spLocks noGrp="1"/>
          </p:cNvSpPr>
          <p:nvPr>
            <p:ph type="title"/>
          </p:nvPr>
        </p:nvSpPr>
        <p:spPr>
          <a:xfrm>
            <a:off x="729450" y="632850"/>
            <a:ext cx="7688400" cy="53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2400"/>
              <a:buNone/>
            </a:pPr>
            <a:r>
              <a:rPr lang="en-US"/>
              <a:t>Outcomes of SB18-145</a:t>
            </a:r>
            <a:endParaRPr/>
          </a:p>
        </p:txBody>
      </p:sp>
      <p:sp>
        <p:nvSpPr>
          <p:cNvPr id="647" name="Google Shape;647;g152db631e5e_0_10"/>
          <p:cNvSpPr txBox="1"/>
          <p:nvPr/>
        </p:nvSpPr>
        <p:spPr>
          <a:xfrm>
            <a:off x="4028200" y="1078950"/>
            <a:ext cx="4567200" cy="4186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a:t>Minimum training requirements</a:t>
            </a:r>
            <a:endParaRPr/>
          </a:p>
          <a:p>
            <a:pPr marL="914400" marR="0" lvl="1" indent="-317500" algn="l" rtl="0">
              <a:lnSpc>
                <a:spcPct val="100000"/>
              </a:lnSpc>
              <a:spcBef>
                <a:spcPts val="0"/>
              </a:spcBef>
              <a:spcAft>
                <a:spcPts val="0"/>
              </a:spcAft>
              <a:buSzPts val="1400"/>
              <a:buChar char="○"/>
            </a:pPr>
            <a:r>
              <a:rPr lang="en-US"/>
              <a:t>Providers of individual supported employment must obtain a nationally recognized training certificate or certification</a:t>
            </a:r>
            <a:endParaRPr/>
          </a:p>
          <a:p>
            <a:pPr marL="914400" marR="0" lvl="1" indent="-317500" algn="l" rtl="0">
              <a:lnSpc>
                <a:spcPct val="100000"/>
              </a:lnSpc>
              <a:spcBef>
                <a:spcPts val="0"/>
              </a:spcBef>
              <a:spcAft>
                <a:spcPts val="0"/>
              </a:spcAft>
              <a:buSzPts val="1400"/>
              <a:buChar char="○"/>
            </a:pPr>
            <a:r>
              <a:rPr lang="en-US"/>
              <a:t>5-year timeline (until June 30, 2024)</a:t>
            </a:r>
            <a:endParaRPr/>
          </a:p>
          <a:p>
            <a:pPr marL="914400" marR="0" lvl="1" indent="-317500" algn="l" rtl="0">
              <a:lnSpc>
                <a:spcPct val="100000"/>
              </a:lnSpc>
              <a:spcBef>
                <a:spcPts val="0"/>
              </a:spcBef>
              <a:spcAft>
                <a:spcPts val="0"/>
              </a:spcAft>
              <a:buSzPts val="1400"/>
              <a:buChar char="○"/>
            </a:pPr>
            <a:r>
              <a:rPr lang="en-US"/>
              <a:t>Cost of training and staff time funded</a:t>
            </a:r>
            <a:endParaRPr/>
          </a:p>
          <a:p>
            <a:pPr marL="285750" marR="0" lvl="0" indent="-317500" algn="l" rtl="0">
              <a:lnSpc>
                <a:spcPct val="100000"/>
              </a:lnSpc>
              <a:spcBef>
                <a:spcPts val="0"/>
              </a:spcBef>
              <a:spcAft>
                <a:spcPts val="0"/>
              </a:spcAft>
              <a:buSzPts val="1400"/>
              <a:buChar char="•"/>
            </a:pPr>
            <a:r>
              <a:rPr lang="en-US"/>
              <a:t>Data collection on employment outcomes</a:t>
            </a:r>
            <a:endParaRPr/>
          </a:p>
          <a:p>
            <a:pPr marL="914400" marR="0" lvl="1" indent="-317500" algn="l" rtl="0">
              <a:lnSpc>
                <a:spcPct val="100000"/>
              </a:lnSpc>
              <a:spcBef>
                <a:spcPts val="0"/>
              </a:spcBef>
              <a:spcAft>
                <a:spcPts val="0"/>
              </a:spcAft>
              <a:buSzPts val="1400"/>
              <a:buChar char="○"/>
            </a:pPr>
            <a:r>
              <a:rPr lang="en-US"/>
              <a:t>Number employed and served in employment a day services</a:t>
            </a:r>
            <a:endParaRPr/>
          </a:p>
          <a:p>
            <a:pPr marL="914400" marR="0" lvl="1" indent="-317500" algn="l" rtl="0">
              <a:lnSpc>
                <a:spcPct val="100000"/>
              </a:lnSpc>
              <a:spcBef>
                <a:spcPts val="0"/>
              </a:spcBef>
              <a:spcAft>
                <a:spcPts val="0"/>
              </a:spcAft>
              <a:buSzPts val="1400"/>
              <a:buChar char="○"/>
            </a:pPr>
            <a:r>
              <a:rPr lang="en-US"/>
              <a:t>The sector of employment, average wage and hours per week </a:t>
            </a:r>
            <a:endParaRPr/>
          </a:p>
          <a:p>
            <a:pPr marL="914400" marR="0" lvl="1" indent="-317500" algn="l" rtl="0">
              <a:lnSpc>
                <a:spcPct val="100000"/>
              </a:lnSpc>
              <a:spcBef>
                <a:spcPts val="0"/>
              </a:spcBef>
              <a:spcAft>
                <a:spcPts val="0"/>
              </a:spcAft>
              <a:buSzPts val="1400"/>
              <a:buChar char="○"/>
            </a:pPr>
            <a:r>
              <a:rPr lang="en-US"/>
              <a:t>The total number of people eligible for employment services </a:t>
            </a:r>
            <a:endParaRPr/>
          </a:p>
          <a:p>
            <a:pPr marL="914400" marR="0" lvl="1" indent="-317500" algn="l" rtl="0">
              <a:lnSpc>
                <a:spcPct val="100000"/>
              </a:lnSpc>
              <a:spcBef>
                <a:spcPts val="0"/>
              </a:spcBef>
              <a:spcAft>
                <a:spcPts val="0"/>
              </a:spcAft>
              <a:buSzPts val="1400"/>
              <a:buChar char="○"/>
            </a:pPr>
            <a:r>
              <a:rPr lang="en-US"/>
              <a:t>The number earning less than minimum wage </a:t>
            </a:r>
            <a:endParaRPr/>
          </a:p>
          <a:p>
            <a:pPr marL="91440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48" name="Google Shape;648;g152db631e5e_0_10" title="Association of Community Rehabilitation Educators Logo"/>
          <p:cNvPicPr preferRelativeResize="0"/>
          <p:nvPr/>
        </p:nvPicPr>
        <p:blipFill rotWithShape="1">
          <a:blip r:embed="rId3">
            <a:alphaModFix/>
          </a:blip>
          <a:srcRect/>
          <a:stretch/>
        </p:blipFill>
        <p:spPr>
          <a:xfrm>
            <a:off x="1631025" y="1280075"/>
            <a:ext cx="1662648" cy="1469051"/>
          </a:xfrm>
          <a:prstGeom prst="rect">
            <a:avLst/>
          </a:prstGeom>
          <a:noFill/>
          <a:ln>
            <a:noFill/>
          </a:ln>
        </p:spPr>
      </p:pic>
      <p:pic>
        <p:nvPicPr>
          <p:cNvPr id="649" name="Google Shape;649;g152db631e5e_0_10" title="Community Employment Support Professional Certification Logo"/>
          <p:cNvPicPr preferRelativeResize="0"/>
          <p:nvPr/>
        </p:nvPicPr>
        <p:blipFill rotWithShape="1">
          <a:blip r:embed="rId4">
            <a:alphaModFix/>
          </a:blip>
          <a:srcRect/>
          <a:stretch/>
        </p:blipFill>
        <p:spPr>
          <a:xfrm>
            <a:off x="485301" y="2571738"/>
            <a:ext cx="3542875" cy="1180950"/>
          </a:xfrm>
          <a:prstGeom prst="rect">
            <a:avLst/>
          </a:prstGeom>
          <a:noFill/>
          <a:ln>
            <a:noFill/>
          </a:ln>
        </p:spPr>
      </p:pic>
      <p:pic>
        <p:nvPicPr>
          <p:cNvPr id="650" name="Google Shape;650;g152db631e5e_0_10" title="Individual Placement and Support Logo "/>
          <p:cNvPicPr preferRelativeResize="0"/>
          <p:nvPr/>
        </p:nvPicPr>
        <p:blipFill rotWithShape="1">
          <a:blip r:embed="rId5">
            <a:alphaModFix/>
          </a:blip>
          <a:srcRect/>
          <a:stretch/>
        </p:blipFill>
        <p:spPr>
          <a:xfrm>
            <a:off x="653049" y="3967403"/>
            <a:ext cx="3375150" cy="95687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12"/>
          <p:cNvSpPr txBox="1"/>
          <p:nvPr/>
        </p:nvSpPr>
        <p:spPr>
          <a:xfrm>
            <a:off x="4521150" y="521675"/>
            <a:ext cx="4513500" cy="4621200"/>
          </a:xfrm>
          <a:prstGeom prst="rect">
            <a:avLst/>
          </a:prstGeom>
          <a:solidFill>
            <a:srgbClr val="1E4488"/>
          </a:solidFill>
          <a:ln>
            <a:noFill/>
          </a:ln>
        </p:spPr>
        <p:txBody>
          <a:bodyPr spcFirstLastPara="1" wrap="square" lIns="91425" tIns="45700" rIns="91425" bIns="45700" anchor="t" anchorCtr="0">
            <a:spAutoFit/>
          </a:bodyPr>
          <a:lstStyle/>
          <a:p>
            <a:pPr marL="0" lvl="0" indent="0" algn="ctr" rtl="0">
              <a:spcBef>
                <a:spcPts val="0"/>
              </a:spcBef>
              <a:spcAft>
                <a:spcPts val="0"/>
              </a:spcAft>
              <a:buClr>
                <a:srgbClr val="000000"/>
              </a:buClr>
              <a:buSzPts val="2800"/>
              <a:buFont typeface="Arial"/>
              <a:buNone/>
            </a:pPr>
            <a:r>
              <a:rPr lang="en-US" sz="2600" b="1">
                <a:solidFill>
                  <a:schemeClr val="lt1"/>
                </a:solidFill>
              </a:rPr>
              <a:t>Senate Bill 18-145</a:t>
            </a:r>
            <a:endParaRPr sz="2600" b="1">
              <a:solidFill>
                <a:schemeClr val="lt1"/>
              </a:solidFill>
            </a:endParaRPr>
          </a:p>
          <a:p>
            <a:pPr marL="0" lvl="0" indent="0" algn="ctr" rtl="0">
              <a:spcBef>
                <a:spcPts val="0"/>
              </a:spcBef>
              <a:spcAft>
                <a:spcPts val="0"/>
              </a:spcAft>
              <a:buClr>
                <a:srgbClr val="000000"/>
              </a:buClr>
              <a:buSzPts val="2800"/>
              <a:buFont typeface="Arial"/>
              <a:buNone/>
            </a:pPr>
            <a:r>
              <a:rPr lang="en-US" sz="2200">
                <a:solidFill>
                  <a:schemeClr val="lt1"/>
                </a:solidFill>
              </a:rPr>
              <a:t>Medicaid &amp; DVR</a:t>
            </a:r>
            <a:endParaRPr sz="2200">
              <a:solidFill>
                <a:schemeClr val="lt1"/>
              </a:solidFill>
            </a:endParaRPr>
          </a:p>
          <a:p>
            <a:pPr marL="0" lvl="0" indent="0" algn="ctr" rtl="0">
              <a:spcBef>
                <a:spcPts val="0"/>
              </a:spcBef>
              <a:spcAft>
                <a:spcPts val="0"/>
              </a:spcAft>
              <a:buClr>
                <a:srgbClr val="000000"/>
              </a:buClr>
              <a:buSzPts val="2800"/>
              <a:buFont typeface="Arial"/>
              <a:buNone/>
            </a:pPr>
            <a:r>
              <a:rPr lang="en-US" sz="2200" b="1">
                <a:solidFill>
                  <a:schemeClr val="lt1"/>
                </a:solidFill>
              </a:rPr>
              <a:t> </a:t>
            </a:r>
            <a:endParaRPr sz="2200" b="1">
              <a:solidFill>
                <a:schemeClr val="lt1"/>
              </a:solidFill>
            </a:endParaRPr>
          </a:p>
          <a:p>
            <a:pPr marL="0" lvl="0" indent="0" algn="ctr" rtl="0">
              <a:spcBef>
                <a:spcPts val="0"/>
              </a:spcBef>
              <a:spcAft>
                <a:spcPts val="0"/>
              </a:spcAft>
              <a:buClr>
                <a:srgbClr val="000000"/>
              </a:buClr>
              <a:buSzPts val="2800"/>
              <a:buFont typeface="Arial"/>
              <a:buNone/>
            </a:pPr>
            <a:r>
              <a:rPr lang="en-US" sz="2200">
                <a:solidFill>
                  <a:schemeClr val="lt1"/>
                </a:solidFill>
              </a:rPr>
              <a:t>Reimbursement for </a:t>
            </a:r>
            <a:endParaRPr sz="2200">
              <a:solidFill>
                <a:schemeClr val="lt1"/>
              </a:solidFill>
            </a:endParaRPr>
          </a:p>
          <a:p>
            <a:pPr marL="0" lvl="0" indent="0" algn="ctr" rtl="0">
              <a:spcBef>
                <a:spcPts val="0"/>
              </a:spcBef>
              <a:spcAft>
                <a:spcPts val="0"/>
              </a:spcAft>
              <a:buNone/>
            </a:pPr>
            <a:r>
              <a:rPr lang="en-US" sz="2200">
                <a:solidFill>
                  <a:schemeClr val="lt1"/>
                </a:solidFill>
              </a:rPr>
              <a:t>Professional Development!</a:t>
            </a:r>
            <a:endParaRPr sz="2200">
              <a:solidFill>
                <a:schemeClr val="lt1"/>
              </a:solidFill>
            </a:endParaRPr>
          </a:p>
          <a:p>
            <a:pPr marL="0" lvl="0" indent="0" algn="ctr" rtl="0">
              <a:spcBef>
                <a:spcPts val="0"/>
              </a:spcBef>
              <a:spcAft>
                <a:spcPts val="0"/>
              </a:spcAft>
              <a:buClr>
                <a:srgbClr val="000000"/>
              </a:buClr>
              <a:buSzPts val="2800"/>
              <a:buFont typeface="Arial"/>
              <a:buNone/>
            </a:pPr>
            <a:endParaRPr sz="2200">
              <a:solidFill>
                <a:schemeClr val="lt1"/>
              </a:solidFill>
            </a:endParaRPr>
          </a:p>
          <a:p>
            <a:pPr marL="0" lvl="0" indent="0" algn="ctr" rtl="0">
              <a:spcBef>
                <a:spcPts val="0"/>
              </a:spcBef>
              <a:spcAft>
                <a:spcPts val="0"/>
              </a:spcAft>
              <a:buClr>
                <a:srgbClr val="000000"/>
              </a:buClr>
              <a:buSzPts val="2800"/>
              <a:buFont typeface="Arial"/>
              <a:buNone/>
            </a:pPr>
            <a:r>
              <a:rPr lang="en-US" sz="2200">
                <a:solidFill>
                  <a:schemeClr val="lt1"/>
                </a:solidFill>
              </a:rPr>
              <a:t>Requirement to earn Nationally Recognized Training or Certification by June 30, 2024</a:t>
            </a:r>
            <a:endParaRPr sz="2200">
              <a:solidFill>
                <a:schemeClr val="lt1"/>
              </a:solidFill>
            </a:endParaRPr>
          </a:p>
          <a:p>
            <a:pPr marL="0" lvl="0" indent="0" algn="ctr" rtl="0">
              <a:spcBef>
                <a:spcPts val="0"/>
              </a:spcBef>
              <a:spcAft>
                <a:spcPts val="0"/>
              </a:spcAft>
              <a:buClr>
                <a:srgbClr val="000000"/>
              </a:buClr>
              <a:buSzPts val="2800"/>
              <a:buFont typeface="Arial"/>
              <a:buNone/>
            </a:pPr>
            <a:endParaRPr sz="2200">
              <a:solidFill>
                <a:schemeClr val="lt1"/>
              </a:solidFill>
            </a:endParaRPr>
          </a:p>
          <a:p>
            <a:pPr marL="0" lvl="0" indent="0" algn="ctr" rtl="0">
              <a:spcBef>
                <a:spcPts val="0"/>
              </a:spcBef>
              <a:spcAft>
                <a:spcPts val="0"/>
              </a:spcAft>
              <a:buClr>
                <a:srgbClr val="000000"/>
              </a:buClr>
              <a:buSzPts val="2800"/>
              <a:buFont typeface="Arial"/>
              <a:buNone/>
            </a:pPr>
            <a:r>
              <a:rPr lang="en-US" sz="2311">
                <a:solidFill>
                  <a:schemeClr val="lt1"/>
                </a:solidFill>
              </a:rPr>
              <a:t>For more information go to:</a:t>
            </a:r>
            <a:endParaRPr sz="2311">
              <a:solidFill>
                <a:schemeClr val="lt1"/>
              </a:solidFill>
            </a:endParaRPr>
          </a:p>
          <a:p>
            <a:pPr marL="0" lvl="0" indent="0" algn="l" rtl="0">
              <a:spcBef>
                <a:spcPts val="0"/>
              </a:spcBef>
              <a:spcAft>
                <a:spcPts val="0"/>
              </a:spcAft>
              <a:buClr>
                <a:srgbClr val="000000"/>
              </a:buClr>
              <a:buSzPts val="2800"/>
              <a:buFont typeface="Arial"/>
              <a:buNone/>
            </a:pPr>
            <a:r>
              <a:rPr lang="en-US" sz="2311">
                <a:solidFill>
                  <a:schemeClr val="lt1"/>
                </a:solidFill>
              </a:rPr>
              <a:t>    </a:t>
            </a:r>
            <a:r>
              <a:rPr lang="en-US" sz="2088" u="sng">
                <a:solidFill>
                  <a:schemeClr val="lt1"/>
                </a:solidFill>
                <a:hlinkClick r:id="rId3">
                  <a:extLst>
                    <a:ext uri="{A12FA001-AC4F-418D-AE19-62706E023703}">
                      <ahyp:hlinkClr xmlns:ahyp="http://schemas.microsoft.com/office/drawing/2018/hyperlinkcolor" val="tx"/>
                    </a:ext>
                  </a:extLst>
                </a:hlinkClick>
              </a:rPr>
              <a:t>HCPF Supported Employment</a:t>
            </a:r>
            <a:endParaRPr sz="1200"/>
          </a:p>
          <a:p>
            <a:pPr marL="0" lvl="0" indent="0" algn="l" rtl="0">
              <a:spcBef>
                <a:spcPts val="0"/>
              </a:spcBef>
              <a:spcAft>
                <a:spcPts val="0"/>
              </a:spcAft>
              <a:buClr>
                <a:srgbClr val="000000"/>
              </a:buClr>
              <a:buSzPts val="2800"/>
              <a:buFont typeface="Arial"/>
              <a:buNone/>
            </a:pPr>
            <a:endParaRPr sz="1200"/>
          </a:p>
          <a:p>
            <a:pPr marL="0" lvl="0" indent="0" algn="l" rtl="0">
              <a:spcBef>
                <a:spcPts val="0"/>
              </a:spcBef>
              <a:spcAft>
                <a:spcPts val="0"/>
              </a:spcAft>
              <a:buClr>
                <a:srgbClr val="000000"/>
              </a:buClr>
              <a:buSzPts val="2800"/>
              <a:buFont typeface="Arial"/>
              <a:buNone/>
            </a:pPr>
            <a:endParaRPr sz="1200"/>
          </a:p>
        </p:txBody>
      </p:sp>
      <p:sp>
        <p:nvSpPr>
          <p:cNvPr id="656" name="Google Shape;656;p12"/>
          <p:cNvSpPr txBox="1"/>
          <p:nvPr/>
        </p:nvSpPr>
        <p:spPr>
          <a:xfrm>
            <a:off x="729450" y="1771531"/>
            <a:ext cx="7866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7" name="Google Shape;657;p12"/>
          <p:cNvSpPr txBox="1"/>
          <p:nvPr/>
        </p:nvSpPr>
        <p:spPr>
          <a:xfrm>
            <a:off x="-12" y="405475"/>
            <a:ext cx="45135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b="1">
                <a:solidFill>
                  <a:srgbClr val="004989"/>
                </a:solidFill>
              </a:rPr>
              <a:t>Nationally Recognized Training and Certification</a:t>
            </a:r>
            <a:r>
              <a:rPr lang="en-US" sz="1900" b="1"/>
              <a:t> </a:t>
            </a:r>
            <a:endParaRPr sz="1900" b="1"/>
          </a:p>
        </p:txBody>
      </p:sp>
      <p:pic>
        <p:nvPicPr>
          <p:cNvPr id="658" name="Google Shape;658;p12" title="Association of Community Rehabilitation Educators Logo"/>
          <p:cNvPicPr preferRelativeResize="0"/>
          <p:nvPr/>
        </p:nvPicPr>
        <p:blipFill rotWithShape="1">
          <a:blip r:embed="rId4">
            <a:alphaModFix/>
          </a:blip>
          <a:srcRect/>
          <a:stretch/>
        </p:blipFill>
        <p:spPr>
          <a:xfrm>
            <a:off x="1366750" y="1345350"/>
            <a:ext cx="1662648" cy="1469051"/>
          </a:xfrm>
          <a:prstGeom prst="rect">
            <a:avLst/>
          </a:prstGeom>
          <a:noFill/>
          <a:ln>
            <a:noFill/>
          </a:ln>
        </p:spPr>
      </p:pic>
      <p:pic>
        <p:nvPicPr>
          <p:cNvPr id="659" name="Google Shape;659;p12" title="Community Employment Support Professional Certification Logo"/>
          <p:cNvPicPr preferRelativeResize="0"/>
          <p:nvPr/>
        </p:nvPicPr>
        <p:blipFill rotWithShape="1">
          <a:blip r:embed="rId5">
            <a:alphaModFix/>
          </a:blip>
          <a:srcRect/>
          <a:stretch/>
        </p:blipFill>
        <p:spPr>
          <a:xfrm>
            <a:off x="485313" y="2614063"/>
            <a:ext cx="3542875" cy="1180950"/>
          </a:xfrm>
          <a:prstGeom prst="rect">
            <a:avLst/>
          </a:prstGeom>
          <a:noFill/>
          <a:ln>
            <a:noFill/>
          </a:ln>
        </p:spPr>
      </p:pic>
      <p:pic>
        <p:nvPicPr>
          <p:cNvPr id="660" name="Google Shape;660;p12" title="Individual Placement and Support Logo "/>
          <p:cNvPicPr preferRelativeResize="0"/>
          <p:nvPr/>
        </p:nvPicPr>
        <p:blipFill rotWithShape="1">
          <a:blip r:embed="rId6">
            <a:alphaModFix/>
          </a:blip>
          <a:srcRect/>
          <a:stretch/>
        </p:blipFill>
        <p:spPr>
          <a:xfrm>
            <a:off x="408888" y="3861750"/>
            <a:ext cx="3695700" cy="10477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g1564754af0c_0_1"/>
          <p:cNvSpPr txBox="1">
            <a:spLocks noGrp="1"/>
          </p:cNvSpPr>
          <p:nvPr>
            <p:ph type="title"/>
          </p:nvPr>
        </p:nvSpPr>
        <p:spPr>
          <a:xfrm>
            <a:off x="729450" y="632850"/>
            <a:ext cx="7688400" cy="53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2400"/>
              <a:buNone/>
            </a:pPr>
            <a:r>
              <a:rPr lang="en-US">
                <a:solidFill>
                  <a:schemeClr val="dk2"/>
                </a:solidFill>
              </a:rPr>
              <a:t>Data Collection Outcomes of SB18-145</a:t>
            </a:r>
            <a:endParaRPr>
              <a:solidFill>
                <a:schemeClr val="dk2"/>
              </a:solidFill>
            </a:endParaRPr>
          </a:p>
          <a:p>
            <a:pPr marL="0" marR="0" lvl="0" indent="0" algn="l" rtl="0">
              <a:lnSpc>
                <a:spcPct val="100000"/>
              </a:lnSpc>
              <a:spcBef>
                <a:spcPts val="0"/>
              </a:spcBef>
              <a:spcAft>
                <a:spcPts val="0"/>
              </a:spcAft>
              <a:buClr>
                <a:schemeClr val="accent1"/>
              </a:buClr>
              <a:buSzPts val="2400"/>
              <a:buNone/>
            </a:pPr>
            <a:endParaRPr/>
          </a:p>
        </p:txBody>
      </p:sp>
      <p:sp>
        <p:nvSpPr>
          <p:cNvPr id="666" name="Google Shape;666;g1564754af0c_0_1"/>
          <p:cNvSpPr/>
          <p:nvPr/>
        </p:nvSpPr>
        <p:spPr>
          <a:xfrm>
            <a:off x="394100" y="1437650"/>
            <a:ext cx="6487200" cy="35646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1600"/>
              <a:t>Health First Colorado (Medicaid Program) collects and reports on employment outcome data of employment outcomes and service use, including:</a:t>
            </a:r>
            <a:endParaRPr sz="1600"/>
          </a:p>
          <a:p>
            <a:pPr marL="457200" lvl="0" indent="0" algn="l" rtl="0">
              <a:spcBef>
                <a:spcPts val="0"/>
              </a:spcBef>
              <a:spcAft>
                <a:spcPts val="0"/>
              </a:spcAft>
              <a:buNone/>
            </a:pPr>
            <a:r>
              <a:rPr lang="en-US" sz="1600"/>
              <a:t>  </a:t>
            </a:r>
            <a:endParaRPr sz="1600"/>
          </a:p>
          <a:p>
            <a:pPr marL="914400" lvl="0" indent="-330200" algn="l" rtl="0">
              <a:spcBef>
                <a:spcPts val="0"/>
              </a:spcBef>
              <a:spcAft>
                <a:spcPts val="0"/>
              </a:spcAft>
              <a:buSzPts val="1600"/>
              <a:buChar char="●"/>
            </a:pPr>
            <a:r>
              <a:rPr lang="en-US" sz="1600"/>
              <a:t>Number employed and served in prevocational services, community-based non-work, day habilitation, and other employment or day services models </a:t>
            </a:r>
            <a:endParaRPr sz="1600"/>
          </a:p>
          <a:p>
            <a:pPr marL="914400" lvl="0" indent="-330200" algn="l" rtl="0">
              <a:spcBef>
                <a:spcPts val="0"/>
              </a:spcBef>
              <a:spcAft>
                <a:spcPts val="0"/>
              </a:spcAft>
              <a:buSzPts val="1600"/>
              <a:buChar char="●"/>
            </a:pPr>
            <a:r>
              <a:rPr lang="en-US" sz="1600"/>
              <a:t>The sector of employment, average wage and hours per week </a:t>
            </a:r>
            <a:endParaRPr sz="1600"/>
          </a:p>
          <a:p>
            <a:pPr marL="914400" lvl="0" indent="-330200" algn="l" rtl="0">
              <a:spcBef>
                <a:spcPts val="0"/>
              </a:spcBef>
              <a:spcAft>
                <a:spcPts val="0"/>
              </a:spcAft>
              <a:buSzPts val="1600"/>
              <a:buChar char="●"/>
            </a:pPr>
            <a:r>
              <a:rPr lang="en-US" sz="1600"/>
              <a:t>The total number of people eligible for employment services </a:t>
            </a:r>
            <a:endParaRPr sz="1600"/>
          </a:p>
          <a:p>
            <a:pPr marL="914400" lvl="0" indent="-330200" algn="l" rtl="0">
              <a:spcBef>
                <a:spcPts val="0"/>
              </a:spcBef>
              <a:spcAft>
                <a:spcPts val="0"/>
              </a:spcAft>
              <a:buSzPts val="1600"/>
              <a:buChar char="●"/>
            </a:pPr>
            <a:r>
              <a:rPr lang="en-US" sz="1600"/>
              <a:t>The number earning less than minimum wage </a:t>
            </a:r>
            <a:endParaRPr sz="16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18"/>
          <p:cNvSpPr txBox="1">
            <a:spLocks noGrp="1"/>
          </p:cNvSpPr>
          <p:nvPr>
            <p:ph type="title"/>
          </p:nvPr>
        </p:nvSpPr>
        <p:spPr>
          <a:xfrm>
            <a:off x="729450" y="1322450"/>
            <a:ext cx="5037000" cy="1518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US" sz="3000">
                <a:latin typeface="Open Sans"/>
                <a:ea typeface="Open Sans"/>
                <a:cs typeface="Open Sans"/>
                <a:sym typeface="Open Sans"/>
              </a:rPr>
              <a:t>2019 Budget Appropriation</a:t>
            </a:r>
            <a:endParaRPr sz="3000">
              <a:latin typeface="Open Sans"/>
              <a:ea typeface="Open Sans"/>
              <a:cs typeface="Open Sans"/>
              <a:sym typeface="Open Sans"/>
            </a:endParaRPr>
          </a:p>
          <a:p>
            <a:pPr marL="0" lvl="0" indent="0" algn="l" rtl="0">
              <a:lnSpc>
                <a:spcPct val="100000"/>
              </a:lnSpc>
              <a:spcBef>
                <a:spcPts val="0"/>
              </a:spcBef>
              <a:spcAft>
                <a:spcPts val="0"/>
              </a:spcAft>
              <a:buSzPts val="3600"/>
              <a:buNone/>
            </a:pPr>
            <a:endParaRPr sz="3000">
              <a:latin typeface="Open Sans"/>
              <a:ea typeface="Open Sans"/>
              <a:cs typeface="Open Sans"/>
              <a:sym typeface="Open Sans"/>
            </a:endParaRPr>
          </a:p>
          <a:p>
            <a:pPr marL="0" lvl="0" indent="0" algn="l" rtl="0">
              <a:lnSpc>
                <a:spcPct val="100000"/>
              </a:lnSpc>
              <a:spcBef>
                <a:spcPts val="0"/>
              </a:spcBef>
              <a:spcAft>
                <a:spcPts val="0"/>
              </a:spcAft>
              <a:buSzPts val="3600"/>
              <a:buNone/>
            </a:pPr>
            <a:r>
              <a:rPr lang="en-US" sz="3000">
                <a:latin typeface="Open Sans"/>
                <a:ea typeface="Open Sans"/>
                <a:cs typeface="Open Sans"/>
                <a:sym typeface="Open Sans"/>
              </a:rPr>
              <a:t>Increased Capacity for Competitive Integrated Employment</a:t>
            </a:r>
            <a:endParaRPr sz="3000">
              <a:latin typeface="Open Sans"/>
              <a:ea typeface="Open Sans"/>
              <a:cs typeface="Open Sans"/>
              <a:sym typeface="Open Sans"/>
            </a:endParaRPr>
          </a:p>
        </p:txBody>
      </p:sp>
      <p:pic>
        <p:nvPicPr>
          <p:cNvPr id="672" name="Google Shape;672;p18"/>
          <p:cNvPicPr preferRelativeResize="0"/>
          <p:nvPr/>
        </p:nvPicPr>
        <p:blipFill rotWithShape="1">
          <a:blip r:embed="rId3">
            <a:alphaModFix/>
          </a:blip>
          <a:srcRect/>
          <a:stretch/>
        </p:blipFill>
        <p:spPr>
          <a:xfrm>
            <a:off x="5581450" y="1404073"/>
            <a:ext cx="3095625" cy="2594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19"/>
          <p:cNvSpPr txBox="1">
            <a:spLocks noGrp="1"/>
          </p:cNvSpPr>
          <p:nvPr>
            <p:ph type="title"/>
          </p:nvPr>
        </p:nvSpPr>
        <p:spPr>
          <a:xfrm>
            <a:off x="729450" y="632850"/>
            <a:ext cx="7688400" cy="53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2400"/>
              <a:buNone/>
            </a:pPr>
            <a:endParaRPr/>
          </a:p>
        </p:txBody>
      </p:sp>
      <p:pic>
        <p:nvPicPr>
          <p:cNvPr id="678" name="Google Shape;678;p19" descr="Snowy Colorado mountain range"/>
          <p:cNvPicPr preferRelativeResize="0"/>
          <p:nvPr/>
        </p:nvPicPr>
        <p:blipFill rotWithShape="1">
          <a:blip r:embed="rId3">
            <a:alphaModFix/>
          </a:blip>
          <a:srcRect/>
          <a:stretch/>
        </p:blipFill>
        <p:spPr>
          <a:xfrm>
            <a:off x="0" y="-1079"/>
            <a:ext cx="9144000" cy="1873012"/>
          </a:xfrm>
          <a:prstGeom prst="rect">
            <a:avLst/>
          </a:prstGeom>
          <a:noFill/>
          <a:ln>
            <a:noFill/>
          </a:ln>
        </p:spPr>
      </p:pic>
      <p:sp>
        <p:nvSpPr>
          <p:cNvPr id="679" name="Google Shape;679;p19"/>
          <p:cNvSpPr txBox="1"/>
          <p:nvPr/>
        </p:nvSpPr>
        <p:spPr>
          <a:xfrm>
            <a:off x="0" y="1101229"/>
            <a:ext cx="886795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Arial"/>
                <a:ea typeface="Arial"/>
                <a:cs typeface="Arial"/>
                <a:sym typeface="Arial"/>
              </a:rPr>
              <a:t>Funding to Build Employment First Capacity </a:t>
            </a:r>
            <a:endParaRPr sz="2800" b="0" i="0" u="none" strike="noStrike" cap="none">
              <a:solidFill>
                <a:srgbClr val="000000"/>
              </a:solidFill>
              <a:latin typeface="Arial"/>
              <a:ea typeface="Arial"/>
              <a:cs typeface="Arial"/>
              <a:sym typeface="Arial"/>
            </a:endParaRPr>
          </a:p>
        </p:txBody>
      </p:sp>
      <p:sp>
        <p:nvSpPr>
          <p:cNvPr id="680" name="Google Shape;680;p19"/>
          <p:cNvSpPr txBox="1"/>
          <p:nvPr/>
        </p:nvSpPr>
        <p:spPr>
          <a:xfrm>
            <a:off x="3424000" y="2201200"/>
            <a:ext cx="2463000" cy="2247300"/>
          </a:xfrm>
          <a:prstGeom prst="rect">
            <a:avLst/>
          </a:prstGeom>
          <a:solidFill>
            <a:srgbClr val="8CB5F8"/>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000000"/>
                </a:solidFill>
              </a:rPr>
              <a:t>Colorado’s Medicaid Program</a:t>
            </a:r>
            <a:endParaRPr b="1"/>
          </a:p>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Funds for Supported Employment Incentive</a:t>
            </a:r>
            <a:r>
              <a:rPr lang="en-US"/>
              <a:t>-</a:t>
            </a:r>
            <a:r>
              <a:rPr lang="en-US" sz="1400" b="0" i="0" u="none" strike="noStrike" cap="none">
                <a:solidFill>
                  <a:srgbClr val="000000"/>
                </a:solidFill>
                <a:latin typeface="Arial"/>
                <a:ea typeface="Arial"/>
                <a:cs typeface="Arial"/>
                <a:sym typeface="Arial"/>
              </a:rPr>
              <a:t>Based Pilot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a:p>
          <a:p>
            <a:pPr marL="0" marR="0" lvl="0" indent="0" algn="ctr" rtl="0">
              <a:lnSpc>
                <a:spcPct val="100000"/>
              </a:lnSpc>
              <a:spcBef>
                <a:spcPts val="0"/>
              </a:spcBef>
              <a:spcAft>
                <a:spcPts val="0"/>
              </a:spcAft>
              <a:buNone/>
            </a:pPr>
            <a:endParaRPr/>
          </a:p>
          <a:p>
            <a:pPr marL="0" marR="0" lvl="0" indent="0" algn="ctr" rtl="0">
              <a:lnSpc>
                <a:spcPct val="100000"/>
              </a:lnSpc>
              <a:spcBef>
                <a:spcPts val="0"/>
              </a:spcBef>
              <a:spcAft>
                <a:spcPts val="0"/>
              </a:spcAft>
              <a:buNone/>
            </a:pPr>
            <a:endParaRPr/>
          </a:p>
        </p:txBody>
      </p:sp>
      <p:sp>
        <p:nvSpPr>
          <p:cNvPr id="681" name="Google Shape;681;p19"/>
          <p:cNvSpPr txBox="1"/>
          <p:nvPr/>
        </p:nvSpPr>
        <p:spPr>
          <a:xfrm>
            <a:off x="372550" y="2201200"/>
            <a:ext cx="2463000" cy="2247300"/>
          </a:xfrm>
          <a:prstGeom prst="rect">
            <a:avLst/>
          </a:prstGeom>
          <a:solidFill>
            <a:srgbClr val="8CB5F8"/>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000000"/>
                </a:solidFill>
              </a:rPr>
              <a:t>Division of Vocational Rehabilitation</a:t>
            </a:r>
            <a:endParaRPr b="1"/>
          </a:p>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Funds to implement Employment First Initiatives, including Customized Employment Expansion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2" name="Google Shape;682;p19"/>
          <p:cNvSpPr txBox="1"/>
          <p:nvPr/>
        </p:nvSpPr>
        <p:spPr>
          <a:xfrm>
            <a:off x="6439425" y="2201200"/>
            <a:ext cx="2300700" cy="2247300"/>
          </a:xfrm>
          <a:prstGeom prst="rect">
            <a:avLst/>
          </a:prstGeom>
          <a:solidFill>
            <a:srgbClr val="8CB5F8"/>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000000"/>
                </a:solidFill>
              </a:rPr>
              <a:t>Colorado’s Office of Employment First</a:t>
            </a:r>
            <a:endParaRPr b="1"/>
          </a:p>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Funds to create the Colorado Office of Employment First</a:t>
            </a:r>
            <a:endParaRPr/>
          </a:p>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Funds to develop  Colorado Disability Benefits 101 website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23"/>
          <p:cNvSpPr txBox="1">
            <a:spLocks noGrp="1"/>
          </p:cNvSpPr>
          <p:nvPr>
            <p:ph type="title"/>
          </p:nvPr>
        </p:nvSpPr>
        <p:spPr>
          <a:xfrm>
            <a:off x="729450" y="1322450"/>
            <a:ext cx="7688400" cy="1518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US" sz="3000" u="sng">
                <a:solidFill>
                  <a:schemeClr val="hlink"/>
                </a:solidFill>
                <a:latin typeface="Open Sans"/>
                <a:ea typeface="Open Sans"/>
                <a:cs typeface="Open Sans"/>
                <a:sym typeface="Open Sans"/>
                <a:hlinkClick r:id="rId3"/>
              </a:rPr>
              <a:t>Senate Bill 21-095 (SB21-095)</a:t>
            </a:r>
            <a:br>
              <a:rPr lang="en-US" sz="3000">
                <a:latin typeface="Open Sans"/>
                <a:ea typeface="Open Sans"/>
                <a:cs typeface="Open Sans"/>
                <a:sym typeface="Open Sans"/>
              </a:rPr>
            </a:br>
            <a:br>
              <a:rPr lang="en-US" sz="3000">
                <a:latin typeface="Open Sans"/>
                <a:ea typeface="Open Sans"/>
                <a:cs typeface="Open Sans"/>
                <a:sym typeface="Open Sans"/>
              </a:rPr>
            </a:br>
            <a:r>
              <a:rPr lang="en-US" sz="3000">
                <a:latin typeface="Open Sans"/>
                <a:ea typeface="Open Sans"/>
                <a:cs typeface="Open Sans"/>
                <a:sym typeface="Open Sans"/>
              </a:rPr>
              <a:t>EFAP Reauthorization</a:t>
            </a:r>
            <a:endParaRPr sz="3000">
              <a:latin typeface="Open Sans"/>
              <a:ea typeface="Open Sans"/>
              <a:cs typeface="Open Sans"/>
              <a:sym typeface="Open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24"/>
          <p:cNvSpPr txBox="1">
            <a:spLocks noGrp="1"/>
          </p:cNvSpPr>
          <p:nvPr>
            <p:ph type="body" idx="1"/>
          </p:nvPr>
        </p:nvSpPr>
        <p:spPr>
          <a:xfrm>
            <a:off x="729450" y="1455875"/>
            <a:ext cx="4080294" cy="2884200"/>
          </a:xfrm>
          <a:prstGeom prst="rect">
            <a:avLst/>
          </a:prstGeom>
          <a:noFill/>
          <a:ln>
            <a:noFill/>
          </a:ln>
        </p:spPr>
        <p:txBody>
          <a:bodyPr spcFirstLastPara="1" wrap="square" lIns="91425" tIns="91425" rIns="91425" bIns="91425" anchor="t" anchorCtr="0">
            <a:noAutofit/>
          </a:bodyPr>
          <a:lstStyle/>
          <a:p>
            <a:pPr marL="457200" marR="0" lvl="0" indent="-323850" algn="l" rtl="0">
              <a:lnSpc>
                <a:spcPct val="115000"/>
              </a:lnSpc>
              <a:spcBef>
                <a:spcPts val="0"/>
              </a:spcBef>
              <a:spcAft>
                <a:spcPts val="0"/>
              </a:spcAft>
              <a:buSzPts val="1500"/>
              <a:buFont typeface="Open Sans"/>
              <a:buChar char="●"/>
            </a:pPr>
            <a:r>
              <a:rPr lang="en-US" sz="1500">
                <a:latin typeface="Open Sans"/>
                <a:ea typeface="Open Sans"/>
                <a:cs typeface="Open Sans"/>
                <a:sym typeface="Open Sans"/>
              </a:rPr>
              <a:t>With automatic sunset approaching, partners agreed on benefits of continuation</a:t>
            </a:r>
            <a:endParaRPr sz="1500">
              <a:latin typeface="Open Sans"/>
              <a:ea typeface="Open Sans"/>
              <a:cs typeface="Open Sans"/>
              <a:sym typeface="Open Sans"/>
            </a:endParaRPr>
          </a:p>
          <a:p>
            <a:pPr marL="457200" marR="0" lvl="0" indent="-323850" algn="l" rtl="0">
              <a:lnSpc>
                <a:spcPct val="115000"/>
              </a:lnSpc>
              <a:spcBef>
                <a:spcPts val="0"/>
              </a:spcBef>
              <a:spcAft>
                <a:spcPts val="0"/>
              </a:spcAft>
              <a:buSzPts val="1500"/>
              <a:buFont typeface="Open Sans"/>
              <a:buChar char="●"/>
            </a:pPr>
            <a:r>
              <a:rPr lang="en-US" sz="1500">
                <a:latin typeface="Open Sans"/>
                <a:ea typeface="Open Sans"/>
                <a:cs typeface="Open Sans"/>
                <a:sym typeface="Open Sans"/>
              </a:rPr>
              <a:t>EFAP continued indefinitely</a:t>
            </a:r>
            <a:endParaRPr sz="1500">
              <a:latin typeface="Open Sans"/>
              <a:ea typeface="Open Sans"/>
              <a:cs typeface="Open Sans"/>
              <a:sym typeface="Open Sans"/>
            </a:endParaRPr>
          </a:p>
          <a:p>
            <a:pPr marL="457200" marR="0" lvl="0" indent="-323850" algn="l" rtl="0">
              <a:lnSpc>
                <a:spcPct val="115000"/>
              </a:lnSpc>
              <a:spcBef>
                <a:spcPts val="0"/>
              </a:spcBef>
              <a:spcAft>
                <a:spcPts val="0"/>
              </a:spcAft>
              <a:buSzPts val="1500"/>
              <a:buFont typeface="Open Sans"/>
              <a:buChar char="●"/>
            </a:pPr>
            <a:r>
              <a:rPr lang="en-US" sz="1500">
                <a:latin typeface="Open Sans"/>
                <a:ea typeface="Open Sans"/>
                <a:cs typeface="Open Sans"/>
                <a:sym typeface="Open Sans"/>
              </a:rPr>
              <a:t>SB21-095 continued the existing collaborative partners of EFAP and now also names the Colorado Office of Employment First, JFK Partners within the Department of Pediatrics of the University of Colorado School of Medicine, Anschutz Medical Campus as an agency member.</a:t>
            </a:r>
            <a:endParaRPr sz="1000"/>
          </a:p>
          <a:p>
            <a:pPr marL="457200" marR="0" lvl="0" indent="-228600" algn="l" rtl="0">
              <a:lnSpc>
                <a:spcPct val="115000"/>
              </a:lnSpc>
              <a:spcBef>
                <a:spcPts val="0"/>
              </a:spcBef>
              <a:spcAft>
                <a:spcPts val="0"/>
              </a:spcAft>
              <a:buClr>
                <a:schemeClr val="dk1"/>
              </a:buClr>
              <a:buSzPts val="1300"/>
              <a:buNone/>
            </a:pPr>
            <a:endParaRPr/>
          </a:p>
        </p:txBody>
      </p:sp>
      <p:sp>
        <p:nvSpPr>
          <p:cNvPr id="724" name="Google Shape;724;p24"/>
          <p:cNvSpPr txBox="1">
            <a:spLocks noGrp="1"/>
          </p:cNvSpPr>
          <p:nvPr>
            <p:ph type="title"/>
          </p:nvPr>
        </p:nvSpPr>
        <p:spPr>
          <a:xfrm>
            <a:off x="729450" y="632850"/>
            <a:ext cx="7688400" cy="53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2600"/>
              <a:buNone/>
            </a:pPr>
            <a:r>
              <a:rPr lang="en-US"/>
              <a:t>Origin &amp; Outcomes of SB 21-095</a:t>
            </a:r>
            <a:endParaRPr/>
          </a:p>
        </p:txBody>
      </p:sp>
      <p:pic>
        <p:nvPicPr>
          <p:cNvPr id="725" name="Google Shape;725;p24" descr="Circular puzzle graphic depicting the now 6 collaborative partners of EFAP."/>
          <p:cNvPicPr preferRelativeResize="0"/>
          <p:nvPr/>
        </p:nvPicPr>
        <p:blipFill rotWithShape="1">
          <a:blip r:embed="rId3">
            <a:alphaModFix/>
          </a:blip>
          <a:srcRect l="19628" r="23228"/>
          <a:stretch/>
        </p:blipFill>
        <p:spPr>
          <a:xfrm>
            <a:off x="5310594" y="1168050"/>
            <a:ext cx="3172150" cy="317211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1"/>
          <p:cNvSpPr txBox="1">
            <a:spLocks noGrp="1"/>
          </p:cNvSpPr>
          <p:nvPr>
            <p:ph type="body" idx="1"/>
          </p:nvPr>
        </p:nvSpPr>
        <p:spPr>
          <a:xfrm>
            <a:off x="315550" y="2901350"/>
            <a:ext cx="1662176" cy="45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400"/>
              <a:buNone/>
            </a:pPr>
            <a:r>
              <a:rPr lang="en-US"/>
              <a:t>Senate Bill 16-077 (2016)</a:t>
            </a:r>
            <a:endParaRPr/>
          </a:p>
        </p:txBody>
      </p:sp>
      <p:sp>
        <p:nvSpPr>
          <p:cNvPr id="553" name="Google Shape;553;p1"/>
          <p:cNvSpPr txBox="1">
            <a:spLocks noGrp="1"/>
          </p:cNvSpPr>
          <p:nvPr>
            <p:ph type="body" idx="3"/>
          </p:nvPr>
        </p:nvSpPr>
        <p:spPr>
          <a:xfrm>
            <a:off x="334875" y="3463400"/>
            <a:ext cx="1405500" cy="10140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1000"/>
              </a:spcBef>
              <a:spcAft>
                <a:spcPts val="0"/>
              </a:spcAft>
              <a:buClr>
                <a:schemeClr val="dk1"/>
              </a:buClr>
              <a:buSzPts val="1100"/>
              <a:buFont typeface="Arial"/>
              <a:buNone/>
            </a:pPr>
            <a:r>
              <a:rPr lang="en-US" sz="1050">
                <a:solidFill>
                  <a:schemeClr val="dk1"/>
                </a:solidFill>
              </a:rPr>
              <a:t>Colorado’s Employment First legislation creating the Employment First Advisory Partnership (EFAP).</a:t>
            </a:r>
            <a:endParaRPr sz="1050"/>
          </a:p>
        </p:txBody>
      </p:sp>
      <p:sp>
        <p:nvSpPr>
          <p:cNvPr id="554" name="Google Shape;554;p1"/>
          <p:cNvSpPr txBox="1">
            <a:spLocks noGrp="1"/>
          </p:cNvSpPr>
          <p:nvPr>
            <p:ph type="body" idx="5"/>
          </p:nvPr>
        </p:nvSpPr>
        <p:spPr>
          <a:xfrm>
            <a:off x="2249087" y="2908850"/>
            <a:ext cx="1662175" cy="443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400"/>
              <a:buNone/>
            </a:pPr>
            <a:r>
              <a:rPr lang="en-US"/>
              <a:t>Senate Bill 18-145 (2018)</a:t>
            </a:r>
            <a:endParaRPr/>
          </a:p>
        </p:txBody>
      </p:sp>
      <p:sp>
        <p:nvSpPr>
          <p:cNvPr id="555" name="Google Shape;555;p1"/>
          <p:cNvSpPr txBox="1">
            <a:spLocks noGrp="1"/>
          </p:cNvSpPr>
          <p:nvPr>
            <p:ph type="body" idx="6"/>
          </p:nvPr>
        </p:nvSpPr>
        <p:spPr>
          <a:xfrm>
            <a:off x="2239612" y="3446600"/>
            <a:ext cx="1485000" cy="9804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1000"/>
              </a:spcBef>
              <a:spcAft>
                <a:spcPts val="0"/>
              </a:spcAft>
              <a:buClr>
                <a:schemeClr val="dk1"/>
              </a:buClr>
              <a:buSzPts val="1100"/>
              <a:buFont typeface="Arial"/>
              <a:buNone/>
            </a:pPr>
            <a:r>
              <a:rPr lang="en-US" sz="1050">
                <a:solidFill>
                  <a:schemeClr val="dk1"/>
                </a:solidFill>
              </a:rPr>
              <a:t>Implemented Employment First provider competencies, Discovery funding, and data collection.</a:t>
            </a:r>
            <a:endParaRPr sz="1050"/>
          </a:p>
        </p:txBody>
      </p:sp>
      <p:sp>
        <p:nvSpPr>
          <p:cNvPr id="556" name="Google Shape;556;p1"/>
          <p:cNvSpPr txBox="1">
            <a:spLocks noGrp="1"/>
          </p:cNvSpPr>
          <p:nvPr>
            <p:ph type="body" idx="8"/>
          </p:nvPr>
        </p:nvSpPr>
        <p:spPr>
          <a:xfrm>
            <a:off x="4071450" y="2908850"/>
            <a:ext cx="1305900" cy="443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400"/>
              <a:buNone/>
            </a:pPr>
            <a:r>
              <a:rPr lang="en-US"/>
              <a:t>2019 Budget Appropriation</a:t>
            </a:r>
            <a:endParaRPr/>
          </a:p>
        </p:txBody>
      </p:sp>
      <p:sp>
        <p:nvSpPr>
          <p:cNvPr id="557" name="Google Shape;557;p1"/>
          <p:cNvSpPr txBox="1">
            <a:spLocks noGrp="1"/>
          </p:cNvSpPr>
          <p:nvPr>
            <p:ph type="body" idx="9"/>
          </p:nvPr>
        </p:nvSpPr>
        <p:spPr>
          <a:xfrm>
            <a:off x="4071425" y="3446600"/>
            <a:ext cx="1551000" cy="9183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1000"/>
              </a:spcBef>
              <a:spcAft>
                <a:spcPts val="0"/>
              </a:spcAft>
              <a:buClr>
                <a:schemeClr val="dk1"/>
              </a:buClr>
              <a:buSzPts val="1100"/>
              <a:buFont typeface="Arial"/>
              <a:buNone/>
            </a:pPr>
            <a:r>
              <a:rPr lang="en-US" sz="1050">
                <a:solidFill>
                  <a:schemeClr val="dk1"/>
                </a:solidFill>
              </a:rPr>
              <a:t>The Colorado Legislature approved funding to initiate the state’s Office of Employment First.</a:t>
            </a:r>
            <a:endParaRPr sz="1050"/>
          </a:p>
        </p:txBody>
      </p:sp>
      <p:sp>
        <p:nvSpPr>
          <p:cNvPr id="558" name="Google Shape;558;p1"/>
          <p:cNvSpPr txBox="1">
            <a:spLocks noGrp="1"/>
          </p:cNvSpPr>
          <p:nvPr>
            <p:ph type="sldNum" idx="12"/>
          </p:nvPr>
        </p:nvSpPr>
        <p:spPr>
          <a:xfrm>
            <a:off x="8636295" y="4775237"/>
            <a:ext cx="397392" cy="273844"/>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800"/>
              <a:buFont typeface="Arial"/>
              <a:buNone/>
            </a:pPr>
            <a:fld id="{00000000-1234-1234-1234-123412341234}" type="slidenum">
              <a:rPr lang="en-US"/>
              <a:t>2</a:t>
            </a:fld>
            <a:endParaRPr/>
          </a:p>
        </p:txBody>
      </p:sp>
      <p:sp>
        <p:nvSpPr>
          <p:cNvPr id="559" name="Google Shape;559;p1"/>
          <p:cNvSpPr txBox="1">
            <a:spLocks noGrp="1"/>
          </p:cNvSpPr>
          <p:nvPr>
            <p:ph type="body" idx="8"/>
          </p:nvPr>
        </p:nvSpPr>
        <p:spPr>
          <a:xfrm>
            <a:off x="5968801" y="2908850"/>
            <a:ext cx="1721624" cy="443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Senate Bill 21-095 (2021)</a:t>
            </a:r>
            <a:endParaRPr/>
          </a:p>
          <a:p>
            <a:pPr marL="0" lvl="0" indent="0" algn="l" rtl="0">
              <a:lnSpc>
                <a:spcPct val="100000"/>
              </a:lnSpc>
              <a:spcBef>
                <a:spcPts val="0"/>
              </a:spcBef>
              <a:spcAft>
                <a:spcPts val="0"/>
              </a:spcAft>
              <a:buSzPts val="1400"/>
              <a:buNone/>
            </a:pPr>
            <a:endParaRPr/>
          </a:p>
        </p:txBody>
      </p:sp>
      <p:sp>
        <p:nvSpPr>
          <p:cNvPr id="560" name="Google Shape;560;p1"/>
          <p:cNvSpPr txBox="1">
            <a:spLocks noGrp="1"/>
          </p:cNvSpPr>
          <p:nvPr>
            <p:ph type="body" idx="9"/>
          </p:nvPr>
        </p:nvSpPr>
        <p:spPr>
          <a:xfrm>
            <a:off x="5968800" y="3463400"/>
            <a:ext cx="1440300" cy="9804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1000"/>
              </a:spcBef>
              <a:spcAft>
                <a:spcPts val="0"/>
              </a:spcAft>
              <a:buClr>
                <a:schemeClr val="dk1"/>
              </a:buClr>
              <a:buSzPts val="1100"/>
              <a:buFont typeface="Arial"/>
              <a:buNone/>
            </a:pPr>
            <a:r>
              <a:rPr lang="en-US" sz="1050">
                <a:solidFill>
                  <a:schemeClr val="dk1"/>
                </a:solidFill>
              </a:rPr>
              <a:t>Sunset review of the EFAP - continuing the partnership indefinitely.</a:t>
            </a:r>
            <a:endParaRPr sz="1050"/>
          </a:p>
        </p:txBody>
      </p:sp>
      <p:sp>
        <p:nvSpPr>
          <p:cNvPr id="561" name="Google Shape;561;p1"/>
          <p:cNvSpPr txBox="1">
            <a:spLocks noGrp="1"/>
          </p:cNvSpPr>
          <p:nvPr>
            <p:ph type="body" idx="8"/>
          </p:nvPr>
        </p:nvSpPr>
        <p:spPr>
          <a:xfrm>
            <a:off x="7590099" y="2908850"/>
            <a:ext cx="1640951" cy="443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Senate Bill 21-039 (2021)</a:t>
            </a:r>
            <a:endParaRPr/>
          </a:p>
          <a:p>
            <a:pPr marL="0" lvl="0" indent="0" algn="l" rtl="0">
              <a:lnSpc>
                <a:spcPct val="100000"/>
              </a:lnSpc>
              <a:spcBef>
                <a:spcPts val="0"/>
              </a:spcBef>
              <a:spcAft>
                <a:spcPts val="0"/>
              </a:spcAft>
              <a:buSzPts val="1400"/>
              <a:buNone/>
            </a:pPr>
            <a:endParaRPr/>
          </a:p>
        </p:txBody>
      </p:sp>
      <p:sp>
        <p:nvSpPr>
          <p:cNvPr id="562" name="Google Shape;562;p1"/>
          <p:cNvSpPr txBox="1">
            <a:spLocks noGrp="1"/>
          </p:cNvSpPr>
          <p:nvPr>
            <p:ph type="body" idx="9"/>
          </p:nvPr>
        </p:nvSpPr>
        <p:spPr>
          <a:xfrm>
            <a:off x="7690425" y="3446600"/>
            <a:ext cx="1440300" cy="9804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1000"/>
              </a:spcBef>
              <a:spcAft>
                <a:spcPts val="0"/>
              </a:spcAft>
              <a:buClr>
                <a:schemeClr val="dk1"/>
              </a:buClr>
              <a:buSzPts val="1100"/>
              <a:buFont typeface="Arial"/>
              <a:buNone/>
            </a:pPr>
            <a:r>
              <a:rPr lang="en-US" sz="1050"/>
              <a:t>Eliminates the use of subminimum wage certificates and addresses structural &amp; fiscal barriers to successful implementation of CIE.  </a:t>
            </a:r>
            <a:endParaRPr sz="1050"/>
          </a:p>
        </p:txBody>
      </p:sp>
      <p:sp>
        <p:nvSpPr>
          <p:cNvPr id="563" name="Google Shape;563;p1"/>
          <p:cNvSpPr txBox="1"/>
          <p:nvPr/>
        </p:nvSpPr>
        <p:spPr>
          <a:xfrm>
            <a:off x="2318349" y="2421097"/>
            <a:ext cx="463669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a:p>
        </p:txBody>
      </p:sp>
      <p:sp>
        <p:nvSpPr>
          <p:cNvPr id="564" name="Google Shape;564;p1"/>
          <p:cNvSpPr txBox="1">
            <a:spLocks noGrp="1"/>
          </p:cNvSpPr>
          <p:nvPr>
            <p:ph type="title"/>
          </p:nvPr>
        </p:nvSpPr>
        <p:spPr>
          <a:xfrm>
            <a:off x="459581" y="477148"/>
            <a:ext cx="8224800" cy="6738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lt1"/>
              </a:buClr>
              <a:buSzPts val="3300"/>
              <a:buFont typeface="Arial"/>
              <a:buNone/>
            </a:pPr>
            <a:endParaRPr/>
          </a:p>
        </p:txBody>
      </p:sp>
      <p:pic>
        <p:nvPicPr>
          <p:cNvPr id="565" name="Google Shape;565;p1" descr="Snowy Colorado mountain range"/>
          <p:cNvPicPr preferRelativeResize="0"/>
          <p:nvPr/>
        </p:nvPicPr>
        <p:blipFill rotWithShape="1">
          <a:blip r:embed="rId3">
            <a:alphaModFix/>
          </a:blip>
          <a:srcRect/>
          <a:stretch/>
        </p:blipFill>
        <p:spPr>
          <a:xfrm>
            <a:off x="0" y="-1080"/>
            <a:ext cx="9144000" cy="2729953"/>
          </a:xfrm>
          <a:prstGeom prst="rect">
            <a:avLst/>
          </a:prstGeom>
          <a:noFill/>
          <a:ln>
            <a:noFill/>
          </a:ln>
        </p:spPr>
      </p:pic>
      <p:sp>
        <p:nvSpPr>
          <p:cNvPr id="566" name="Google Shape;566;p1"/>
          <p:cNvSpPr txBox="1"/>
          <p:nvPr/>
        </p:nvSpPr>
        <p:spPr>
          <a:xfrm>
            <a:off x="155275" y="1994304"/>
            <a:ext cx="86265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1" i="0" u="none" strike="noStrike" cap="none">
                <a:solidFill>
                  <a:srgbClr val="FFFFFF"/>
                </a:solidFill>
                <a:latin typeface="Arial"/>
                <a:ea typeface="Arial"/>
                <a:cs typeface="Arial"/>
                <a:sym typeface="Arial"/>
              </a:rPr>
              <a:t>Colorado’s Employment First Journey</a:t>
            </a: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br>
              <a:rPr lang="en-US" sz="2800" b="0" i="0" u="none" strike="noStrike" cap="none">
                <a:solidFill>
                  <a:srgbClr val="000000"/>
                </a:solidFill>
                <a:latin typeface="Arial"/>
                <a:ea typeface="Arial"/>
                <a:cs typeface="Arial"/>
                <a:sym typeface="Arial"/>
              </a:rPr>
            </a:br>
            <a:br>
              <a:rPr lang="en-US" sz="3600" b="0" i="0" u="none" strike="noStrike" cap="none">
                <a:solidFill>
                  <a:srgbClr val="000000"/>
                </a:solidFill>
                <a:latin typeface="Arial"/>
                <a:ea typeface="Arial"/>
                <a:cs typeface="Arial"/>
                <a:sym typeface="Arial"/>
              </a:rPr>
            </a:b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25"/>
          <p:cNvSpPr txBox="1">
            <a:spLocks noGrp="1"/>
          </p:cNvSpPr>
          <p:nvPr>
            <p:ph type="title"/>
          </p:nvPr>
        </p:nvSpPr>
        <p:spPr>
          <a:xfrm>
            <a:off x="729450" y="1322450"/>
            <a:ext cx="7688400" cy="1518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US" sz="3000" u="sng">
                <a:solidFill>
                  <a:schemeClr val="hlink"/>
                </a:solidFill>
                <a:latin typeface="Open Sans"/>
                <a:ea typeface="Open Sans"/>
                <a:cs typeface="Open Sans"/>
                <a:sym typeface="Open Sans"/>
                <a:hlinkClick r:id="rId3"/>
              </a:rPr>
              <a:t>Senate Bill 21-039 (SB21-039)</a:t>
            </a:r>
            <a:endParaRPr sz="3000">
              <a:latin typeface="Open Sans"/>
              <a:ea typeface="Open Sans"/>
              <a:cs typeface="Open Sans"/>
              <a:sym typeface="Open Sans"/>
            </a:endParaRPr>
          </a:p>
          <a:p>
            <a:pPr marL="0" lvl="0" indent="0" algn="l" rtl="0">
              <a:lnSpc>
                <a:spcPct val="100000"/>
              </a:lnSpc>
              <a:spcBef>
                <a:spcPts val="0"/>
              </a:spcBef>
              <a:spcAft>
                <a:spcPts val="0"/>
              </a:spcAft>
              <a:buSzPts val="3600"/>
              <a:buNone/>
            </a:pPr>
            <a:endParaRPr sz="3000">
              <a:latin typeface="Open Sans"/>
              <a:ea typeface="Open Sans"/>
              <a:cs typeface="Open Sans"/>
              <a:sym typeface="Open Sans"/>
            </a:endParaRPr>
          </a:p>
          <a:p>
            <a:pPr marL="0" lvl="0" indent="0" algn="l" rtl="0">
              <a:lnSpc>
                <a:spcPct val="100000"/>
              </a:lnSpc>
              <a:spcBef>
                <a:spcPts val="0"/>
              </a:spcBef>
              <a:spcAft>
                <a:spcPts val="0"/>
              </a:spcAft>
              <a:buSzPts val="3600"/>
              <a:buNone/>
            </a:pPr>
            <a:r>
              <a:rPr lang="en-US" sz="3000">
                <a:latin typeface="Open Sans"/>
                <a:ea typeface="Open Sans"/>
                <a:cs typeface="Open Sans"/>
                <a:sym typeface="Open Sans"/>
              </a:rPr>
              <a:t>Elimination of Subminimum Wage Employment</a:t>
            </a:r>
            <a:endParaRPr sz="3000">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26"/>
          <p:cNvSpPr txBox="1">
            <a:spLocks noGrp="1"/>
          </p:cNvSpPr>
          <p:nvPr>
            <p:ph type="title"/>
          </p:nvPr>
        </p:nvSpPr>
        <p:spPr>
          <a:xfrm>
            <a:off x="437500" y="632850"/>
            <a:ext cx="8418900" cy="53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2400"/>
              <a:buNone/>
            </a:pPr>
            <a:r>
              <a:rPr lang="en-US"/>
              <a:t>Origin of SB21-039 </a:t>
            </a:r>
            <a:endParaRPr/>
          </a:p>
        </p:txBody>
      </p:sp>
      <p:sp>
        <p:nvSpPr>
          <p:cNvPr id="736" name="Google Shape;736;p26"/>
          <p:cNvSpPr txBox="1"/>
          <p:nvPr/>
        </p:nvSpPr>
        <p:spPr>
          <a:xfrm>
            <a:off x="437500" y="1413200"/>
            <a:ext cx="7665600" cy="2432100"/>
          </a:xfrm>
          <a:prstGeom prst="rect">
            <a:avLst/>
          </a:prstGeom>
          <a:noFill/>
          <a:ln>
            <a:noFill/>
          </a:ln>
        </p:spPr>
        <p:txBody>
          <a:bodyPr spcFirstLastPara="1" wrap="square" lIns="91425" tIns="45700" rIns="91425" bIns="45700" anchor="t" anchorCtr="0">
            <a:spAutoFit/>
          </a:bodyPr>
          <a:lstStyle/>
          <a:p>
            <a:pPr marL="457200" marR="0" lvl="0" indent="-323850" algn="l" rtl="0">
              <a:lnSpc>
                <a:spcPct val="115000"/>
              </a:lnSpc>
              <a:spcBef>
                <a:spcPts val="0"/>
              </a:spcBef>
              <a:spcAft>
                <a:spcPts val="0"/>
              </a:spcAft>
              <a:buSzPts val="1500"/>
              <a:buChar char="●"/>
            </a:pPr>
            <a:r>
              <a:rPr lang="en-US" sz="1500" dirty="0"/>
              <a:t>In 2018, The Arc of Colorado and Disability Law Colorado approached Alliance </a:t>
            </a:r>
            <a:endParaRPr sz="1500" dirty="0"/>
          </a:p>
          <a:p>
            <a:pPr marL="457200" marR="0" lvl="0" indent="-323850" algn="l" rtl="0">
              <a:lnSpc>
                <a:spcPct val="115000"/>
              </a:lnSpc>
              <a:spcBef>
                <a:spcPts val="0"/>
              </a:spcBef>
              <a:spcAft>
                <a:spcPts val="0"/>
              </a:spcAft>
              <a:buSzPts val="1500"/>
              <a:buChar char="●"/>
            </a:pPr>
            <a:r>
              <a:rPr lang="en-US" sz="1500" dirty="0"/>
              <a:t>Alliance full-day membership meeting to build consensus of members</a:t>
            </a:r>
            <a:endParaRPr sz="1500" dirty="0"/>
          </a:p>
          <a:p>
            <a:pPr marL="457200" marR="0" lvl="0" indent="-323850" algn="l" rtl="0">
              <a:lnSpc>
                <a:spcPct val="115000"/>
              </a:lnSpc>
              <a:spcBef>
                <a:spcPts val="0"/>
              </a:spcBef>
              <a:spcAft>
                <a:spcPts val="0"/>
              </a:spcAft>
              <a:buSzPts val="1500"/>
              <a:buChar char="●"/>
            </a:pPr>
            <a:r>
              <a:rPr lang="en-US" sz="1500" dirty="0"/>
              <a:t>The Arc, Alliance, and DLC formed a facilitated stakeholder group with representatives from providers, DD Council, people with IDD, and family advocates </a:t>
            </a:r>
            <a:endParaRPr sz="1500" dirty="0"/>
          </a:p>
          <a:p>
            <a:pPr marL="457200" marR="0" lvl="0" indent="-323850" algn="l" rtl="0">
              <a:lnSpc>
                <a:spcPct val="115000"/>
              </a:lnSpc>
              <a:spcBef>
                <a:spcPts val="0"/>
              </a:spcBef>
              <a:spcAft>
                <a:spcPts val="0"/>
              </a:spcAft>
              <a:buSzPts val="1500"/>
              <a:buChar char="●"/>
            </a:pPr>
            <a:r>
              <a:rPr lang="en-US" sz="1500" dirty="0"/>
              <a:t>7 months to craft bill concept </a:t>
            </a:r>
            <a:endParaRPr sz="1500" dirty="0"/>
          </a:p>
          <a:p>
            <a:pPr marL="457200" marR="0" lvl="0" indent="-323850" algn="l" rtl="0">
              <a:lnSpc>
                <a:spcPct val="115000"/>
              </a:lnSpc>
              <a:spcBef>
                <a:spcPts val="0"/>
              </a:spcBef>
              <a:spcAft>
                <a:spcPts val="0"/>
              </a:spcAft>
              <a:buSzPts val="1500"/>
              <a:buChar char="●"/>
            </a:pPr>
            <a:r>
              <a:rPr lang="en-US" sz="1500" dirty="0"/>
              <a:t>Expanded stakeholder outreach in fall/winter</a:t>
            </a:r>
            <a:endParaRPr sz="1500" dirty="0"/>
          </a:p>
          <a:p>
            <a:pPr marL="457200" marR="0" lvl="0" indent="-323850" algn="l" rtl="0">
              <a:lnSpc>
                <a:spcPct val="115000"/>
              </a:lnSpc>
              <a:spcBef>
                <a:spcPts val="0"/>
              </a:spcBef>
              <a:spcAft>
                <a:spcPts val="0"/>
              </a:spcAft>
              <a:buSzPts val="1500"/>
              <a:buChar char="●"/>
            </a:pPr>
            <a:r>
              <a:rPr lang="en-US" sz="1500" dirty="0"/>
              <a:t>Intended to not just end subminimum wage employment, but to address systemic barriers to people working in CIE</a:t>
            </a:r>
            <a:endParaRPr sz="1500" dirty="0"/>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737" name="Google Shape;737;p26"/>
          <p:cNvPicPr preferRelativeResize="0"/>
          <p:nvPr/>
        </p:nvPicPr>
        <p:blipFill rotWithShape="1">
          <a:blip r:embed="rId3">
            <a:alphaModFix/>
          </a:blip>
          <a:srcRect/>
          <a:stretch/>
        </p:blipFill>
        <p:spPr>
          <a:xfrm>
            <a:off x="5372100" y="4085582"/>
            <a:ext cx="1354225" cy="1032656"/>
          </a:xfrm>
          <a:prstGeom prst="rect">
            <a:avLst/>
          </a:prstGeom>
          <a:noFill/>
          <a:ln>
            <a:noFill/>
          </a:ln>
        </p:spPr>
      </p:pic>
      <p:pic>
        <p:nvPicPr>
          <p:cNvPr id="738" name="Google Shape;738;p26"/>
          <p:cNvPicPr preferRelativeResize="0"/>
          <p:nvPr/>
        </p:nvPicPr>
        <p:blipFill rotWithShape="1">
          <a:blip r:embed="rId4">
            <a:alphaModFix/>
          </a:blip>
          <a:srcRect/>
          <a:stretch/>
        </p:blipFill>
        <p:spPr>
          <a:xfrm>
            <a:off x="3686145" y="4144397"/>
            <a:ext cx="1354225" cy="915025"/>
          </a:xfrm>
          <a:prstGeom prst="rect">
            <a:avLst/>
          </a:prstGeom>
          <a:noFill/>
          <a:ln>
            <a:noFill/>
          </a:ln>
        </p:spPr>
      </p:pic>
      <p:pic>
        <p:nvPicPr>
          <p:cNvPr id="739" name="Google Shape;739;p26"/>
          <p:cNvPicPr preferRelativeResize="0"/>
          <p:nvPr/>
        </p:nvPicPr>
        <p:blipFill rotWithShape="1">
          <a:blip r:embed="rId5">
            <a:alphaModFix/>
          </a:blip>
          <a:srcRect/>
          <a:stretch/>
        </p:blipFill>
        <p:spPr>
          <a:xfrm>
            <a:off x="437500" y="4233125"/>
            <a:ext cx="2387624" cy="7375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g152db631e5e_0_29"/>
          <p:cNvSpPr txBox="1">
            <a:spLocks noGrp="1"/>
          </p:cNvSpPr>
          <p:nvPr>
            <p:ph type="title"/>
          </p:nvPr>
        </p:nvSpPr>
        <p:spPr>
          <a:xfrm>
            <a:off x="437500" y="632850"/>
            <a:ext cx="8418900" cy="53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2400"/>
              <a:buNone/>
            </a:pPr>
            <a:r>
              <a:rPr lang="en-US"/>
              <a:t>Outcomes of SB21-039 </a:t>
            </a:r>
            <a:endParaRPr/>
          </a:p>
        </p:txBody>
      </p:sp>
      <p:sp>
        <p:nvSpPr>
          <p:cNvPr id="745" name="Google Shape;745;g152db631e5e_0_29"/>
          <p:cNvSpPr txBox="1"/>
          <p:nvPr/>
        </p:nvSpPr>
        <p:spPr>
          <a:xfrm>
            <a:off x="437500" y="1413200"/>
            <a:ext cx="7665600" cy="3494100"/>
          </a:xfrm>
          <a:prstGeom prst="rect">
            <a:avLst/>
          </a:prstGeom>
          <a:noFill/>
          <a:ln>
            <a:noFill/>
          </a:ln>
        </p:spPr>
        <p:txBody>
          <a:bodyPr spcFirstLastPara="1" wrap="square" lIns="91425" tIns="45700" rIns="91425" bIns="45700" anchor="t" anchorCtr="0">
            <a:spAutoFit/>
          </a:bodyPr>
          <a:lstStyle/>
          <a:p>
            <a:pPr marL="457200" marR="0" lvl="0" indent="-323850" algn="l" rtl="0">
              <a:lnSpc>
                <a:spcPct val="115000"/>
              </a:lnSpc>
              <a:spcBef>
                <a:spcPts val="0"/>
              </a:spcBef>
              <a:spcAft>
                <a:spcPts val="0"/>
              </a:spcAft>
              <a:buSzPts val="1500"/>
              <a:buChar char="●"/>
            </a:pPr>
            <a:r>
              <a:rPr lang="en-US" sz="1500" dirty="0"/>
              <a:t>Bill failed in 2020 due to COVID; reintroduced in 2021 as </a:t>
            </a:r>
            <a:r>
              <a:rPr lang="en-US" sz="1500" dirty="0">
                <a:hlinkClick r:id="rId3"/>
              </a:rPr>
              <a:t>SB21-039</a:t>
            </a:r>
            <a:endParaRPr sz="1500" dirty="0"/>
          </a:p>
          <a:p>
            <a:pPr marL="457200" marR="0" lvl="0" indent="-323850" algn="l" rtl="0">
              <a:lnSpc>
                <a:spcPct val="115000"/>
              </a:lnSpc>
              <a:spcBef>
                <a:spcPts val="0"/>
              </a:spcBef>
              <a:spcAft>
                <a:spcPts val="0"/>
              </a:spcAft>
              <a:buSzPts val="1500"/>
              <a:buChar char="●"/>
            </a:pPr>
            <a:r>
              <a:rPr lang="en-US" sz="1500" dirty="0"/>
              <a:t>Subminimum Wage Elimination provisions: </a:t>
            </a:r>
            <a:endParaRPr sz="1500" dirty="0"/>
          </a:p>
          <a:p>
            <a:pPr marL="914400" lvl="1" indent="-323850" algn="l" rtl="0">
              <a:lnSpc>
                <a:spcPct val="115000"/>
              </a:lnSpc>
              <a:spcBef>
                <a:spcPts val="0"/>
              </a:spcBef>
              <a:spcAft>
                <a:spcPts val="0"/>
              </a:spcAft>
              <a:buSzPts val="1500"/>
              <a:buFont typeface="Calibri"/>
              <a:buChar char="○"/>
            </a:pPr>
            <a:r>
              <a:rPr lang="en-US" sz="1500" dirty="0">
                <a:highlight>
                  <a:srgbClr val="FFFFFF"/>
                </a:highlight>
                <a:latin typeface="Calibri"/>
                <a:ea typeface="Calibri"/>
                <a:cs typeface="Calibri"/>
                <a:sym typeface="Calibri"/>
              </a:rPr>
              <a:t>Immediately closed the door to new SMW hires and certificates </a:t>
            </a:r>
            <a:endParaRPr sz="1500" dirty="0">
              <a:highlight>
                <a:srgbClr val="FFFFFF"/>
              </a:highlight>
              <a:latin typeface="Calibri"/>
              <a:ea typeface="Calibri"/>
              <a:cs typeface="Calibri"/>
              <a:sym typeface="Calibri"/>
            </a:endParaRPr>
          </a:p>
          <a:p>
            <a:pPr marL="914400" lvl="1" indent="-323850" algn="l" rtl="0">
              <a:lnSpc>
                <a:spcPct val="115000"/>
              </a:lnSpc>
              <a:spcBef>
                <a:spcPts val="0"/>
              </a:spcBef>
              <a:spcAft>
                <a:spcPts val="0"/>
              </a:spcAft>
              <a:buSzPts val="1500"/>
              <a:buFont typeface="Calibri"/>
              <a:buChar char="○"/>
            </a:pPr>
            <a:r>
              <a:rPr lang="en-US" sz="1500" dirty="0">
                <a:highlight>
                  <a:srgbClr val="FFFFFF"/>
                </a:highlight>
                <a:latin typeface="Calibri"/>
                <a:ea typeface="Calibri"/>
                <a:cs typeface="Calibri"/>
                <a:sym typeface="Calibri"/>
              </a:rPr>
              <a:t>4-year timeline to phase out existing SMW programs (July 1, 2025) </a:t>
            </a:r>
            <a:endParaRPr sz="1500" dirty="0">
              <a:highlight>
                <a:srgbClr val="FFFFFF"/>
              </a:highlight>
              <a:latin typeface="Calibri"/>
              <a:ea typeface="Calibri"/>
              <a:cs typeface="Calibri"/>
              <a:sym typeface="Calibri"/>
            </a:endParaRPr>
          </a:p>
          <a:p>
            <a:pPr marL="914400" lvl="1" indent="-323850" algn="l" rtl="0">
              <a:lnSpc>
                <a:spcPct val="115000"/>
              </a:lnSpc>
              <a:spcBef>
                <a:spcPts val="0"/>
              </a:spcBef>
              <a:spcAft>
                <a:spcPts val="0"/>
              </a:spcAft>
              <a:buSzPts val="1500"/>
              <a:buFont typeface="Calibri"/>
              <a:buChar char="○"/>
            </a:pPr>
            <a:r>
              <a:rPr lang="en-US" sz="1500" dirty="0">
                <a:highlight>
                  <a:srgbClr val="FFFFFF"/>
                </a:highlight>
                <a:latin typeface="Calibri"/>
                <a:ea typeface="Calibri"/>
                <a:cs typeface="Calibri"/>
                <a:sym typeface="Calibri"/>
              </a:rPr>
              <a:t>Robust accountability provisions for existing SMW employers:</a:t>
            </a:r>
            <a:endParaRPr sz="1500" dirty="0">
              <a:highlight>
                <a:srgbClr val="FFFFFF"/>
              </a:highlight>
              <a:latin typeface="Calibri"/>
              <a:ea typeface="Calibri"/>
              <a:cs typeface="Calibri"/>
              <a:sym typeface="Calibri"/>
            </a:endParaRPr>
          </a:p>
          <a:p>
            <a:pPr marL="1371600" lvl="2" indent="-323850" algn="l" rtl="0">
              <a:lnSpc>
                <a:spcPct val="115000"/>
              </a:lnSpc>
              <a:spcBef>
                <a:spcPts val="0"/>
              </a:spcBef>
              <a:spcAft>
                <a:spcPts val="0"/>
              </a:spcAft>
              <a:buSzPts val="1500"/>
              <a:buFont typeface="Calibri"/>
              <a:buChar char="■"/>
            </a:pPr>
            <a:r>
              <a:rPr lang="en-US" sz="1500" dirty="0">
                <a:highlight>
                  <a:srgbClr val="FFFFFF"/>
                </a:highlight>
                <a:latin typeface="Calibri"/>
                <a:ea typeface="Calibri"/>
                <a:cs typeface="Calibri"/>
                <a:sym typeface="Calibri"/>
              </a:rPr>
              <a:t>Submit data on the number of employees, hours per week worked, and wages per hour or piece rate earned  </a:t>
            </a:r>
            <a:endParaRPr sz="1500" dirty="0">
              <a:highlight>
                <a:srgbClr val="FFFFFF"/>
              </a:highlight>
              <a:latin typeface="Calibri"/>
              <a:ea typeface="Calibri"/>
              <a:cs typeface="Calibri"/>
              <a:sym typeface="Calibri"/>
            </a:endParaRPr>
          </a:p>
          <a:p>
            <a:pPr marL="1371600" lvl="2" indent="-323850" algn="l" rtl="0">
              <a:lnSpc>
                <a:spcPct val="115000"/>
              </a:lnSpc>
              <a:spcBef>
                <a:spcPts val="0"/>
              </a:spcBef>
              <a:spcAft>
                <a:spcPts val="0"/>
              </a:spcAft>
              <a:buSzPts val="1500"/>
              <a:buFont typeface="Calibri"/>
              <a:buChar char="■"/>
            </a:pPr>
            <a:r>
              <a:rPr lang="en-US" sz="1500" dirty="0">
                <a:highlight>
                  <a:srgbClr val="FFFFFF"/>
                </a:highlight>
                <a:latin typeface="Calibri"/>
                <a:ea typeface="Calibri"/>
                <a:cs typeface="Calibri"/>
                <a:sym typeface="Calibri"/>
              </a:rPr>
              <a:t>Transition plans with measurable benchmarks and data on employment transitions, with annual updates </a:t>
            </a:r>
            <a:endParaRPr sz="1500" dirty="0">
              <a:highlight>
                <a:srgbClr val="FFFFFF"/>
              </a:highlight>
              <a:latin typeface="Calibri"/>
              <a:ea typeface="Calibri"/>
              <a:cs typeface="Calibri"/>
              <a:sym typeface="Calibri"/>
            </a:endParaRPr>
          </a:p>
          <a:p>
            <a:pPr marL="1371600" lvl="2" indent="-323850" algn="l" rtl="0">
              <a:lnSpc>
                <a:spcPct val="115000"/>
              </a:lnSpc>
              <a:spcBef>
                <a:spcPts val="0"/>
              </a:spcBef>
              <a:spcAft>
                <a:spcPts val="0"/>
              </a:spcAft>
              <a:buSzPts val="1500"/>
              <a:buFont typeface="Calibri"/>
              <a:buChar char="■"/>
            </a:pPr>
            <a:r>
              <a:rPr lang="en-US" sz="1500" dirty="0">
                <a:highlight>
                  <a:srgbClr val="FFFFFF"/>
                </a:highlight>
                <a:latin typeface="Calibri"/>
                <a:ea typeface="Calibri"/>
                <a:cs typeface="Calibri"/>
                <a:sym typeface="Calibri"/>
              </a:rPr>
              <a:t>State monitoring to ensure benchmarks are being met, with technical assistance  </a:t>
            </a:r>
            <a:endParaRPr sz="1500" dirty="0">
              <a:highlight>
                <a:srgbClr val="FFFFFF"/>
              </a:highlight>
              <a:latin typeface="Calibri"/>
              <a:ea typeface="Calibri"/>
              <a:cs typeface="Calibri"/>
              <a:sym typeface="Calibri"/>
            </a:endParaRPr>
          </a:p>
          <a:p>
            <a:pPr marL="1371600" lvl="2" indent="-323850" algn="l" rtl="0">
              <a:lnSpc>
                <a:spcPct val="115000"/>
              </a:lnSpc>
              <a:spcBef>
                <a:spcPts val="0"/>
              </a:spcBef>
              <a:spcAft>
                <a:spcPts val="0"/>
              </a:spcAft>
              <a:buSzPts val="1500"/>
              <a:buFont typeface="Calibri"/>
              <a:buChar char="■"/>
            </a:pPr>
            <a:r>
              <a:rPr lang="en-US" sz="1500" dirty="0">
                <a:highlight>
                  <a:srgbClr val="FFFFFF"/>
                </a:highlight>
                <a:latin typeface="Calibri"/>
                <a:ea typeface="Calibri"/>
                <a:cs typeface="Calibri"/>
                <a:sym typeface="Calibri"/>
              </a:rPr>
              <a:t>Opportunity to have independent advocate involved in transition discussions </a:t>
            </a:r>
            <a:endParaRPr sz="1900" dirty="0"/>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g152db631e5e_0_38"/>
          <p:cNvSpPr txBox="1">
            <a:spLocks noGrp="1"/>
          </p:cNvSpPr>
          <p:nvPr>
            <p:ph type="title"/>
          </p:nvPr>
        </p:nvSpPr>
        <p:spPr>
          <a:xfrm>
            <a:off x="437500" y="632850"/>
            <a:ext cx="8418900" cy="53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2400"/>
              <a:buNone/>
            </a:pPr>
            <a:r>
              <a:rPr lang="en-US"/>
              <a:t>Outcomes of SB21-039, continued </a:t>
            </a:r>
            <a:endParaRPr/>
          </a:p>
        </p:txBody>
      </p:sp>
      <p:sp>
        <p:nvSpPr>
          <p:cNvPr id="751" name="Google Shape;751;g152db631e5e_0_38"/>
          <p:cNvSpPr txBox="1"/>
          <p:nvPr/>
        </p:nvSpPr>
        <p:spPr>
          <a:xfrm>
            <a:off x="437500" y="1413200"/>
            <a:ext cx="7665600" cy="3514800"/>
          </a:xfrm>
          <a:prstGeom prst="rect">
            <a:avLst/>
          </a:prstGeom>
          <a:noFill/>
          <a:ln>
            <a:noFill/>
          </a:ln>
        </p:spPr>
        <p:txBody>
          <a:bodyPr spcFirstLastPara="1" wrap="square" lIns="91425" tIns="45700" rIns="91425" bIns="45700" anchor="t" anchorCtr="0">
            <a:spAutoFit/>
          </a:bodyPr>
          <a:lstStyle/>
          <a:p>
            <a:pPr marL="457200" marR="0" lvl="0" indent="-323850" algn="l" rtl="0">
              <a:lnSpc>
                <a:spcPct val="115000"/>
              </a:lnSpc>
              <a:spcBef>
                <a:spcPts val="0"/>
              </a:spcBef>
              <a:spcAft>
                <a:spcPts val="0"/>
              </a:spcAft>
              <a:buSzPts val="1500"/>
              <a:buChar char="●"/>
            </a:pPr>
            <a:r>
              <a:rPr lang="en-US" sz="1500" dirty="0"/>
              <a:t>Provisions to address other systemic barriers: </a:t>
            </a:r>
            <a:endParaRPr sz="1500" dirty="0"/>
          </a:p>
          <a:p>
            <a:pPr marL="914400" lvl="1" indent="-323850" algn="l" rtl="0">
              <a:lnSpc>
                <a:spcPct val="115000"/>
              </a:lnSpc>
              <a:spcBef>
                <a:spcPts val="0"/>
              </a:spcBef>
              <a:spcAft>
                <a:spcPts val="0"/>
              </a:spcAft>
              <a:buSzPts val="1500"/>
              <a:buFont typeface="Calibri"/>
              <a:buChar char="○"/>
            </a:pPr>
            <a:r>
              <a:rPr lang="en-US" sz="1500" dirty="0">
                <a:highlight>
                  <a:srgbClr val="FFFFFF"/>
                </a:highlight>
                <a:latin typeface="Calibri"/>
                <a:ea typeface="Calibri"/>
                <a:cs typeface="Calibri"/>
                <a:sym typeface="Calibri"/>
              </a:rPr>
              <a:t>Directed EFAP to make actionable recommendations in 2022 on:  </a:t>
            </a:r>
            <a:endParaRPr sz="1500" dirty="0">
              <a:highlight>
                <a:srgbClr val="FFFFFF"/>
              </a:highlight>
              <a:latin typeface="Calibri"/>
              <a:ea typeface="Calibri"/>
              <a:cs typeface="Calibri"/>
              <a:sym typeface="Calibri"/>
            </a:endParaRPr>
          </a:p>
          <a:p>
            <a:pPr marL="1371600" lvl="2" indent="-323850" algn="l" rtl="0">
              <a:lnSpc>
                <a:spcPct val="115000"/>
              </a:lnSpc>
              <a:spcBef>
                <a:spcPts val="0"/>
              </a:spcBef>
              <a:spcAft>
                <a:spcPts val="0"/>
              </a:spcAft>
              <a:buSzPts val="1500"/>
              <a:buFont typeface="Calibri"/>
              <a:buChar char="■"/>
            </a:pPr>
            <a:r>
              <a:rPr lang="en-US" sz="1500" dirty="0">
                <a:highlight>
                  <a:srgbClr val="FFFFFF"/>
                </a:highlight>
                <a:latin typeface="Calibri"/>
                <a:ea typeface="Calibri"/>
                <a:cs typeface="Calibri"/>
                <a:sym typeface="Calibri"/>
              </a:rPr>
              <a:t>Payment reform </a:t>
            </a:r>
            <a:endParaRPr sz="1500" dirty="0">
              <a:highlight>
                <a:srgbClr val="FFFFFF"/>
              </a:highlight>
              <a:latin typeface="Calibri"/>
              <a:ea typeface="Calibri"/>
              <a:cs typeface="Calibri"/>
              <a:sym typeface="Calibri"/>
            </a:endParaRPr>
          </a:p>
          <a:p>
            <a:pPr marL="1371600" lvl="2" indent="-323850" algn="l" rtl="0">
              <a:lnSpc>
                <a:spcPct val="115000"/>
              </a:lnSpc>
              <a:spcBef>
                <a:spcPts val="0"/>
              </a:spcBef>
              <a:spcAft>
                <a:spcPts val="0"/>
              </a:spcAft>
              <a:buSzPts val="1500"/>
              <a:buFont typeface="Calibri"/>
              <a:buChar char="■"/>
            </a:pPr>
            <a:r>
              <a:rPr lang="en-US" sz="1500" dirty="0">
                <a:highlight>
                  <a:srgbClr val="FFFFFF"/>
                </a:highlight>
                <a:latin typeface="Calibri"/>
                <a:ea typeface="Calibri"/>
                <a:cs typeface="Calibri"/>
                <a:sym typeface="Calibri"/>
              </a:rPr>
              <a:t>Adequate reimbursement rates </a:t>
            </a:r>
            <a:endParaRPr sz="1500" dirty="0">
              <a:highlight>
                <a:srgbClr val="FFFFFF"/>
              </a:highlight>
              <a:latin typeface="Calibri"/>
              <a:ea typeface="Calibri"/>
              <a:cs typeface="Calibri"/>
              <a:sym typeface="Calibri"/>
            </a:endParaRPr>
          </a:p>
          <a:p>
            <a:pPr marL="1371600" lvl="2" indent="-323850" algn="l" rtl="0">
              <a:lnSpc>
                <a:spcPct val="115000"/>
              </a:lnSpc>
              <a:spcBef>
                <a:spcPts val="0"/>
              </a:spcBef>
              <a:spcAft>
                <a:spcPts val="0"/>
              </a:spcAft>
              <a:buSzPts val="1500"/>
              <a:buFont typeface="Calibri"/>
              <a:buChar char="■"/>
            </a:pPr>
            <a:r>
              <a:rPr lang="en-US" sz="1500" dirty="0">
                <a:highlight>
                  <a:srgbClr val="FFFFFF"/>
                </a:highlight>
                <a:latin typeface="Calibri"/>
                <a:ea typeface="Calibri"/>
                <a:cs typeface="Calibri"/>
                <a:sym typeface="Calibri"/>
              </a:rPr>
              <a:t>Unit caps on services </a:t>
            </a:r>
            <a:endParaRPr sz="1500" dirty="0">
              <a:highlight>
                <a:srgbClr val="FFFFFF"/>
              </a:highlight>
              <a:latin typeface="Calibri"/>
              <a:ea typeface="Calibri"/>
              <a:cs typeface="Calibri"/>
              <a:sym typeface="Calibri"/>
            </a:endParaRPr>
          </a:p>
          <a:p>
            <a:pPr marL="1371600" lvl="2" indent="-323850" algn="l" rtl="0">
              <a:lnSpc>
                <a:spcPct val="115000"/>
              </a:lnSpc>
              <a:spcBef>
                <a:spcPts val="0"/>
              </a:spcBef>
              <a:spcAft>
                <a:spcPts val="0"/>
              </a:spcAft>
              <a:buSzPts val="1500"/>
              <a:buFont typeface="Calibri"/>
              <a:buChar char="■"/>
            </a:pPr>
            <a:r>
              <a:rPr lang="en-US" sz="1500" dirty="0">
                <a:highlight>
                  <a:srgbClr val="FFFFFF"/>
                </a:highlight>
                <a:latin typeface="Calibri"/>
                <a:ea typeface="Calibri"/>
                <a:cs typeface="Calibri"/>
                <a:sym typeface="Calibri"/>
              </a:rPr>
              <a:t>Medicaid waiver and state regulatory barriers </a:t>
            </a:r>
            <a:endParaRPr sz="1500" dirty="0">
              <a:highlight>
                <a:srgbClr val="FFFFFF"/>
              </a:highlight>
              <a:latin typeface="Calibri"/>
              <a:ea typeface="Calibri"/>
              <a:cs typeface="Calibri"/>
              <a:sym typeface="Calibri"/>
            </a:endParaRPr>
          </a:p>
          <a:p>
            <a:pPr marL="1371600" lvl="2" indent="-323850" algn="l" rtl="0">
              <a:lnSpc>
                <a:spcPct val="115000"/>
              </a:lnSpc>
              <a:spcBef>
                <a:spcPts val="300"/>
              </a:spcBef>
              <a:spcAft>
                <a:spcPts val="0"/>
              </a:spcAft>
              <a:buSzPts val="1500"/>
              <a:buFont typeface="Calibri"/>
              <a:buChar char="■"/>
            </a:pPr>
            <a:r>
              <a:rPr lang="en-US" u="sng" dirty="0">
                <a:solidFill>
                  <a:schemeClr val="hlink"/>
                </a:solidFill>
                <a:latin typeface="Open Sans"/>
                <a:ea typeface="Open Sans"/>
                <a:cs typeface="Open Sans"/>
                <a:sym typeface="Open Sans"/>
                <a:hlinkClick r:id="rId3"/>
              </a:rPr>
              <a:t>EFAP 2022 Recommendations for Addressing Structural and Fiscal Barriers to Phasing Out Subminimum Wage Employment</a:t>
            </a:r>
            <a:endParaRPr sz="1500" dirty="0">
              <a:highlight>
                <a:srgbClr val="FFFFFF"/>
              </a:highlight>
              <a:latin typeface="Calibri"/>
              <a:ea typeface="Calibri"/>
              <a:cs typeface="Calibri"/>
              <a:sym typeface="Calibri"/>
            </a:endParaRPr>
          </a:p>
          <a:p>
            <a:pPr marL="914400" lvl="0" indent="-323850" algn="l" rtl="0">
              <a:lnSpc>
                <a:spcPct val="115000"/>
              </a:lnSpc>
              <a:spcBef>
                <a:spcPts val="0"/>
              </a:spcBef>
              <a:spcAft>
                <a:spcPts val="0"/>
              </a:spcAft>
              <a:buSzPts val="1500"/>
              <a:buFont typeface="Calibri"/>
              <a:buChar char="●"/>
            </a:pPr>
            <a:r>
              <a:rPr lang="en-US" sz="1500" dirty="0">
                <a:highlight>
                  <a:srgbClr val="FFFFFF"/>
                </a:highlight>
                <a:latin typeface="Calibri"/>
                <a:ea typeface="Calibri"/>
                <a:cs typeface="Calibri"/>
                <a:sym typeface="Calibri"/>
              </a:rPr>
              <a:t>Creates new waiver services: Benefits Counseling and “Supervision” </a:t>
            </a:r>
            <a:endParaRPr sz="1500" dirty="0">
              <a:highlight>
                <a:srgbClr val="FFFFFF"/>
              </a:highlight>
              <a:latin typeface="Calibri"/>
              <a:ea typeface="Calibri"/>
              <a:cs typeface="Calibri"/>
              <a:sym typeface="Calibri"/>
            </a:endParaRPr>
          </a:p>
          <a:p>
            <a:pPr marL="914400" lvl="0" indent="-323850" algn="l" rtl="0">
              <a:lnSpc>
                <a:spcPct val="115000"/>
              </a:lnSpc>
              <a:spcBef>
                <a:spcPts val="0"/>
              </a:spcBef>
              <a:spcAft>
                <a:spcPts val="0"/>
              </a:spcAft>
              <a:buSzPts val="1500"/>
              <a:buFont typeface="Calibri"/>
              <a:buChar char="●"/>
            </a:pPr>
            <a:r>
              <a:rPr lang="en-US" sz="1500" dirty="0">
                <a:highlight>
                  <a:srgbClr val="FFFFFF"/>
                </a:highlight>
                <a:latin typeface="Calibri"/>
                <a:ea typeface="Calibri"/>
                <a:cs typeface="Calibri"/>
                <a:sym typeface="Calibri"/>
              </a:rPr>
              <a:t>Eliminates plan spending limits for Individual Job Coaching and Development </a:t>
            </a:r>
            <a:endParaRPr sz="1500" dirty="0">
              <a:highlight>
                <a:srgbClr val="FFFFFF"/>
              </a:highlight>
              <a:latin typeface="Calibri"/>
              <a:ea typeface="Calibri"/>
              <a:cs typeface="Calibri"/>
              <a:sym typeface="Calibri"/>
            </a:endParaRPr>
          </a:p>
          <a:p>
            <a:pPr marL="914400" lvl="0" indent="-323850" algn="l" rtl="0">
              <a:lnSpc>
                <a:spcPct val="115000"/>
              </a:lnSpc>
              <a:spcBef>
                <a:spcPts val="0"/>
              </a:spcBef>
              <a:spcAft>
                <a:spcPts val="0"/>
              </a:spcAft>
              <a:buSzPts val="1500"/>
              <a:buFont typeface="Calibri"/>
              <a:buChar char="●"/>
            </a:pPr>
            <a:r>
              <a:rPr lang="en-US" sz="1500" dirty="0">
                <a:highlight>
                  <a:srgbClr val="FFFFFF"/>
                </a:highlight>
                <a:latin typeface="Calibri"/>
                <a:ea typeface="Calibri"/>
                <a:cs typeface="Calibri"/>
                <a:sym typeface="Calibri"/>
              </a:rPr>
              <a:t>Expands Medicaid Buy In option for all people with IDD to allow for increased earnings </a:t>
            </a:r>
            <a:endParaRPr sz="1900" dirty="0"/>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752" name="Google Shape;752;g152db631e5e_0_38"/>
          <p:cNvPicPr preferRelativeResize="0"/>
          <p:nvPr/>
        </p:nvPicPr>
        <p:blipFill rotWithShape="1">
          <a:blip r:embed="rId4">
            <a:alphaModFix/>
          </a:blip>
          <a:srcRect/>
          <a:stretch/>
        </p:blipFill>
        <p:spPr>
          <a:xfrm>
            <a:off x="6760910" y="1168054"/>
            <a:ext cx="2095500" cy="17811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g152db631e5e_0_38"/>
          <p:cNvSpPr txBox="1">
            <a:spLocks noGrp="1"/>
          </p:cNvSpPr>
          <p:nvPr>
            <p:ph type="title"/>
          </p:nvPr>
        </p:nvSpPr>
        <p:spPr>
          <a:xfrm>
            <a:off x="437500" y="632850"/>
            <a:ext cx="8418900" cy="53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2400"/>
              <a:buNone/>
            </a:pPr>
            <a:r>
              <a:rPr lang="en-US" dirty="0"/>
              <a:t>Outcomes of SB21-039, continued </a:t>
            </a:r>
            <a:endParaRPr dirty="0"/>
          </a:p>
        </p:txBody>
      </p:sp>
      <p:sp>
        <p:nvSpPr>
          <p:cNvPr id="751" name="Google Shape;751;g152db631e5e_0_38"/>
          <p:cNvSpPr txBox="1"/>
          <p:nvPr/>
        </p:nvSpPr>
        <p:spPr>
          <a:xfrm>
            <a:off x="437500" y="1624390"/>
            <a:ext cx="4512452" cy="2431394"/>
          </a:xfrm>
          <a:prstGeom prst="rect">
            <a:avLst/>
          </a:prstGeom>
          <a:noFill/>
          <a:ln>
            <a:noFill/>
          </a:ln>
        </p:spPr>
        <p:txBody>
          <a:bodyPr spcFirstLastPara="1" wrap="square" lIns="91425" tIns="45700" rIns="91425" bIns="45700" anchor="t" anchorCtr="0">
            <a:spAutoFit/>
          </a:bodyPr>
          <a:lstStyle/>
          <a:p>
            <a:pPr marL="457200" marR="0" lvl="0" indent="-323850" algn="l" rtl="0">
              <a:lnSpc>
                <a:spcPct val="115000"/>
              </a:lnSpc>
              <a:spcBef>
                <a:spcPts val="0"/>
              </a:spcBef>
              <a:spcAft>
                <a:spcPts val="0"/>
              </a:spcAft>
              <a:buSzPts val="1500"/>
              <a:buChar char="●"/>
            </a:pPr>
            <a:r>
              <a:rPr lang="en-US" sz="1500" dirty="0"/>
              <a:t>As of July 2023, subminimum wage was phased out in Colorado</a:t>
            </a:r>
          </a:p>
          <a:p>
            <a:pPr marL="457200" marR="0" lvl="0" indent="-323850" algn="l" rtl="0">
              <a:lnSpc>
                <a:spcPct val="115000"/>
              </a:lnSpc>
              <a:spcBef>
                <a:spcPts val="0"/>
              </a:spcBef>
              <a:spcAft>
                <a:spcPts val="0"/>
              </a:spcAft>
              <a:buSzPts val="1500"/>
              <a:buChar char="●"/>
            </a:pPr>
            <a:r>
              <a:rPr lang="en-US" sz="1500" dirty="0"/>
              <a:t>One year earlier than required by the legislation</a:t>
            </a:r>
          </a:p>
          <a:p>
            <a:pPr marL="457200" marR="0" lvl="0" indent="-323850" algn="l" rtl="0">
              <a:lnSpc>
                <a:spcPct val="115000"/>
              </a:lnSpc>
              <a:spcBef>
                <a:spcPts val="0"/>
              </a:spcBef>
              <a:spcAft>
                <a:spcPts val="0"/>
              </a:spcAft>
              <a:buSzPts val="1500"/>
              <a:buChar char="●"/>
            </a:pPr>
            <a:r>
              <a:rPr lang="en-US" sz="1500" dirty="0"/>
              <a:t>We are still waiting on the final report from Health Care Policy and Financing</a:t>
            </a:r>
          </a:p>
          <a:p>
            <a:pPr marL="457200" marR="0" lvl="0" indent="-323850" algn="l" rtl="0">
              <a:lnSpc>
                <a:spcPct val="115000"/>
              </a:lnSpc>
              <a:spcBef>
                <a:spcPts val="0"/>
              </a:spcBef>
              <a:spcAft>
                <a:spcPts val="0"/>
              </a:spcAft>
              <a:buSzPts val="1500"/>
              <a:buChar char="●"/>
            </a:pPr>
            <a:r>
              <a:rPr lang="en-US" sz="1500" dirty="0"/>
              <a:t>Providers seem to feel this process was a success</a:t>
            </a:r>
            <a:endParaRPr sz="1900" dirty="0"/>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3" name="Picture 2" descr="A doctor touching a smiling person's shoulder&#10;&#10;Description automatically generated">
            <a:extLst>
              <a:ext uri="{FF2B5EF4-FFF2-40B4-BE49-F238E27FC236}">
                <a16:creationId xmlns:a16="http://schemas.microsoft.com/office/drawing/2014/main" id="{6A4E6339-F031-AFA7-28A9-591BEA9D6C0C}"/>
              </a:ext>
            </a:extLst>
          </p:cNvPr>
          <p:cNvPicPr>
            <a:picLocks noChangeAspect="1"/>
          </p:cNvPicPr>
          <p:nvPr/>
        </p:nvPicPr>
        <p:blipFill>
          <a:blip r:embed="rId3"/>
          <a:stretch>
            <a:fillRect/>
          </a:stretch>
        </p:blipFill>
        <p:spPr>
          <a:xfrm>
            <a:off x="5349748" y="1859965"/>
            <a:ext cx="2942234" cy="1960245"/>
          </a:xfrm>
          <a:prstGeom prst="rect">
            <a:avLst/>
          </a:prstGeom>
        </p:spPr>
      </p:pic>
    </p:spTree>
    <p:extLst>
      <p:ext uri="{BB962C8B-B14F-4D97-AF65-F5344CB8AC3E}">
        <p14:creationId xmlns:p14="http://schemas.microsoft.com/office/powerpoint/2010/main" val="3088079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1110C0E-653B-4C82-9050-B1BE955E07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674" y="4533909"/>
            <a:ext cx="528281" cy="528281"/>
          </a:xfrm>
          <a:prstGeom prst="rect">
            <a:avLst/>
          </a:prstGeom>
        </p:spPr>
      </p:pic>
      <p:sp>
        <p:nvSpPr>
          <p:cNvPr id="16" name="TextBox 15">
            <a:extLst>
              <a:ext uri="{FF2B5EF4-FFF2-40B4-BE49-F238E27FC236}">
                <a16:creationId xmlns:a16="http://schemas.microsoft.com/office/drawing/2014/main" id="{EDE12CA8-0D19-493D-871C-D5B209E270A9}"/>
              </a:ext>
            </a:extLst>
          </p:cNvPr>
          <p:cNvSpPr txBox="1"/>
          <p:nvPr/>
        </p:nvSpPr>
        <p:spPr>
          <a:xfrm>
            <a:off x="6093385" y="2743200"/>
            <a:ext cx="1968497" cy="1754326"/>
          </a:xfrm>
          <a:prstGeom prst="rect">
            <a:avLst/>
          </a:prstGeom>
          <a:noFill/>
        </p:spPr>
        <p:txBody>
          <a:bodyPr wrap="square">
            <a:spAutoFit/>
          </a:bodyPr>
          <a:lstStyle/>
          <a:p>
            <a:pPr algn="ctr" fontAlgn="ctr"/>
            <a:r>
              <a:rPr lang="en-US" sz="1200" kern="1200" dirty="0">
                <a:latin typeface="Calibri" panose="020F0502020204030204" pitchFamily="34" charset="0"/>
              </a:rPr>
              <a:t>Josh Rael</a:t>
            </a:r>
          </a:p>
          <a:p>
            <a:pPr algn="ctr" fontAlgn="ctr"/>
            <a:r>
              <a:rPr lang="en-US" sz="1200" dirty="0">
                <a:latin typeface="Calibri" panose="020F0502020204030204" pitchFamily="34" charset="0"/>
              </a:rPr>
              <a:t>Executive Director at Alliance </a:t>
            </a:r>
          </a:p>
          <a:p>
            <a:pPr algn="ctr" fontAlgn="ctr"/>
            <a:endParaRPr lang="en-US" sz="1200" dirty="0">
              <a:latin typeface="Calibri" panose="020F0502020204030204" pitchFamily="34" charset="0"/>
            </a:endParaRPr>
          </a:p>
          <a:p>
            <a:pPr algn="ctr" fontAlgn="ctr"/>
            <a:r>
              <a:rPr lang="en-US" sz="1200" dirty="0">
                <a:latin typeface="Calibri" panose="020F0502020204030204" pitchFamily="34" charset="0"/>
              </a:rPr>
              <a:t>ANCOR Board Member and State Association Executive/GR Chair</a:t>
            </a:r>
          </a:p>
          <a:p>
            <a:pPr algn="ctr" fontAlgn="ctr"/>
            <a:endParaRPr lang="en-US" sz="1200" dirty="0">
              <a:latin typeface="Calibri" panose="020F0502020204030204" pitchFamily="34" charset="0"/>
            </a:endParaRPr>
          </a:p>
          <a:p>
            <a:pPr algn="ctr" fontAlgn="ctr"/>
            <a:r>
              <a:rPr lang="en-US" sz="1200" dirty="0">
                <a:latin typeface="Calibri" panose="020F0502020204030204" pitchFamily="34" charset="0"/>
                <a:hlinkClick r:id="rId3"/>
              </a:rPr>
              <a:t>jrael@alliancecolorado.org</a:t>
            </a:r>
            <a:r>
              <a:rPr lang="en-US" sz="1200" dirty="0">
                <a:latin typeface="Calibri" panose="020F0502020204030204" pitchFamily="34" charset="0"/>
              </a:rPr>
              <a:t> </a:t>
            </a:r>
            <a:endParaRPr lang="en-US" sz="1200" dirty="0">
              <a:latin typeface="Arial" panose="020B0604020202020204" pitchFamily="34" charset="0"/>
            </a:endParaRPr>
          </a:p>
        </p:txBody>
      </p:sp>
      <p:sp>
        <p:nvSpPr>
          <p:cNvPr id="18" name="TextBox 17">
            <a:extLst>
              <a:ext uri="{FF2B5EF4-FFF2-40B4-BE49-F238E27FC236}">
                <a16:creationId xmlns:a16="http://schemas.microsoft.com/office/drawing/2014/main" id="{210DEE9E-DD86-4658-9C0D-8D2A14419871}"/>
              </a:ext>
            </a:extLst>
          </p:cNvPr>
          <p:cNvSpPr txBox="1"/>
          <p:nvPr/>
        </p:nvSpPr>
        <p:spPr>
          <a:xfrm>
            <a:off x="890180" y="2743200"/>
            <a:ext cx="2160434" cy="1754326"/>
          </a:xfrm>
          <a:prstGeom prst="rect">
            <a:avLst/>
          </a:prstGeom>
          <a:noFill/>
        </p:spPr>
        <p:txBody>
          <a:bodyPr wrap="square">
            <a:spAutoFit/>
          </a:bodyPr>
          <a:lstStyle/>
          <a:p>
            <a:pPr algn="ctr" fontAlgn="ctr"/>
            <a:r>
              <a:rPr lang="en-US" sz="1200" kern="1200" dirty="0">
                <a:latin typeface="Calibri" panose="020F0502020204030204" pitchFamily="34" charset="0"/>
              </a:rPr>
              <a:t>Tom Knost</a:t>
            </a:r>
          </a:p>
          <a:p>
            <a:pPr algn="ctr" fontAlgn="ctr"/>
            <a:r>
              <a:rPr lang="en-US" sz="1200" dirty="0">
                <a:latin typeface="Calibri" panose="020F0502020204030204" pitchFamily="34" charset="0"/>
              </a:rPr>
              <a:t>Senior Director of Programs at Continuum of Colorado</a:t>
            </a:r>
          </a:p>
          <a:p>
            <a:pPr algn="ctr" fontAlgn="ctr"/>
            <a:endParaRPr lang="en-US" sz="1200" dirty="0">
              <a:latin typeface="Calibri" panose="020F0502020204030204" pitchFamily="34" charset="0"/>
            </a:endParaRPr>
          </a:p>
          <a:p>
            <a:pPr algn="ctr" fontAlgn="ctr"/>
            <a:r>
              <a:rPr lang="en-US" sz="1200" dirty="0">
                <a:latin typeface="Calibri" panose="020F0502020204030204" pitchFamily="34" charset="0"/>
              </a:rPr>
              <a:t>Alliance Employment Committee Chair</a:t>
            </a:r>
          </a:p>
          <a:p>
            <a:pPr algn="ctr" fontAlgn="ctr"/>
            <a:endParaRPr lang="en-US" sz="1200" dirty="0">
              <a:latin typeface="Calibri" panose="020F0502020204030204" pitchFamily="34" charset="0"/>
            </a:endParaRPr>
          </a:p>
          <a:p>
            <a:pPr algn="ctr" fontAlgn="ctr"/>
            <a:r>
              <a:rPr lang="en-US" sz="1200" dirty="0">
                <a:latin typeface="Calibri" panose="020F0502020204030204" pitchFamily="34" charset="0"/>
                <a:hlinkClick r:id="rId4"/>
              </a:rPr>
              <a:t>t.knost@continuumcolo.org</a:t>
            </a:r>
            <a:r>
              <a:rPr lang="en-US" sz="1200" dirty="0">
                <a:latin typeface="Calibri" panose="020F0502020204030204" pitchFamily="34" charset="0"/>
              </a:rPr>
              <a:t> </a:t>
            </a:r>
          </a:p>
          <a:p>
            <a:pPr algn="ctr" fontAlgn="ctr"/>
            <a:endParaRPr lang="en-US" sz="1200" dirty="0">
              <a:latin typeface="Arial" panose="020B0604020202020204" pitchFamily="34" charset="0"/>
            </a:endParaRPr>
          </a:p>
        </p:txBody>
      </p:sp>
      <p:sp>
        <p:nvSpPr>
          <p:cNvPr id="13" name="TextBox 12">
            <a:extLst>
              <a:ext uri="{FF2B5EF4-FFF2-40B4-BE49-F238E27FC236}">
                <a16:creationId xmlns:a16="http://schemas.microsoft.com/office/drawing/2014/main" id="{73DB0FD2-87A0-4525-A58A-13252B8F34D3}"/>
              </a:ext>
            </a:extLst>
          </p:cNvPr>
          <p:cNvSpPr txBox="1"/>
          <p:nvPr/>
        </p:nvSpPr>
        <p:spPr>
          <a:xfrm>
            <a:off x="3740460" y="1725030"/>
            <a:ext cx="1663080" cy="2516073"/>
          </a:xfrm>
          <a:prstGeom prst="rect">
            <a:avLst/>
          </a:prstGeom>
          <a:noFill/>
        </p:spPr>
        <p:txBody>
          <a:bodyPr wrap="square" rtlCol="0">
            <a:spAutoFit/>
          </a:bodyPr>
          <a:lstStyle/>
          <a:p>
            <a:r>
              <a:rPr lang="en-US" sz="1050" b="1" dirty="0"/>
              <a:t>Contact us at </a:t>
            </a:r>
            <a:r>
              <a:rPr lang="en-US" sz="1050" b="1" dirty="0">
                <a:hlinkClick r:id="rId5"/>
              </a:rPr>
              <a:t>info@alliancecolorado.org</a:t>
            </a:r>
            <a:r>
              <a:rPr lang="en-US" sz="1050" b="1" dirty="0"/>
              <a:t> or 303.832.1618 </a:t>
            </a:r>
          </a:p>
          <a:p>
            <a:endParaRPr lang="en-US" sz="1050" b="1" dirty="0"/>
          </a:p>
          <a:p>
            <a:r>
              <a:rPr lang="en-US" sz="1050" b="1" dirty="0"/>
              <a:t>Follow us on social media!</a:t>
            </a:r>
            <a:endParaRPr lang="en-US" sz="1050" dirty="0"/>
          </a:p>
          <a:p>
            <a:pPr marL="214313" indent="-214313">
              <a:buFont typeface="Arial" panose="020B0604020202020204" pitchFamily="34" charset="0"/>
              <a:buChar char="•"/>
            </a:pPr>
            <a:r>
              <a:rPr lang="en-US" sz="1050" dirty="0"/>
              <a:t>Facebook: </a:t>
            </a:r>
            <a:r>
              <a:rPr lang="en-US" sz="1050" dirty="0">
                <a:hlinkClick r:id="rId6"/>
              </a:rPr>
              <a:t>@AllianceCOIDD</a:t>
            </a:r>
            <a:endParaRPr lang="en-US" sz="1050" dirty="0"/>
          </a:p>
          <a:p>
            <a:pPr marL="214313" indent="-214313">
              <a:buFont typeface="Arial" panose="020B0604020202020204" pitchFamily="34" charset="0"/>
              <a:buChar char="•"/>
            </a:pPr>
            <a:r>
              <a:rPr lang="en-US" sz="1050" dirty="0"/>
              <a:t>Twitter: </a:t>
            </a:r>
            <a:r>
              <a:rPr lang="en-US" sz="1050" dirty="0">
                <a:hlinkClick r:id="rId7"/>
              </a:rPr>
              <a:t>@Alliance_CO</a:t>
            </a:r>
            <a:endParaRPr lang="en-US" sz="1050" dirty="0"/>
          </a:p>
          <a:p>
            <a:pPr marL="214313" indent="-214313">
              <a:buFont typeface="Arial" panose="020B0604020202020204" pitchFamily="34" charset="0"/>
              <a:buChar char="•"/>
            </a:pPr>
            <a:r>
              <a:rPr lang="en-US" sz="1050" dirty="0"/>
              <a:t>YouTube: </a:t>
            </a:r>
            <a:r>
              <a:rPr lang="en-US" sz="1050" dirty="0">
                <a:hlinkClick r:id="rId8"/>
              </a:rPr>
              <a:t>Alliance Colorado</a:t>
            </a:r>
            <a:endParaRPr lang="en-US" sz="1050" dirty="0"/>
          </a:p>
          <a:p>
            <a:pPr marL="214313" indent="-214313">
              <a:buFont typeface="Arial" panose="020B0604020202020204" pitchFamily="34" charset="0"/>
              <a:buChar char="•"/>
            </a:pPr>
            <a:r>
              <a:rPr lang="en-US" sz="1050" dirty="0"/>
              <a:t>Instagram: </a:t>
            </a:r>
            <a:r>
              <a:rPr lang="en-US" sz="1050" dirty="0" err="1">
                <a:hlinkClick r:id="rId9"/>
              </a:rPr>
              <a:t>alliance_coidd</a:t>
            </a:r>
            <a:endParaRPr lang="en-US" sz="1050" dirty="0"/>
          </a:p>
          <a:p>
            <a:endParaRPr lang="en-US" sz="1050" dirty="0"/>
          </a:p>
        </p:txBody>
      </p:sp>
      <p:pic>
        <p:nvPicPr>
          <p:cNvPr id="19" name="Picture 4" descr="A picture containing food&#10;&#10;Description automatically generated">
            <a:extLst>
              <a:ext uri="{FF2B5EF4-FFF2-40B4-BE49-F238E27FC236}">
                <a16:creationId xmlns:a16="http://schemas.microsoft.com/office/drawing/2014/main" id="{B343C3B9-0012-4AF2-AE36-0BB4599667B0}"/>
              </a:ext>
            </a:extLst>
          </p:cNvPr>
          <p:cNvPicPr>
            <a:picLocks noChangeAspect="1"/>
          </p:cNvPicPr>
          <p:nvPr/>
        </p:nvPicPr>
        <p:blipFill>
          <a:blip r:embed="rId10"/>
          <a:stretch>
            <a:fillRect/>
          </a:stretch>
        </p:blipFill>
        <p:spPr>
          <a:xfrm>
            <a:off x="3740460" y="439556"/>
            <a:ext cx="1663080" cy="1285474"/>
          </a:xfrm>
          <a:prstGeom prst="rect">
            <a:avLst/>
          </a:prstGeom>
        </p:spPr>
      </p:pic>
      <p:pic>
        <p:nvPicPr>
          <p:cNvPr id="2" name="Picture 10">
            <a:extLst>
              <a:ext uri="{FF2B5EF4-FFF2-40B4-BE49-F238E27FC236}">
                <a16:creationId xmlns:a16="http://schemas.microsoft.com/office/drawing/2014/main" id="{63CF0935-D40F-0A32-2A18-FB61F8DD2B25}"/>
              </a:ext>
            </a:extLst>
          </p:cNvPr>
          <p:cNvPicPr>
            <a:picLocks noChangeAspect="1"/>
          </p:cNvPicPr>
          <p:nvPr/>
        </p:nvPicPr>
        <p:blipFill rotWithShape="1">
          <a:blip r:embed="rId11"/>
          <a:srcRect l="21554" t="353" r="10372" b="54302"/>
          <a:stretch/>
        </p:blipFill>
        <p:spPr>
          <a:xfrm>
            <a:off x="6323254" y="1247867"/>
            <a:ext cx="1508760" cy="1495333"/>
          </a:xfrm>
          <a:prstGeom prst="rect">
            <a:avLst/>
          </a:prstGeom>
        </p:spPr>
      </p:pic>
      <p:pic>
        <p:nvPicPr>
          <p:cNvPr id="4" name="Picture 3" descr="A person in a blue shirt&#10;&#10;Description automatically generated">
            <a:extLst>
              <a:ext uri="{FF2B5EF4-FFF2-40B4-BE49-F238E27FC236}">
                <a16:creationId xmlns:a16="http://schemas.microsoft.com/office/drawing/2014/main" id="{459064BC-6172-C781-2A2A-6BB35914DA23}"/>
              </a:ext>
            </a:extLst>
          </p:cNvPr>
          <p:cNvPicPr>
            <a:picLocks noChangeAspect="1"/>
          </p:cNvPicPr>
          <p:nvPr/>
        </p:nvPicPr>
        <p:blipFill>
          <a:blip r:embed="rId12"/>
          <a:stretch>
            <a:fillRect/>
          </a:stretch>
        </p:blipFill>
        <p:spPr>
          <a:xfrm>
            <a:off x="1222730" y="1247867"/>
            <a:ext cx="1495333" cy="1495333"/>
          </a:xfrm>
          <a:prstGeom prst="rect">
            <a:avLst/>
          </a:prstGeom>
        </p:spPr>
      </p:pic>
    </p:spTree>
    <p:extLst>
      <p:ext uri="{BB962C8B-B14F-4D97-AF65-F5344CB8AC3E}">
        <p14:creationId xmlns:p14="http://schemas.microsoft.com/office/powerpoint/2010/main" val="1068817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2"/>
          <p:cNvSpPr txBox="1">
            <a:spLocks noGrp="1"/>
          </p:cNvSpPr>
          <p:nvPr>
            <p:ph type="title"/>
          </p:nvPr>
        </p:nvSpPr>
        <p:spPr>
          <a:xfrm>
            <a:off x="729450" y="1322450"/>
            <a:ext cx="7688400" cy="221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US" sz="3000" u="sng">
                <a:solidFill>
                  <a:schemeClr val="hlink"/>
                </a:solidFill>
                <a:latin typeface="Open Sans"/>
                <a:ea typeface="Open Sans"/>
                <a:cs typeface="Open Sans"/>
                <a:sym typeface="Open Sans"/>
                <a:hlinkClick r:id="rId3"/>
              </a:rPr>
              <a:t>Senate Bill 16-077 (SB16-077) </a:t>
            </a:r>
            <a:endParaRPr sz="3000">
              <a:latin typeface="Open Sans"/>
              <a:ea typeface="Open Sans"/>
              <a:cs typeface="Open Sans"/>
              <a:sym typeface="Open Sans"/>
            </a:endParaRPr>
          </a:p>
          <a:p>
            <a:pPr marL="0" lvl="0" indent="0" algn="l" rtl="0">
              <a:lnSpc>
                <a:spcPct val="100000"/>
              </a:lnSpc>
              <a:spcBef>
                <a:spcPts val="0"/>
              </a:spcBef>
              <a:spcAft>
                <a:spcPts val="0"/>
              </a:spcAft>
              <a:buSzPts val="3600"/>
              <a:buNone/>
            </a:pPr>
            <a:endParaRPr sz="3000">
              <a:latin typeface="Open Sans"/>
              <a:ea typeface="Open Sans"/>
              <a:cs typeface="Open Sans"/>
              <a:sym typeface="Open Sans"/>
            </a:endParaRPr>
          </a:p>
          <a:p>
            <a:pPr marL="0" lvl="0" indent="0" algn="l" rtl="0">
              <a:lnSpc>
                <a:spcPct val="100000"/>
              </a:lnSpc>
              <a:spcBef>
                <a:spcPts val="0"/>
              </a:spcBef>
              <a:spcAft>
                <a:spcPts val="0"/>
              </a:spcAft>
              <a:buSzPts val="3600"/>
              <a:buNone/>
            </a:pPr>
            <a:r>
              <a:rPr lang="en-US" sz="3000">
                <a:latin typeface="Open Sans"/>
                <a:ea typeface="Open Sans"/>
                <a:cs typeface="Open Sans"/>
                <a:sym typeface="Open Sans"/>
              </a:rPr>
              <a:t>Employment First for Persons with Disabilities</a:t>
            </a:r>
            <a:br>
              <a:rPr lang="en-US" sz="3000">
                <a:latin typeface="Open Sans"/>
                <a:ea typeface="Open Sans"/>
                <a:cs typeface="Open Sans"/>
                <a:sym typeface="Open Sans"/>
              </a:rPr>
            </a:br>
            <a:br>
              <a:rPr lang="en-US" sz="3000">
                <a:latin typeface="Open Sans"/>
                <a:ea typeface="Open Sans"/>
                <a:cs typeface="Open Sans"/>
                <a:sym typeface="Open Sans"/>
              </a:rPr>
            </a:br>
            <a:endParaRPr sz="3000">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3"/>
          <p:cNvSpPr txBox="1">
            <a:spLocks noGrp="1"/>
          </p:cNvSpPr>
          <p:nvPr>
            <p:ph type="title"/>
          </p:nvPr>
        </p:nvSpPr>
        <p:spPr>
          <a:xfrm>
            <a:off x="729450" y="632850"/>
            <a:ext cx="7688400" cy="53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2400"/>
              <a:buNone/>
            </a:pPr>
            <a:r>
              <a:rPr lang="en-US"/>
              <a:t>Origin of SB16-077</a:t>
            </a:r>
            <a:endParaRPr/>
          </a:p>
        </p:txBody>
      </p:sp>
      <p:sp>
        <p:nvSpPr>
          <p:cNvPr id="577" name="Google Shape;577;p3"/>
          <p:cNvSpPr txBox="1"/>
          <p:nvPr/>
        </p:nvSpPr>
        <p:spPr>
          <a:xfrm>
            <a:off x="428051" y="1168050"/>
            <a:ext cx="4252800" cy="3755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Grassroots advocacy effort </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Lead advocacy organization:  The Arc of Larimer County</a:t>
            </a:r>
            <a:r>
              <a:rPr lang="en-US"/>
              <a:t> (</a:t>
            </a:r>
            <a:r>
              <a:rPr lang="en-US" sz="1400" b="0" i="0" u="none" strike="noStrike" cap="none">
                <a:solidFill>
                  <a:srgbClr val="000000"/>
                </a:solidFill>
                <a:latin typeface="Arial"/>
                <a:ea typeface="Arial"/>
                <a:cs typeface="Arial"/>
                <a:sym typeface="Arial"/>
              </a:rPr>
              <a:t>Fort Collins, Colorado) who established group of like-minded champions</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Identified a champion in state government to reach across parties</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Process was iterative </a:t>
            </a:r>
            <a:endParaRPr/>
          </a:p>
          <a:p>
            <a:pPr marL="0" marR="0" lvl="5"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Engaged groups thought to oppose the bill  </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Testimony by </a:t>
            </a:r>
            <a:r>
              <a:rPr lang="en-US"/>
              <a:t>e</a:t>
            </a:r>
            <a:r>
              <a:rPr lang="en-US" sz="1400" b="0" i="0" u="none" strike="noStrike" cap="none">
                <a:solidFill>
                  <a:srgbClr val="000000"/>
                </a:solidFill>
                <a:latin typeface="Arial"/>
                <a:ea typeface="Arial"/>
                <a:cs typeface="Arial"/>
                <a:sym typeface="Arial"/>
              </a:rPr>
              <a:t>mployers, </a:t>
            </a:r>
            <a:r>
              <a:rPr lang="en-US"/>
              <a:t>f</a:t>
            </a:r>
            <a:r>
              <a:rPr lang="en-US" sz="1400" b="0" i="0" u="none" strike="noStrike" cap="none">
                <a:solidFill>
                  <a:srgbClr val="000000"/>
                </a:solidFill>
                <a:latin typeface="Arial"/>
                <a:ea typeface="Arial"/>
                <a:cs typeface="Arial"/>
                <a:sym typeface="Arial"/>
              </a:rPr>
              <a:t>amily members, </a:t>
            </a:r>
            <a:r>
              <a:rPr lang="en-US"/>
              <a:t>a</a:t>
            </a:r>
            <a:r>
              <a:rPr lang="en-US" sz="1400" b="0" i="0" u="none" strike="noStrike" cap="none">
                <a:solidFill>
                  <a:srgbClr val="000000"/>
                </a:solidFill>
                <a:latin typeface="Arial"/>
                <a:ea typeface="Arial"/>
                <a:cs typeface="Arial"/>
                <a:sym typeface="Arial"/>
              </a:rPr>
              <a:t>dvocates, </a:t>
            </a:r>
            <a:r>
              <a:rPr lang="en-US"/>
              <a:t>people </a:t>
            </a:r>
            <a:r>
              <a:rPr lang="en-US" sz="1400" b="0" i="0" u="none" strike="noStrike" cap="none">
                <a:solidFill>
                  <a:srgbClr val="000000"/>
                </a:solidFill>
                <a:latin typeface="Arial"/>
                <a:ea typeface="Arial"/>
                <a:cs typeface="Arial"/>
                <a:sym typeface="Arial"/>
              </a:rPr>
              <a:t>with </a:t>
            </a:r>
            <a:r>
              <a:rPr lang="en-US"/>
              <a:t>d</a:t>
            </a:r>
            <a:r>
              <a:rPr lang="en-US" sz="1400" b="0" i="0" u="none" strike="noStrike" cap="none">
                <a:solidFill>
                  <a:srgbClr val="000000"/>
                </a:solidFill>
                <a:latin typeface="Arial"/>
                <a:ea typeface="Arial"/>
                <a:cs typeface="Arial"/>
                <a:sym typeface="Arial"/>
              </a:rPr>
              <a:t>isabilities </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78" name="Google Shape;578;p3"/>
          <p:cNvPicPr preferRelativeResize="0"/>
          <p:nvPr/>
        </p:nvPicPr>
        <p:blipFill>
          <a:blip r:embed="rId3">
            <a:alphaModFix/>
          </a:blip>
          <a:stretch>
            <a:fillRect/>
          </a:stretch>
        </p:blipFill>
        <p:spPr>
          <a:xfrm>
            <a:off x="4814875" y="1112100"/>
            <a:ext cx="4252774" cy="31104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17"/>
          <p:cNvSpPr txBox="1">
            <a:spLocks noGrp="1"/>
          </p:cNvSpPr>
          <p:nvPr>
            <p:ph type="title"/>
          </p:nvPr>
        </p:nvSpPr>
        <p:spPr>
          <a:xfrm>
            <a:off x="729450" y="632850"/>
            <a:ext cx="7688400" cy="53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2400"/>
              <a:buFont typeface="Arial"/>
              <a:buNone/>
            </a:pPr>
            <a:r>
              <a:rPr lang="en-US">
                <a:solidFill>
                  <a:schemeClr val="dk2"/>
                </a:solidFill>
              </a:rPr>
              <a:t>Outcomes of SB16-077</a:t>
            </a:r>
            <a:endParaRPr>
              <a:solidFill>
                <a:schemeClr val="dk2"/>
              </a:solidFill>
            </a:endParaRPr>
          </a:p>
          <a:p>
            <a:pPr marL="0" marR="0" lvl="0" indent="0" algn="l" rtl="0">
              <a:lnSpc>
                <a:spcPct val="100000"/>
              </a:lnSpc>
              <a:spcBef>
                <a:spcPts val="0"/>
              </a:spcBef>
              <a:spcAft>
                <a:spcPts val="0"/>
              </a:spcAft>
              <a:buClr>
                <a:schemeClr val="accent1"/>
              </a:buClr>
              <a:buSzPts val="2400"/>
              <a:buNone/>
            </a:pPr>
            <a:endParaRPr/>
          </a:p>
        </p:txBody>
      </p:sp>
      <p:sp>
        <p:nvSpPr>
          <p:cNvPr id="584" name="Google Shape;584;p17"/>
          <p:cNvSpPr txBox="1"/>
          <p:nvPr/>
        </p:nvSpPr>
        <p:spPr>
          <a:xfrm>
            <a:off x="428050" y="1369200"/>
            <a:ext cx="4931100" cy="28245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rgbClr val="000000"/>
              </a:buClr>
              <a:buSzPts val="1400"/>
              <a:buFont typeface="Arial"/>
              <a:buChar char="•"/>
            </a:pPr>
            <a:r>
              <a:rPr lang="en-US"/>
              <a:t>Codify Employment First principles in law</a:t>
            </a:r>
            <a:endParaRPr/>
          </a:p>
          <a:p>
            <a:pPr marL="285750" marR="0" lvl="0" indent="-285750" algn="l" rtl="0">
              <a:lnSpc>
                <a:spcPct val="115000"/>
              </a:lnSpc>
              <a:spcBef>
                <a:spcPts val="0"/>
              </a:spcBef>
              <a:spcAft>
                <a:spcPts val="0"/>
              </a:spcAft>
              <a:buClr>
                <a:srgbClr val="000000"/>
              </a:buClr>
              <a:buSzPts val="1400"/>
              <a:buFont typeface="Arial"/>
              <a:buChar char="•"/>
            </a:pPr>
            <a:r>
              <a:rPr lang="en-US"/>
              <a:t>Bring state departments and stakeholders together to identify barriers and make recommendations to increase competitive integrated employment outcomes</a:t>
            </a:r>
            <a:endParaRPr/>
          </a:p>
          <a:p>
            <a:pPr marL="285750" marR="0" lvl="0" indent="-285750" algn="l" rtl="0">
              <a:lnSpc>
                <a:spcPct val="115000"/>
              </a:lnSpc>
              <a:spcBef>
                <a:spcPts val="0"/>
              </a:spcBef>
              <a:spcAft>
                <a:spcPts val="0"/>
              </a:spcAft>
              <a:buClr>
                <a:srgbClr val="000000"/>
              </a:buClr>
              <a:buSzPts val="1400"/>
              <a:buFont typeface="Arial"/>
              <a:buChar char="•"/>
            </a:pPr>
            <a:r>
              <a:rPr lang="en-US"/>
              <a:t>Employment First Advisory Partnership authorized for 5 years</a:t>
            </a:r>
            <a:endParaRPr/>
          </a:p>
          <a:p>
            <a:pPr marL="285750" marR="0" lvl="0" indent="-285750" algn="l" rtl="0">
              <a:lnSpc>
                <a:spcPct val="115000"/>
              </a:lnSpc>
              <a:spcBef>
                <a:spcPts val="0"/>
              </a:spcBef>
              <a:spcAft>
                <a:spcPts val="0"/>
              </a:spcAft>
              <a:buClr>
                <a:srgbClr val="000000"/>
              </a:buClr>
              <a:buSzPts val="1400"/>
              <a:buFont typeface="Arial"/>
              <a:buChar char="•"/>
            </a:pPr>
            <a:r>
              <a:rPr lang="en-US"/>
              <a:t>EFAP’s initial recommendations are presented to legislative committees of reference in 2017:</a:t>
            </a:r>
            <a:endParaRPr/>
          </a:p>
          <a:p>
            <a:pPr marL="914400" lvl="1" indent="-317500" algn="l" rtl="0">
              <a:lnSpc>
                <a:spcPct val="115000"/>
              </a:lnSpc>
              <a:spcBef>
                <a:spcPts val="300"/>
              </a:spcBef>
              <a:spcAft>
                <a:spcPts val="0"/>
              </a:spcAft>
              <a:buSzPts val="1400"/>
              <a:buChar char="○"/>
            </a:pPr>
            <a:r>
              <a:rPr lang="en-US" u="sng">
                <a:solidFill>
                  <a:schemeClr val="hlink"/>
                </a:solidFill>
                <a:latin typeface="Open Sans"/>
                <a:ea typeface="Open Sans"/>
                <a:cs typeface="Open Sans"/>
                <a:sym typeface="Open Sans"/>
                <a:hlinkClick r:id="rId3"/>
              </a:rPr>
              <a:t>EFAP 2017 Strategic Plan</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5" name="Google Shape;585;p17" descr="Cover graphic for the EFAP Strategic Plan of 2017"/>
          <p:cNvPicPr preferRelativeResize="0"/>
          <p:nvPr/>
        </p:nvPicPr>
        <p:blipFill rotWithShape="1">
          <a:blip r:embed="rId4">
            <a:alphaModFix/>
          </a:blip>
          <a:srcRect/>
          <a:stretch/>
        </p:blipFill>
        <p:spPr>
          <a:xfrm>
            <a:off x="5487048" y="1304130"/>
            <a:ext cx="2930800" cy="295464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5"/>
          <p:cNvSpPr txBox="1">
            <a:spLocks noGrp="1"/>
          </p:cNvSpPr>
          <p:nvPr>
            <p:ph type="body" idx="1"/>
          </p:nvPr>
        </p:nvSpPr>
        <p:spPr>
          <a:xfrm>
            <a:off x="4401424" y="193925"/>
            <a:ext cx="3785100" cy="1020600"/>
          </a:xfrm>
          <a:prstGeom prst="rect">
            <a:avLst/>
          </a:prstGeom>
          <a:noFill/>
          <a:ln>
            <a:noFill/>
          </a:ln>
        </p:spPr>
        <p:txBody>
          <a:bodyPr spcFirstLastPara="1" wrap="square" lIns="68575" tIns="34275" rIns="68575" bIns="34275" anchor="b" anchorCtr="0">
            <a:noAutofit/>
          </a:bodyPr>
          <a:lstStyle/>
          <a:p>
            <a:pPr marL="0" lvl="0" indent="0" algn="l" rtl="0">
              <a:lnSpc>
                <a:spcPct val="100000"/>
              </a:lnSpc>
              <a:spcBef>
                <a:spcPts val="0"/>
              </a:spcBef>
              <a:spcAft>
                <a:spcPts val="0"/>
              </a:spcAft>
              <a:buSzPts val="3000"/>
              <a:buNone/>
            </a:pPr>
            <a:r>
              <a:rPr lang="en-US"/>
              <a:t>EFAP Members</a:t>
            </a:r>
            <a:endParaRPr/>
          </a:p>
        </p:txBody>
      </p:sp>
      <p:sp>
        <p:nvSpPr>
          <p:cNvPr id="591" name="Google Shape;591;p5"/>
          <p:cNvSpPr txBox="1">
            <a:spLocks noGrp="1"/>
          </p:cNvSpPr>
          <p:nvPr>
            <p:ph type="body" idx="2"/>
          </p:nvPr>
        </p:nvSpPr>
        <p:spPr>
          <a:xfrm>
            <a:off x="4446992" y="1214537"/>
            <a:ext cx="3792300" cy="3903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dk2"/>
              </a:buClr>
              <a:buSzPts val="1700"/>
              <a:buNone/>
            </a:pPr>
            <a:r>
              <a:rPr lang="en-US"/>
              <a:t>Stakeholder Participation From:</a:t>
            </a:r>
            <a:endParaRPr/>
          </a:p>
        </p:txBody>
      </p:sp>
      <p:sp>
        <p:nvSpPr>
          <p:cNvPr id="592" name="Google Shape;592;p5"/>
          <p:cNvSpPr txBox="1">
            <a:spLocks noGrp="1"/>
          </p:cNvSpPr>
          <p:nvPr>
            <p:ph type="body" idx="3"/>
          </p:nvPr>
        </p:nvSpPr>
        <p:spPr>
          <a:xfrm>
            <a:off x="378504" y="2193696"/>
            <a:ext cx="3789300" cy="2100900"/>
          </a:xfrm>
          <a:prstGeom prst="rect">
            <a:avLst/>
          </a:prstGeom>
          <a:noFill/>
          <a:ln>
            <a:noFill/>
          </a:ln>
        </p:spPr>
        <p:txBody>
          <a:bodyPr spcFirstLastPara="1" wrap="square" lIns="68575" tIns="34275" rIns="68575" bIns="34275" anchor="t" anchorCtr="0">
            <a:noAutofit/>
          </a:bodyPr>
          <a:lstStyle/>
          <a:p>
            <a:pPr marL="457200" lvl="0" indent="-304800" algn="l" rtl="0">
              <a:lnSpc>
                <a:spcPct val="115000"/>
              </a:lnSpc>
              <a:spcBef>
                <a:spcPts val="1000"/>
              </a:spcBef>
              <a:spcAft>
                <a:spcPts val="0"/>
              </a:spcAft>
              <a:buClr>
                <a:schemeClr val="dk1"/>
              </a:buClr>
              <a:buSzPts val="1200"/>
              <a:buFont typeface="Arial"/>
              <a:buChar char="●"/>
            </a:pPr>
            <a:r>
              <a:rPr lang="en-US" sz="1200">
                <a:solidFill>
                  <a:schemeClr val="dk1"/>
                </a:solidFill>
                <a:latin typeface="Arial"/>
                <a:ea typeface="Arial"/>
                <a:cs typeface="Arial"/>
                <a:sym typeface="Arial"/>
              </a:rPr>
              <a:t>Representatives of a national association of persons supporting the implementation of employment first policies</a:t>
            </a:r>
            <a:endParaRPr sz="1200">
              <a:solidFill>
                <a:schemeClr val="dk1"/>
              </a:solidFill>
              <a:latin typeface="Arial"/>
              <a:ea typeface="Arial"/>
              <a:cs typeface="Arial"/>
              <a:sym typeface="Arial"/>
            </a:endParaRPr>
          </a:p>
          <a:p>
            <a:pPr marL="457200" lvl="0" indent="-304800" algn="l" rtl="0">
              <a:lnSpc>
                <a:spcPct val="115000"/>
              </a:lnSpc>
              <a:spcBef>
                <a:spcPts val="1000"/>
              </a:spcBef>
              <a:spcAft>
                <a:spcPts val="0"/>
              </a:spcAft>
              <a:buClr>
                <a:schemeClr val="dk1"/>
              </a:buClr>
              <a:buSzPts val="1200"/>
              <a:buFont typeface="Arial"/>
              <a:buChar char="●"/>
            </a:pPr>
            <a:r>
              <a:rPr lang="en-US" sz="1200">
                <a:solidFill>
                  <a:schemeClr val="dk1"/>
                </a:solidFill>
                <a:latin typeface="Arial"/>
                <a:ea typeface="Arial"/>
                <a:cs typeface="Arial"/>
                <a:sym typeface="Arial"/>
              </a:rPr>
              <a:t>Advocates for persons with intellectual and developmental disabilities </a:t>
            </a:r>
            <a:endParaRPr sz="1200">
              <a:solidFill>
                <a:schemeClr val="dk1"/>
              </a:solidFill>
              <a:latin typeface="Arial"/>
              <a:ea typeface="Arial"/>
              <a:cs typeface="Arial"/>
              <a:sym typeface="Arial"/>
            </a:endParaRPr>
          </a:p>
          <a:p>
            <a:pPr marL="457200" lvl="0" indent="-304800" algn="l" rtl="0">
              <a:lnSpc>
                <a:spcPct val="115000"/>
              </a:lnSpc>
              <a:spcBef>
                <a:spcPts val="1000"/>
              </a:spcBef>
              <a:spcAft>
                <a:spcPts val="0"/>
              </a:spcAft>
              <a:buClr>
                <a:schemeClr val="dk1"/>
              </a:buClr>
              <a:buSzPts val="1200"/>
              <a:buFont typeface="Arial"/>
              <a:buChar char="●"/>
            </a:pPr>
            <a:r>
              <a:rPr lang="en-US" sz="1200">
                <a:solidFill>
                  <a:schemeClr val="dk1"/>
                </a:solidFill>
                <a:latin typeface="Arial"/>
                <a:ea typeface="Arial"/>
                <a:cs typeface="Arial"/>
                <a:sym typeface="Arial"/>
              </a:rPr>
              <a:t>Persons with disabilities who have secured or are seeking competitive integrated employment </a:t>
            </a:r>
            <a:endParaRPr sz="1200">
              <a:solidFill>
                <a:schemeClr val="dk1"/>
              </a:solidFill>
              <a:latin typeface="Arial"/>
              <a:ea typeface="Arial"/>
              <a:cs typeface="Arial"/>
              <a:sym typeface="Arial"/>
            </a:endParaRPr>
          </a:p>
          <a:p>
            <a:pPr marL="457200" lvl="0" indent="-304800" algn="l" rtl="0">
              <a:lnSpc>
                <a:spcPct val="115000"/>
              </a:lnSpc>
              <a:spcBef>
                <a:spcPts val="1000"/>
              </a:spcBef>
              <a:spcAft>
                <a:spcPts val="0"/>
              </a:spcAft>
              <a:buClr>
                <a:schemeClr val="dk1"/>
              </a:buClr>
              <a:buSzPts val="1200"/>
              <a:buFont typeface="Arial"/>
              <a:buChar char="●"/>
            </a:pPr>
            <a:r>
              <a:rPr lang="en-US" sz="1200">
                <a:solidFill>
                  <a:schemeClr val="dk1"/>
                </a:solidFill>
                <a:latin typeface="Arial"/>
                <a:ea typeface="Arial"/>
                <a:cs typeface="Arial"/>
                <a:sym typeface="Arial"/>
              </a:rPr>
              <a:t>Members of the community who are not connected to any service agency</a:t>
            </a:r>
            <a:endParaRPr sz="1200">
              <a:solidFill>
                <a:schemeClr val="dk1"/>
              </a:solidFill>
              <a:latin typeface="Arial"/>
              <a:ea typeface="Arial"/>
              <a:cs typeface="Arial"/>
              <a:sym typeface="Arial"/>
            </a:endParaRPr>
          </a:p>
          <a:p>
            <a:pPr marL="0" lvl="0" indent="0" algn="l" rtl="0">
              <a:lnSpc>
                <a:spcPct val="115000"/>
              </a:lnSpc>
              <a:spcBef>
                <a:spcPts val="1000"/>
              </a:spcBef>
              <a:spcAft>
                <a:spcPts val="0"/>
              </a:spcAft>
              <a:buSzPts val="1100"/>
              <a:buNone/>
            </a:pPr>
            <a:endParaRPr sz="1200">
              <a:solidFill>
                <a:schemeClr val="dk1"/>
              </a:solidFill>
              <a:latin typeface="Arial"/>
              <a:ea typeface="Arial"/>
              <a:cs typeface="Arial"/>
              <a:sym typeface="Arial"/>
            </a:endParaRPr>
          </a:p>
        </p:txBody>
      </p:sp>
      <p:sp>
        <p:nvSpPr>
          <p:cNvPr id="593" name="Google Shape;593;p5"/>
          <p:cNvSpPr txBox="1">
            <a:spLocks noGrp="1"/>
          </p:cNvSpPr>
          <p:nvPr>
            <p:ph type="sldNum" idx="12"/>
          </p:nvPr>
        </p:nvSpPr>
        <p:spPr>
          <a:xfrm>
            <a:off x="8636295" y="4775237"/>
            <a:ext cx="397392" cy="273844"/>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800"/>
              <a:buFont typeface="Arial"/>
              <a:buNone/>
            </a:pPr>
            <a:fld id="{00000000-1234-1234-1234-123412341234}" type="slidenum">
              <a:rPr lang="en-US"/>
              <a:t>6</a:t>
            </a:fld>
            <a:endParaRPr/>
          </a:p>
        </p:txBody>
      </p:sp>
      <p:pic>
        <p:nvPicPr>
          <p:cNvPr id="594" name="Google Shape;594;p5" descr="Group of men and women sitting around a conference table smiling for a picture"/>
          <p:cNvPicPr preferRelativeResize="0"/>
          <p:nvPr/>
        </p:nvPicPr>
        <p:blipFill rotWithShape="1">
          <a:blip r:embed="rId3">
            <a:alphaModFix/>
          </a:blip>
          <a:srcRect/>
          <a:stretch/>
        </p:blipFill>
        <p:spPr>
          <a:xfrm>
            <a:off x="476675" y="410128"/>
            <a:ext cx="3496950" cy="1427474"/>
          </a:xfrm>
          <a:prstGeom prst="rect">
            <a:avLst/>
          </a:prstGeom>
          <a:noFill/>
          <a:ln>
            <a:noFill/>
          </a:ln>
        </p:spPr>
      </p:pic>
      <p:sp>
        <p:nvSpPr>
          <p:cNvPr id="595" name="Google Shape;595;p5"/>
          <p:cNvSpPr txBox="1">
            <a:spLocks noGrp="1"/>
          </p:cNvSpPr>
          <p:nvPr>
            <p:ph type="body" idx="3"/>
          </p:nvPr>
        </p:nvSpPr>
        <p:spPr>
          <a:xfrm>
            <a:off x="4448504" y="1835648"/>
            <a:ext cx="3796185" cy="2458948"/>
          </a:xfrm>
          <a:prstGeom prst="rect">
            <a:avLst/>
          </a:prstGeom>
          <a:noFill/>
          <a:ln>
            <a:noFill/>
          </a:ln>
        </p:spPr>
        <p:txBody>
          <a:bodyPr spcFirstLastPara="1" wrap="square" lIns="68575" tIns="34275" rIns="68575" bIns="34275" anchor="t" anchorCtr="0">
            <a:noAutofit/>
          </a:bodyPr>
          <a:lstStyle/>
          <a:p>
            <a:pPr marL="457200" lvl="0" indent="-304800" algn="l" rtl="0">
              <a:lnSpc>
                <a:spcPct val="115000"/>
              </a:lnSpc>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The Department of Healthcare Policy and Financing (HCPF)</a:t>
            </a:r>
            <a:endParaRPr sz="1200">
              <a:solidFill>
                <a:schemeClr val="dk1"/>
              </a:solidFill>
              <a:latin typeface="Arial"/>
              <a:ea typeface="Arial"/>
              <a:cs typeface="Arial"/>
              <a:sym typeface="Arial"/>
            </a:endParaRPr>
          </a:p>
          <a:p>
            <a:pPr marL="457200" lvl="0" indent="-304800" algn="l" rtl="0">
              <a:lnSpc>
                <a:spcPct val="115000"/>
              </a:lnSpc>
              <a:spcBef>
                <a:spcPts val="1000"/>
              </a:spcBef>
              <a:spcAft>
                <a:spcPts val="0"/>
              </a:spcAft>
              <a:buClr>
                <a:schemeClr val="dk1"/>
              </a:buClr>
              <a:buSzPts val="1200"/>
              <a:buFont typeface="Arial"/>
              <a:buChar char="●"/>
            </a:pPr>
            <a:r>
              <a:rPr lang="en-US" sz="1200">
                <a:solidFill>
                  <a:schemeClr val="dk1"/>
                </a:solidFill>
                <a:latin typeface="Arial"/>
                <a:ea typeface="Arial"/>
                <a:cs typeface="Arial"/>
                <a:sym typeface="Arial"/>
              </a:rPr>
              <a:t>The Department of Education (CDE)</a:t>
            </a:r>
            <a:endParaRPr sz="1200">
              <a:solidFill>
                <a:schemeClr val="dk1"/>
              </a:solidFill>
              <a:latin typeface="Arial"/>
              <a:ea typeface="Arial"/>
              <a:cs typeface="Arial"/>
              <a:sym typeface="Arial"/>
            </a:endParaRPr>
          </a:p>
          <a:p>
            <a:pPr marL="457200" lvl="0" indent="-304800" algn="l" rtl="0">
              <a:lnSpc>
                <a:spcPct val="115000"/>
              </a:lnSpc>
              <a:spcBef>
                <a:spcPts val="1000"/>
              </a:spcBef>
              <a:spcAft>
                <a:spcPts val="0"/>
              </a:spcAft>
              <a:buClr>
                <a:schemeClr val="dk1"/>
              </a:buClr>
              <a:buSzPts val="1200"/>
              <a:buFont typeface="Arial"/>
              <a:buChar char="●"/>
            </a:pPr>
            <a:r>
              <a:rPr lang="en-US" sz="1200">
                <a:solidFill>
                  <a:schemeClr val="dk1"/>
                </a:solidFill>
                <a:latin typeface="Arial"/>
                <a:ea typeface="Arial"/>
                <a:cs typeface="Arial"/>
                <a:sym typeface="Arial"/>
              </a:rPr>
              <a:t>The Department of Higher Education (CDHE)</a:t>
            </a:r>
            <a:endParaRPr sz="1200">
              <a:solidFill>
                <a:schemeClr val="dk1"/>
              </a:solidFill>
              <a:latin typeface="Arial"/>
              <a:ea typeface="Arial"/>
              <a:cs typeface="Arial"/>
              <a:sym typeface="Arial"/>
            </a:endParaRPr>
          </a:p>
          <a:p>
            <a:pPr marL="457200" lvl="0" indent="-304800" algn="l" rtl="0">
              <a:lnSpc>
                <a:spcPct val="115000"/>
              </a:lnSpc>
              <a:spcBef>
                <a:spcPts val="1000"/>
              </a:spcBef>
              <a:spcAft>
                <a:spcPts val="0"/>
              </a:spcAft>
              <a:buClr>
                <a:schemeClr val="dk1"/>
              </a:buClr>
              <a:buSzPts val="1200"/>
              <a:buFont typeface="Arial"/>
              <a:buChar char="●"/>
            </a:pPr>
            <a:r>
              <a:rPr lang="en-US" sz="1200">
                <a:solidFill>
                  <a:schemeClr val="dk1"/>
                </a:solidFill>
                <a:latin typeface="Arial"/>
                <a:ea typeface="Arial"/>
                <a:cs typeface="Arial"/>
                <a:sym typeface="Arial"/>
              </a:rPr>
              <a:t>The Department of Human Services (CDHS)</a:t>
            </a:r>
            <a:endParaRPr sz="1200">
              <a:solidFill>
                <a:schemeClr val="dk1"/>
              </a:solidFill>
              <a:latin typeface="Arial"/>
              <a:ea typeface="Arial"/>
              <a:cs typeface="Arial"/>
              <a:sym typeface="Arial"/>
            </a:endParaRPr>
          </a:p>
          <a:p>
            <a:pPr marL="457200" lvl="0" indent="-304800" algn="l" rtl="0">
              <a:lnSpc>
                <a:spcPct val="115000"/>
              </a:lnSpc>
              <a:spcBef>
                <a:spcPts val="1000"/>
              </a:spcBef>
              <a:spcAft>
                <a:spcPts val="0"/>
              </a:spcAft>
              <a:buClr>
                <a:schemeClr val="dk1"/>
              </a:buClr>
              <a:buSzPts val="1200"/>
              <a:buFont typeface="Arial"/>
              <a:buChar char="●"/>
            </a:pPr>
            <a:r>
              <a:rPr lang="en-US" sz="1200">
                <a:solidFill>
                  <a:schemeClr val="dk1"/>
                </a:solidFill>
                <a:latin typeface="Arial"/>
                <a:ea typeface="Arial"/>
                <a:cs typeface="Arial"/>
                <a:sym typeface="Arial"/>
              </a:rPr>
              <a:t>The Department of Labor and Employment (CDLE)</a:t>
            </a:r>
            <a:endParaRPr sz="1200">
              <a:solidFill>
                <a:schemeClr val="dk1"/>
              </a:solidFill>
              <a:latin typeface="Arial"/>
              <a:ea typeface="Arial"/>
              <a:cs typeface="Arial"/>
              <a:sym typeface="Arial"/>
            </a:endParaRPr>
          </a:p>
          <a:p>
            <a:pPr marL="457200" lvl="0" indent="-304800" algn="l" rtl="0">
              <a:lnSpc>
                <a:spcPct val="115000"/>
              </a:lnSpc>
              <a:spcBef>
                <a:spcPts val="1000"/>
              </a:spcBef>
              <a:spcAft>
                <a:spcPts val="0"/>
              </a:spcAft>
              <a:buClr>
                <a:schemeClr val="dk1"/>
              </a:buClr>
              <a:buSzPts val="1200"/>
              <a:buFont typeface="Arial"/>
              <a:buChar char="●"/>
            </a:pPr>
            <a:r>
              <a:rPr lang="en-US" sz="1200">
                <a:solidFill>
                  <a:schemeClr val="dk1"/>
                </a:solidFill>
                <a:latin typeface="Arial"/>
                <a:ea typeface="Arial"/>
                <a:cs typeface="Arial"/>
                <a:sym typeface="Arial"/>
              </a:rPr>
              <a:t>University of Colorado, JFK Partners, Colorado Office of Employment First </a:t>
            </a:r>
            <a:endParaRPr sz="1200">
              <a:solidFill>
                <a:schemeClr val="dk1"/>
              </a:solidFill>
              <a:latin typeface="Arial"/>
              <a:ea typeface="Arial"/>
              <a:cs typeface="Arial"/>
              <a:sym typeface="Arial"/>
            </a:endParaRPr>
          </a:p>
          <a:p>
            <a:pPr marL="0" lvl="0" indent="0" algn="l" rtl="0">
              <a:lnSpc>
                <a:spcPct val="115000"/>
              </a:lnSpc>
              <a:spcBef>
                <a:spcPts val="1000"/>
              </a:spcBef>
              <a:spcAft>
                <a:spcPts val="0"/>
              </a:spcAft>
              <a:buSzPts val="1100"/>
              <a:buNone/>
            </a:pPr>
            <a:endParaRPr sz="1200">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6"/>
          <p:cNvSpPr txBox="1">
            <a:spLocks noGrp="1"/>
          </p:cNvSpPr>
          <p:nvPr>
            <p:ph type="title"/>
          </p:nvPr>
        </p:nvSpPr>
        <p:spPr>
          <a:xfrm>
            <a:off x="3078100" y="515281"/>
            <a:ext cx="5522400" cy="45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2"/>
              </a:buClr>
              <a:buSzPts val="3300"/>
              <a:buFont typeface="Arial"/>
              <a:buNone/>
            </a:pPr>
            <a:r>
              <a:rPr lang="en-US"/>
              <a:t>About the EFAP</a:t>
            </a:r>
            <a:endParaRPr/>
          </a:p>
        </p:txBody>
      </p:sp>
      <p:sp>
        <p:nvSpPr>
          <p:cNvPr id="601" name="Google Shape;601;p6"/>
          <p:cNvSpPr txBox="1">
            <a:spLocks noGrp="1"/>
          </p:cNvSpPr>
          <p:nvPr>
            <p:ph type="body" idx="1"/>
          </p:nvPr>
        </p:nvSpPr>
        <p:spPr>
          <a:xfrm>
            <a:off x="3078100" y="1116781"/>
            <a:ext cx="5522400" cy="260700"/>
          </a:xfrm>
          <a:prstGeom prst="rect">
            <a:avLst/>
          </a:prstGeom>
          <a:solidFill>
            <a:schemeClr val="accent1"/>
          </a:solid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accent3"/>
              </a:buClr>
              <a:buSzPts val="1700"/>
              <a:buNone/>
            </a:pPr>
            <a:r>
              <a:rPr lang="en-US"/>
              <a:t>Purpose</a:t>
            </a:r>
            <a:endParaRPr/>
          </a:p>
        </p:txBody>
      </p:sp>
      <p:sp>
        <p:nvSpPr>
          <p:cNvPr id="602" name="Google Shape;602;p6"/>
          <p:cNvSpPr txBox="1">
            <a:spLocks noGrp="1"/>
          </p:cNvSpPr>
          <p:nvPr>
            <p:ph type="body" idx="2"/>
          </p:nvPr>
        </p:nvSpPr>
        <p:spPr>
          <a:xfrm>
            <a:off x="3078100" y="1531812"/>
            <a:ext cx="5522400" cy="24495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1100"/>
              <a:buNone/>
            </a:pPr>
            <a:r>
              <a:rPr lang="en-US" sz="1200">
                <a:solidFill>
                  <a:schemeClr val="dk1"/>
                </a:solidFill>
                <a:latin typeface="Arial"/>
                <a:ea typeface="Arial"/>
                <a:cs typeface="Arial"/>
                <a:sym typeface="Arial"/>
              </a:rPr>
              <a:t>EFAP focuses on the multi-stakeholder leadership, collaboration, and passion needed to make systems change for the benefit of people with disabilities, businesses, and the Colorado economy. </a:t>
            </a:r>
            <a:endParaRPr sz="1200">
              <a:solidFill>
                <a:schemeClr val="dk1"/>
              </a:solidFill>
              <a:latin typeface="Arial"/>
              <a:ea typeface="Arial"/>
              <a:cs typeface="Arial"/>
              <a:sym typeface="Arial"/>
            </a:endParaRPr>
          </a:p>
          <a:p>
            <a:pPr marL="0" lvl="0" indent="0" algn="l" rtl="0">
              <a:lnSpc>
                <a:spcPct val="100000"/>
              </a:lnSpc>
              <a:spcBef>
                <a:spcPts val="800"/>
              </a:spcBef>
              <a:spcAft>
                <a:spcPts val="0"/>
              </a:spcAft>
              <a:buClr>
                <a:schemeClr val="dk1"/>
              </a:buClr>
              <a:buSzPts val="1100"/>
              <a:buNone/>
            </a:pPr>
            <a:endParaRPr sz="800" b="1">
              <a:solidFill>
                <a:schemeClr val="dk1"/>
              </a:solidFill>
              <a:latin typeface="Arial"/>
              <a:ea typeface="Arial"/>
              <a:cs typeface="Arial"/>
              <a:sym typeface="Arial"/>
            </a:endParaRPr>
          </a:p>
          <a:p>
            <a:pPr marL="0" lvl="0" indent="0" algn="l" rtl="0">
              <a:lnSpc>
                <a:spcPct val="100000"/>
              </a:lnSpc>
              <a:spcBef>
                <a:spcPts val="800"/>
              </a:spcBef>
              <a:spcAft>
                <a:spcPts val="0"/>
              </a:spcAft>
              <a:buSzPts val="1100"/>
              <a:buFont typeface="Arial"/>
              <a:buNone/>
            </a:pPr>
            <a:r>
              <a:rPr lang="en-US" sz="1200" b="1">
                <a:solidFill>
                  <a:schemeClr val="dk1"/>
                </a:solidFill>
                <a:latin typeface="Arial"/>
                <a:ea typeface="Arial"/>
                <a:cs typeface="Arial"/>
                <a:sym typeface="Arial"/>
              </a:rPr>
              <a:t>EFAP Vision Statement:</a:t>
            </a:r>
            <a:r>
              <a:rPr lang="en-US" sz="1200">
                <a:solidFill>
                  <a:schemeClr val="dk1"/>
                </a:solidFill>
                <a:latin typeface="Arial"/>
                <a:ea typeface="Arial"/>
                <a:cs typeface="Arial"/>
                <a:sym typeface="Arial"/>
              </a:rPr>
              <a:t> All Coloradans with disabilities are included in the workplace and recognized for their interests, strengths, and contributions.</a:t>
            </a:r>
            <a:endParaRPr sz="1200">
              <a:solidFill>
                <a:schemeClr val="dk1"/>
              </a:solidFill>
              <a:latin typeface="Arial"/>
              <a:ea typeface="Arial"/>
              <a:cs typeface="Arial"/>
              <a:sym typeface="Arial"/>
            </a:endParaRPr>
          </a:p>
          <a:p>
            <a:pPr marL="0" lvl="0" indent="0" algn="l" rtl="0">
              <a:lnSpc>
                <a:spcPct val="100000"/>
              </a:lnSpc>
              <a:spcBef>
                <a:spcPts val="800"/>
              </a:spcBef>
              <a:spcAft>
                <a:spcPts val="0"/>
              </a:spcAft>
              <a:buClr>
                <a:schemeClr val="dk1"/>
              </a:buClr>
              <a:buSzPts val="1100"/>
              <a:buNone/>
            </a:pPr>
            <a:endParaRPr sz="800" b="1">
              <a:solidFill>
                <a:schemeClr val="dk1"/>
              </a:solidFill>
              <a:latin typeface="Arial"/>
              <a:ea typeface="Arial"/>
              <a:cs typeface="Arial"/>
              <a:sym typeface="Arial"/>
            </a:endParaRPr>
          </a:p>
          <a:p>
            <a:pPr marL="0" lvl="0" indent="0" algn="l" rtl="0">
              <a:lnSpc>
                <a:spcPct val="100000"/>
              </a:lnSpc>
              <a:spcBef>
                <a:spcPts val="800"/>
              </a:spcBef>
              <a:spcAft>
                <a:spcPts val="0"/>
              </a:spcAft>
              <a:buSzPts val="1100"/>
              <a:buNone/>
            </a:pPr>
            <a:r>
              <a:rPr lang="en-US" sz="1200" b="1">
                <a:solidFill>
                  <a:schemeClr val="dk1"/>
                </a:solidFill>
                <a:latin typeface="Arial"/>
                <a:ea typeface="Arial"/>
                <a:cs typeface="Arial"/>
                <a:sym typeface="Arial"/>
              </a:rPr>
              <a:t>Mission: </a:t>
            </a:r>
            <a:r>
              <a:rPr lang="en-US" sz="1200">
                <a:solidFill>
                  <a:schemeClr val="dk1"/>
                </a:solidFill>
                <a:latin typeface="Arial"/>
                <a:ea typeface="Arial"/>
                <a:cs typeface="Arial"/>
                <a:sym typeface="Arial"/>
              </a:rPr>
              <a:t> Develop a strategic plan to expand competitive integrated employment outcomes for persons with disabilities through Employment First policies and practices. </a:t>
            </a:r>
            <a:endParaRPr sz="1200">
              <a:solidFill>
                <a:schemeClr val="dk1"/>
              </a:solidFill>
              <a:latin typeface="Arial"/>
              <a:ea typeface="Arial"/>
              <a:cs typeface="Arial"/>
              <a:sym typeface="Arial"/>
            </a:endParaRPr>
          </a:p>
          <a:p>
            <a:pPr marL="0" lvl="0" indent="0" algn="l" rtl="0">
              <a:lnSpc>
                <a:spcPct val="100000"/>
              </a:lnSpc>
              <a:spcBef>
                <a:spcPts val="1000"/>
              </a:spcBef>
              <a:spcAft>
                <a:spcPts val="0"/>
              </a:spcAft>
              <a:buSzPts val="1100"/>
              <a:buNone/>
            </a:pPr>
            <a:endParaRPr sz="1200">
              <a:solidFill>
                <a:schemeClr val="dk1"/>
              </a:solidFill>
              <a:latin typeface="Arial"/>
              <a:ea typeface="Arial"/>
              <a:cs typeface="Arial"/>
              <a:sym typeface="Arial"/>
            </a:endParaRPr>
          </a:p>
        </p:txBody>
      </p:sp>
      <p:sp>
        <p:nvSpPr>
          <p:cNvPr id="603" name="Google Shape;603;p6"/>
          <p:cNvSpPr txBox="1">
            <a:spLocks noGrp="1"/>
          </p:cNvSpPr>
          <p:nvPr>
            <p:ph type="sldNum" idx="12"/>
          </p:nvPr>
        </p:nvSpPr>
        <p:spPr>
          <a:xfrm>
            <a:off x="8636295" y="4775237"/>
            <a:ext cx="397392" cy="273844"/>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800"/>
              <a:buFont typeface="Arial"/>
              <a:buNone/>
            </a:pPr>
            <a:fld id="{00000000-1234-1234-1234-123412341234}" type="slidenum">
              <a:rPr lang="en-US"/>
              <a:t>7</a:t>
            </a:fld>
            <a:endParaRPr/>
          </a:p>
        </p:txBody>
      </p:sp>
      <p:pic>
        <p:nvPicPr>
          <p:cNvPr id="604" name="Google Shape;604;p6" descr="Man in wheelchair working on computer and high-fiving another man across the table. "/>
          <p:cNvPicPr preferRelativeResize="0">
            <a:picLocks noGrp="1"/>
          </p:cNvPicPr>
          <p:nvPr>
            <p:ph type="pic" idx="3"/>
          </p:nvPr>
        </p:nvPicPr>
        <p:blipFill rotWithShape="1">
          <a:blip r:embed="rId3">
            <a:alphaModFix/>
          </a:blip>
          <a:srcRect l="19426" r="44894"/>
          <a:stretch/>
        </p:blipFill>
        <p:spPr>
          <a:xfrm>
            <a:off x="539378" y="469924"/>
            <a:ext cx="2304600" cy="4305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7"/>
          <p:cNvSpPr txBox="1">
            <a:spLocks noGrp="1"/>
          </p:cNvSpPr>
          <p:nvPr>
            <p:ph type="title"/>
          </p:nvPr>
        </p:nvSpPr>
        <p:spPr>
          <a:xfrm>
            <a:off x="3078100" y="439081"/>
            <a:ext cx="5522400" cy="45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2"/>
              </a:buClr>
              <a:buSzPts val="3300"/>
              <a:buFont typeface="Arial"/>
              <a:buNone/>
            </a:pPr>
            <a:r>
              <a:rPr lang="en-US"/>
              <a:t>About the EFAP</a:t>
            </a:r>
            <a:endParaRPr/>
          </a:p>
        </p:txBody>
      </p:sp>
      <p:sp>
        <p:nvSpPr>
          <p:cNvPr id="610" name="Google Shape;610;p7"/>
          <p:cNvSpPr txBox="1">
            <a:spLocks noGrp="1"/>
          </p:cNvSpPr>
          <p:nvPr>
            <p:ph type="body" idx="1"/>
          </p:nvPr>
        </p:nvSpPr>
        <p:spPr>
          <a:xfrm>
            <a:off x="3078100" y="964381"/>
            <a:ext cx="5522400" cy="260700"/>
          </a:xfrm>
          <a:prstGeom prst="rect">
            <a:avLst/>
          </a:prstGeom>
          <a:solidFill>
            <a:schemeClr val="accent1"/>
          </a:solid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accent3"/>
              </a:buClr>
              <a:buSzPts val="1700"/>
              <a:buNone/>
            </a:pPr>
            <a:r>
              <a:rPr lang="en-US"/>
              <a:t>Beliefs</a:t>
            </a:r>
            <a:endParaRPr/>
          </a:p>
        </p:txBody>
      </p:sp>
      <p:sp>
        <p:nvSpPr>
          <p:cNvPr id="611" name="Google Shape;611;p7"/>
          <p:cNvSpPr txBox="1">
            <a:spLocks noGrp="1"/>
          </p:cNvSpPr>
          <p:nvPr>
            <p:ph type="body" idx="2"/>
          </p:nvPr>
        </p:nvSpPr>
        <p:spPr>
          <a:xfrm>
            <a:off x="2696850" y="1379400"/>
            <a:ext cx="5903700" cy="2449500"/>
          </a:xfrm>
          <a:prstGeom prst="rect">
            <a:avLst/>
          </a:prstGeom>
          <a:noFill/>
          <a:ln>
            <a:noFill/>
          </a:ln>
        </p:spPr>
        <p:txBody>
          <a:bodyPr spcFirstLastPara="1" wrap="square" lIns="68575" tIns="34275" rIns="68575" bIns="34275" anchor="t" anchorCtr="0">
            <a:noAutofit/>
          </a:bodyPr>
          <a:lstStyle/>
          <a:p>
            <a:pPr marL="457200" lvl="0" indent="-304800" algn="l" rtl="0">
              <a:lnSpc>
                <a:spcPct val="100000"/>
              </a:lnSpc>
              <a:spcBef>
                <a:spcPts val="0"/>
              </a:spcBef>
              <a:spcAft>
                <a:spcPts val="0"/>
              </a:spcAft>
              <a:buClr>
                <a:schemeClr val="dk1"/>
              </a:buClr>
              <a:buSzPts val="1200"/>
              <a:buFont typeface="Arial"/>
              <a:buChar char="●"/>
            </a:pPr>
            <a:r>
              <a:rPr lang="en-US" sz="1200">
                <a:solidFill>
                  <a:schemeClr val="dk1"/>
                </a:solidFill>
                <a:highlight>
                  <a:srgbClr val="FFFFFF"/>
                </a:highlight>
                <a:latin typeface="Arial"/>
                <a:ea typeface="Arial"/>
                <a:cs typeface="Arial"/>
                <a:sym typeface="Arial"/>
              </a:rPr>
              <a:t>Real work for real pay contributes to living well </a:t>
            </a:r>
            <a:r>
              <a:rPr lang="en-US" sz="1200">
                <a:solidFill>
                  <a:schemeClr val="dk1"/>
                </a:solidFill>
                <a:latin typeface="Arial"/>
                <a:ea typeface="Arial"/>
                <a:cs typeface="Arial"/>
                <a:sym typeface="Arial"/>
              </a:rPr>
              <a:t>and builds a diverse and thriving economy. </a:t>
            </a:r>
            <a:endParaRPr sz="1200">
              <a:solidFill>
                <a:schemeClr val="dk1"/>
              </a:solidFill>
              <a:latin typeface="Arial"/>
              <a:ea typeface="Arial"/>
              <a:cs typeface="Arial"/>
              <a:sym typeface="Arial"/>
            </a:endParaRPr>
          </a:p>
          <a:p>
            <a:pPr marL="457200" lvl="0" indent="-304800" algn="l" rtl="0">
              <a:lnSpc>
                <a:spcPct val="100000"/>
              </a:lnSpc>
              <a:spcBef>
                <a:spcPts val="800"/>
              </a:spcBef>
              <a:spcAft>
                <a:spcPts val="0"/>
              </a:spcAft>
              <a:buClr>
                <a:schemeClr val="dk1"/>
              </a:buClr>
              <a:buSzPts val="1200"/>
              <a:buFont typeface="Arial"/>
              <a:buChar char="●"/>
            </a:pPr>
            <a:r>
              <a:rPr lang="en-US" sz="1200">
                <a:solidFill>
                  <a:schemeClr val="dk1"/>
                </a:solidFill>
                <a:highlight>
                  <a:srgbClr val="FFFFFF"/>
                </a:highlight>
                <a:latin typeface="Arial"/>
                <a:ea typeface="Arial"/>
                <a:cs typeface="Arial"/>
                <a:sym typeface="Arial"/>
              </a:rPr>
              <a:t>All people with disabilities have the right to information, effective quality supports, and the opportunity to obtain real work for real pay in their chosen career path.</a:t>
            </a:r>
            <a:endParaRPr sz="1200">
              <a:solidFill>
                <a:schemeClr val="dk1"/>
              </a:solidFill>
              <a:latin typeface="Arial"/>
              <a:ea typeface="Arial"/>
              <a:cs typeface="Arial"/>
              <a:sym typeface="Arial"/>
            </a:endParaRPr>
          </a:p>
          <a:p>
            <a:pPr marL="457200" lvl="0" indent="-304800" algn="l" rtl="0">
              <a:lnSpc>
                <a:spcPct val="100000"/>
              </a:lnSpc>
              <a:spcBef>
                <a:spcPts val="800"/>
              </a:spcBef>
              <a:spcAft>
                <a:spcPts val="0"/>
              </a:spcAft>
              <a:buClr>
                <a:schemeClr val="dk1"/>
              </a:buClr>
              <a:buSzPts val="1200"/>
              <a:buFont typeface="Arial"/>
              <a:buChar char="●"/>
            </a:pPr>
            <a:r>
              <a:rPr lang="en-US" sz="1200">
                <a:solidFill>
                  <a:schemeClr val="dk1"/>
                </a:solidFill>
                <a:highlight>
                  <a:srgbClr val="FFFFFF"/>
                </a:highlight>
                <a:latin typeface="Arial"/>
                <a:ea typeface="Arial"/>
                <a:cs typeface="Arial"/>
                <a:sym typeface="Arial"/>
              </a:rPr>
              <a:t>Innovation and continuous improvement practices are utilized to realize a more prosperous and equitable future.</a:t>
            </a:r>
            <a:endParaRPr sz="1200">
              <a:solidFill>
                <a:schemeClr val="dk1"/>
              </a:solidFill>
              <a:latin typeface="Arial"/>
              <a:ea typeface="Arial"/>
              <a:cs typeface="Arial"/>
              <a:sym typeface="Arial"/>
            </a:endParaRPr>
          </a:p>
          <a:p>
            <a:pPr marL="457200" lvl="0" indent="-304800" algn="l" rtl="0">
              <a:lnSpc>
                <a:spcPct val="100000"/>
              </a:lnSpc>
              <a:spcBef>
                <a:spcPts val="800"/>
              </a:spcBef>
              <a:spcAft>
                <a:spcPts val="0"/>
              </a:spcAft>
              <a:buClr>
                <a:schemeClr val="dk1"/>
              </a:buClr>
              <a:buSzPts val="1200"/>
              <a:buFont typeface="Arial"/>
              <a:buChar char="●"/>
            </a:pPr>
            <a:r>
              <a:rPr lang="en-US" sz="1200">
                <a:solidFill>
                  <a:schemeClr val="dk1"/>
                </a:solidFill>
                <a:highlight>
                  <a:srgbClr val="FFFFFF"/>
                </a:highlight>
                <a:latin typeface="Arial"/>
                <a:ea typeface="Arial"/>
                <a:cs typeface="Arial"/>
                <a:sym typeface="Arial"/>
              </a:rPr>
              <a:t>Collaboration and leadership are fundamental in changing the culture to ensure all people with disabilities have the opportunity to prosper and thrive. </a:t>
            </a:r>
            <a:endParaRPr sz="1200">
              <a:solidFill>
                <a:schemeClr val="dk1"/>
              </a:solidFill>
              <a:latin typeface="Arial"/>
              <a:ea typeface="Arial"/>
              <a:cs typeface="Arial"/>
              <a:sym typeface="Arial"/>
            </a:endParaRPr>
          </a:p>
          <a:p>
            <a:pPr marL="457200" lvl="0" indent="-304800" algn="l" rtl="0">
              <a:lnSpc>
                <a:spcPct val="100000"/>
              </a:lnSpc>
              <a:spcBef>
                <a:spcPts val="800"/>
              </a:spcBef>
              <a:spcAft>
                <a:spcPts val="0"/>
              </a:spcAft>
              <a:buClr>
                <a:schemeClr val="dk1"/>
              </a:buClr>
              <a:buSzPts val="1200"/>
              <a:buFont typeface="Arial"/>
              <a:buChar char="●"/>
            </a:pPr>
            <a:r>
              <a:rPr lang="en-US" sz="1200">
                <a:solidFill>
                  <a:schemeClr val="dk1"/>
                </a:solidFill>
                <a:highlight>
                  <a:srgbClr val="FFFFFF"/>
                </a:highlight>
                <a:latin typeface="Arial"/>
                <a:ea typeface="Arial"/>
                <a:cs typeface="Arial"/>
                <a:sym typeface="Arial"/>
              </a:rPr>
              <a:t>We believe in zero exclusion. </a:t>
            </a:r>
            <a:endParaRPr sz="1200">
              <a:solidFill>
                <a:schemeClr val="dk1"/>
              </a:solidFill>
              <a:highlight>
                <a:srgbClr val="FFFFFF"/>
              </a:highlight>
              <a:latin typeface="Arial"/>
              <a:ea typeface="Arial"/>
              <a:cs typeface="Arial"/>
              <a:sym typeface="Arial"/>
            </a:endParaRPr>
          </a:p>
          <a:p>
            <a:pPr marL="0" lvl="0" indent="0" algn="l" rtl="0">
              <a:lnSpc>
                <a:spcPct val="115000"/>
              </a:lnSpc>
              <a:spcBef>
                <a:spcPts val="1000"/>
              </a:spcBef>
              <a:spcAft>
                <a:spcPts val="0"/>
              </a:spcAft>
              <a:buSzPts val="1100"/>
              <a:buNone/>
            </a:pPr>
            <a:endParaRPr sz="1200">
              <a:solidFill>
                <a:schemeClr val="dk1"/>
              </a:solidFill>
              <a:latin typeface="Arial"/>
              <a:ea typeface="Arial"/>
              <a:cs typeface="Arial"/>
              <a:sym typeface="Arial"/>
            </a:endParaRPr>
          </a:p>
        </p:txBody>
      </p:sp>
      <p:sp>
        <p:nvSpPr>
          <p:cNvPr id="612" name="Google Shape;612;p7"/>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800"/>
              <a:buFont typeface="Arial"/>
              <a:buNone/>
            </a:pPr>
            <a:fld id="{00000000-1234-1234-1234-123412341234}" type="slidenum">
              <a:rPr lang="en-US"/>
              <a:t>8</a:t>
            </a:fld>
            <a:endParaRPr/>
          </a:p>
        </p:txBody>
      </p:sp>
      <p:pic>
        <p:nvPicPr>
          <p:cNvPr id="613" name="Google Shape;613;p7" descr="Woman with a prosthetic leg walking down a hallway"/>
          <p:cNvPicPr preferRelativeResize="0">
            <a:picLocks noGrp="1"/>
          </p:cNvPicPr>
          <p:nvPr>
            <p:ph type="pic" idx="3"/>
          </p:nvPr>
        </p:nvPicPr>
        <p:blipFill rotWithShape="1">
          <a:blip r:embed="rId3">
            <a:alphaModFix/>
          </a:blip>
          <a:srcRect l="36743" r="27525"/>
          <a:stretch/>
        </p:blipFill>
        <p:spPr>
          <a:xfrm>
            <a:off x="392253" y="419099"/>
            <a:ext cx="2304600" cy="4305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8"/>
          <p:cNvSpPr txBox="1">
            <a:spLocks noGrp="1"/>
          </p:cNvSpPr>
          <p:nvPr>
            <p:ph type="title"/>
          </p:nvPr>
        </p:nvSpPr>
        <p:spPr>
          <a:xfrm>
            <a:off x="3078100" y="439081"/>
            <a:ext cx="5522400" cy="45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2"/>
              </a:buClr>
              <a:buSzPts val="3300"/>
              <a:buFont typeface="Arial"/>
              <a:buNone/>
            </a:pPr>
            <a:r>
              <a:rPr lang="en-US"/>
              <a:t>Duties of the EFAP</a:t>
            </a:r>
            <a:endParaRPr/>
          </a:p>
        </p:txBody>
      </p:sp>
      <p:sp>
        <p:nvSpPr>
          <p:cNvPr id="619" name="Google Shape;619;p8"/>
          <p:cNvSpPr txBox="1">
            <a:spLocks noGrp="1"/>
          </p:cNvSpPr>
          <p:nvPr>
            <p:ph type="body" idx="1"/>
          </p:nvPr>
        </p:nvSpPr>
        <p:spPr>
          <a:xfrm>
            <a:off x="3078100" y="964381"/>
            <a:ext cx="5522400" cy="260700"/>
          </a:xfrm>
          <a:prstGeom prst="rect">
            <a:avLst/>
          </a:prstGeom>
          <a:solidFill>
            <a:schemeClr val="accent1"/>
          </a:solid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accent3"/>
              </a:buClr>
              <a:buSzPts val="1700"/>
              <a:buNone/>
            </a:pPr>
            <a:r>
              <a:rPr lang="en-US"/>
              <a:t>C.R.S. 8-84-304  - Duties</a:t>
            </a:r>
            <a:endParaRPr/>
          </a:p>
        </p:txBody>
      </p:sp>
      <p:sp>
        <p:nvSpPr>
          <p:cNvPr id="620" name="Google Shape;620;p8"/>
          <p:cNvSpPr txBox="1">
            <a:spLocks noGrp="1"/>
          </p:cNvSpPr>
          <p:nvPr>
            <p:ph type="body" idx="2"/>
          </p:nvPr>
        </p:nvSpPr>
        <p:spPr>
          <a:xfrm>
            <a:off x="2696850" y="1379400"/>
            <a:ext cx="5903700" cy="3328500"/>
          </a:xfrm>
          <a:prstGeom prst="rect">
            <a:avLst/>
          </a:prstGeom>
          <a:noFill/>
          <a:ln>
            <a:noFill/>
          </a:ln>
        </p:spPr>
        <p:txBody>
          <a:bodyPr spcFirstLastPara="1" wrap="square" lIns="68575" tIns="34275" rIns="68575" bIns="34275" anchor="t" anchorCtr="0">
            <a:noAutofit/>
          </a:bodyPr>
          <a:lstStyle/>
          <a:p>
            <a:pPr marL="457200" lvl="0" indent="-304800" algn="l" rtl="0">
              <a:lnSpc>
                <a:spcPct val="115000"/>
              </a:lnSpc>
              <a:spcBef>
                <a:spcPts val="1000"/>
              </a:spcBef>
              <a:spcAft>
                <a:spcPts val="0"/>
              </a:spcAft>
              <a:buClr>
                <a:schemeClr val="dk1"/>
              </a:buClr>
              <a:buSzPts val="1200"/>
              <a:buFont typeface="Arial"/>
              <a:buChar char="●"/>
            </a:pPr>
            <a:r>
              <a:rPr lang="en-US" sz="1200">
                <a:solidFill>
                  <a:schemeClr val="dk1"/>
                </a:solidFill>
                <a:latin typeface="Arial"/>
                <a:ea typeface="Arial"/>
                <a:cs typeface="Arial"/>
                <a:sym typeface="Arial"/>
              </a:rPr>
              <a:t>Make recommendations to ensure that competitive integrated employment is the first and preferred outcome for all working age persons with disabilities regardless of level of disability</a:t>
            </a:r>
            <a:endParaRPr sz="1200">
              <a:solidFill>
                <a:schemeClr val="dk1"/>
              </a:solidFill>
              <a:latin typeface="Arial"/>
              <a:ea typeface="Arial"/>
              <a:cs typeface="Arial"/>
              <a:sym typeface="Arial"/>
            </a:endParaRPr>
          </a:p>
          <a:p>
            <a:pPr marL="457200" lvl="0" indent="-304800" algn="l" rtl="0">
              <a:lnSpc>
                <a:spcPct val="115000"/>
              </a:lnSpc>
              <a:spcBef>
                <a:spcPts val="900"/>
              </a:spcBef>
              <a:spcAft>
                <a:spcPts val="0"/>
              </a:spcAft>
              <a:buClr>
                <a:schemeClr val="dk1"/>
              </a:buClr>
              <a:buSzPts val="1200"/>
              <a:buFont typeface="Arial"/>
              <a:buChar char="●"/>
            </a:pPr>
            <a:r>
              <a:rPr lang="en-US" sz="1200">
                <a:solidFill>
                  <a:schemeClr val="dk1"/>
                </a:solidFill>
                <a:latin typeface="Arial"/>
                <a:ea typeface="Arial"/>
                <a:cs typeface="Arial"/>
                <a:sym typeface="Arial"/>
              </a:rPr>
              <a:t>Identify barriers to competitive integrated employment </a:t>
            </a:r>
            <a:endParaRPr sz="1200">
              <a:solidFill>
                <a:schemeClr val="dk1"/>
              </a:solidFill>
              <a:latin typeface="Arial"/>
              <a:ea typeface="Arial"/>
              <a:cs typeface="Arial"/>
              <a:sym typeface="Arial"/>
            </a:endParaRPr>
          </a:p>
          <a:p>
            <a:pPr marL="457200" lvl="0" indent="-304800" algn="l" rtl="0">
              <a:lnSpc>
                <a:spcPct val="115000"/>
              </a:lnSpc>
              <a:spcBef>
                <a:spcPts val="800"/>
              </a:spcBef>
              <a:spcAft>
                <a:spcPts val="0"/>
              </a:spcAft>
              <a:buClr>
                <a:schemeClr val="dk1"/>
              </a:buClr>
              <a:buSzPts val="1200"/>
              <a:buFont typeface="Arial"/>
              <a:buChar char="●"/>
            </a:pPr>
            <a:r>
              <a:rPr lang="en-US" sz="1200">
                <a:solidFill>
                  <a:schemeClr val="dk1"/>
                </a:solidFill>
                <a:latin typeface="Arial"/>
                <a:ea typeface="Arial"/>
                <a:cs typeface="Arial"/>
                <a:sym typeface="Arial"/>
              </a:rPr>
              <a:t>Identify barriers for employers to hire persons with disabilities</a:t>
            </a:r>
            <a:endParaRPr sz="1200">
              <a:solidFill>
                <a:schemeClr val="dk1"/>
              </a:solidFill>
              <a:latin typeface="Arial"/>
              <a:ea typeface="Arial"/>
              <a:cs typeface="Arial"/>
              <a:sym typeface="Arial"/>
            </a:endParaRPr>
          </a:p>
          <a:p>
            <a:pPr marL="457200" lvl="0" indent="-304800" algn="l" rtl="0">
              <a:lnSpc>
                <a:spcPct val="115000"/>
              </a:lnSpc>
              <a:spcBef>
                <a:spcPts val="800"/>
              </a:spcBef>
              <a:spcAft>
                <a:spcPts val="0"/>
              </a:spcAft>
              <a:buClr>
                <a:schemeClr val="dk1"/>
              </a:buClr>
              <a:buSzPts val="1200"/>
              <a:buFont typeface="Arial"/>
              <a:buChar char="●"/>
            </a:pPr>
            <a:r>
              <a:rPr lang="en-US" sz="1200">
                <a:solidFill>
                  <a:schemeClr val="dk1"/>
                </a:solidFill>
                <a:latin typeface="Arial"/>
                <a:ea typeface="Arial"/>
                <a:cs typeface="Arial"/>
                <a:sym typeface="Arial"/>
              </a:rPr>
              <a:t>Identify training and knowledge gaps </a:t>
            </a:r>
            <a:endParaRPr sz="1200">
              <a:solidFill>
                <a:schemeClr val="dk1"/>
              </a:solidFill>
              <a:latin typeface="Arial"/>
              <a:ea typeface="Arial"/>
              <a:cs typeface="Arial"/>
              <a:sym typeface="Arial"/>
            </a:endParaRPr>
          </a:p>
          <a:p>
            <a:pPr marL="457200" lvl="0" indent="-304800" algn="l" rtl="0">
              <a:lnSpc>
                <a:spcPct val="115000"/>
              </a:lnSpc>
              <a:spcBef>
                <a:spcPts val="800"/>
              </a:spcBef>
              <a:spcAft>
                <a:spcPts val="0"/>
              </a:spcAft>
              <a:buClr>
                <a:schemeClr val="dk1"/>
              </a:buClr>
              <a:buSzPts val="1200"/>
              <a:buFont typeface="Arial"/>
              <a:buChar char="●"/>
            </a:pPr>
            <a:r>
              <a:rPr lang="en-US" sz="1200">
                <a:solidFill>
                  <a:schemeClr val="dk1"/>
                </a:solidFill>
                <a:latin typeface="Arial"/>
                <a:ea typeface="Arial"/>
                <a:cs typeface="Arial"/>
                <a:sym typeface="Arial"/>
              </a:rPr>
              <a:t>Identify the data available and gaps in data collection</a:t>
            </a:r>
            <a:endParaRPr sz="1200">
              <a:solidFill>
                <a:schemeClr val="dk1"/>
              </a:solidFill>
              <a:latin typeface="Arial"/>
              <a:ea typeface="Arial"/>
              <a:cs typeface="Arial"/>
              <a:sym typeface="Arial"/>
            </a:endParaRPr>
          </a:p>
          <a:p>
            <a:pPr marL="457200" lvl="0" indent="-304800" algn="l" rtl="0">
              <a:lnSpc>
                <a:spcPct val="115000"/>
              </a:lnSpc>
              <a:spcBef>
                <a:spcPts val="800"/>
              </a:spcBef>
              <a:spcAft>
                <a:spcPts val="0"/>
              </a:spcAft>
              <a:buClr>
                <a:schemeClr val="dk1"/>
              </a:buClr>
              <a:buSzPts val="1200"/>
              <a:buFont typeface="Arial"/>
              <a:buChar char="●"/>
            </a:pPr>
            <a:r>
              <a:rPr lang="en-US" sz="1200">
                <a:solidFill>
                  <a:schemeClr val="dk1"/>
                </a:solidFill>
                <a:latin typeface="Arial"/>
                <a:ea typeface="Arial"/>
                <a:cs typeface="Arial"/>
                <a:sym typeface="Arial"/>
              </a:rPr>
              <a:t>Make recommendations relating to pre-vocational services </a:t>
            </a:r>
            <a:endParaRPr sz="1200">
              <a:solidFill>
                <a:schemeClr val="dk1"/>
              </a:solidFill>
              <a:latin typeface="Arial"/>
              <a:ea typeface="Arial"/>
              <a:cs typeface="Arial"/>
              <a:sym typeface="Arial"/>
            </a:endParaRPr>
          </a:p>
          <a:p>
            <a:pPr marL="0" lvl="0" indent="0" algn="l" rtl="0">
              <a:lnSpc>
                <a:spcPct val="115000"/>
              </a:lnSpc>
              <a:spcBef>
                <a:spcPts val="1000"/>
              </a:spcBef>
              <a:spcAft>
                <a:spcPts val="0"/>
              </a:spcAft>
              <a:buSzPts val="1100"/>
              <a:buNone/>
            </a:pPr>
            <a:endParaRPr sz="1200">
              <a:solidFill>
                <a:schemeClr val="dk1"/>
              </a:solidFill>
              <a:latin typeface="Arial"/>
              <a:ea typeface="Arial"/>
              <a:cs typeface="Arial"/>
              <a:sym typeface="Arial"/>
            </a:endParaRPr>
          </a:p>
        </p:txBody>
      </p:sp>
      <p:sp>
        <p:nvSpPr>
          <p:cNvPr id="621" name="Google Shape;621;p8"/>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800"/>
              <a:buFont typeface="Arial"/>
              <a:buNone/>
            </a:pPr>
            <a:fld id="{00000000-1234-1234-1234-123412341234}" type="slidenum">
              <a:rPr lang="en-US"/>
              <a:t>9</a:t>
            </a:fld>
            <a:endParaRPr/>
          </a:p>
        </p:txBody>
      </p:sp>
      <p:pic>
        <p:nvPicPr>
          <p:cNvPr id="622" name="Google Shape;622;p8" descr="Image of a man wearing dark glasses and reading braille from the book on his table. "/>
          <p:cNvPicPr preferRelativeResize="0"/>
          <p:nvPr/>
        </p:nvPicPr>
        <p:blipFill rotWithShape="1">
          <a:blip r:embed="rId3">
            <a:alphaModFix/>
          </a:blip>
          <a:srcRect/>
          <a:stretch/>
        </p:blipFill>
        <p:spPr>
          <a:xfrm>
            <a:off x="392250" y="1023199"/>
            <a:ext cx="2304600" cy="3456900"/>
          </a:xfrm>
          <a:prstGeom prst="rect">
            <a:avLst/>
          </a:prstGeom>
          <a:noFill/>
          <a:ln>
            <a:noFill/>
          </a:ln>
        </p:spPr>
      </p:pic>
    </p:spTree>
  </p:cSld>
  <p:clrMapOvr>
    <a:masterClrMapping/>
  </p:clrMapOvr>
</p:sld>
</file>

<file path=ppt/theme/theme1.xml><?xml version="1.0" encoding="utf-8"?>
<a:theme xmlns:a="http://schemas.openxmlformats.org/drawingml/2006/main" name="Main, logo on lower left corner">
  <a:themeElements>
    <a:clrScheme name="CDLE Branding 2">
      <a:dk1>
        <a:srgbClr val="000000"/>
      </a:dk1>
      <a:lt1>
        <a:srgbClr val="FFFFFF"/>
      </a:lt1>
      <a:dk2>
        <a:srgbClr val="1D1D1D"/>
      </a:dk2>
      <a:lt2>
        <a:srgbClr val="E7E6E6"/>
      </a:lt2>
      <a:accent1>
        <a:srgbClr val="004989"/>
      </a:accent1>
      <a:accent2>
        <a:srgbClr val="262E66"/>
      </a:accent2>
      <a:accent3>
        <a:srgbClr val="FFDD00"/>
      </a:accent3>
      <a:accent4>
        <a:srgbClr val="F3BB12"/>
      </a:accent4>
      <a:accent5>
        <a:srgbClr val="C3002F"/>
      </a:accent5>
      <a:accent6>
        <a:srgbClr val="88002F"/>
      </a:accent6>
      <a:hlink>
        <a:srgbClr val="004989"/>
      </a:hlink>
      <a:folHlink>
        <a:srgbClr val="B8D3D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lorado Office of Employment First">
  <a:themeElements>
    <a:clrScheme name="Streamline">
      <a:dk1>
        <a:srgbClr val="58595B"/>
      </a:dk1>
      <a:lt1>
        <a:srgbClr val="FFFFFF"/>
      </a:lt1>
      <a:dk2>
        <a:srgbClr val="1E194F"/>
      </a:dk2>
      <a:lt2>
        <a:srgbClr val="E9EDEE"/>
      </a:lt2>
      <a:accent1>
        <a:srgbClr val="1E194F"/>
      </a:accent1>
      <a:accent2>
        <a:srgbClr val="86C7CA"/>
      </a:accent2>
      <a:accent3>
        <a:srgbClr val="FFD56E"/>
      </a:accent3>
      <a:accent4>
        <a:srgbClr val="60A861"/>
      </a:accent4>
      <a:accent5>
        <a:srgbClr val="F04B5D"/>
      </a:accent5>
      <a:accent6>
        <a:srgbClr val="F5841F"/>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21bc721-94fa-4c5e-9660-9e3f4c1c0631">
      <Terms xmlns="http://schemas.microsoft.com/office/infopath/2007/PartnerControls"/>
    </lcf76f155ced4ddcb4097134ff3c332f>
    <TaxCatchAll xmlns="4302e5d3-c06f-42d4-b043-ca97f63a493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E5D06867ED03A4E8476C9FFD2C14B95" ma:contentTypeVersion="15" ma:contentTypeDescription="Create a new document." ma:contentTypeScope="" ma:versionID="1a5f460d22eb03c111ddaf218d33269a">
  <xsd:schema xmlns:xsd="http://www.w3.org/2001/XMLSchema" xmlns:xs="http://www.w3.org/2001/XMLSchema" xmlns:p="http://schemas.microsoft.com/office/2006/metadata/properties" xmlns:ns2="721bc721-94fa-4c5e-9660-9e3f4c1c0631" xmlns:ns3="4302e5d3-c06f-42d4-b043-ca97f63a493b" targetNamespace="http://schemas.microsoft.com/office/2006/metadata/properties" ma:root="true" ma:fieldsID="1b65c6da422845c37367fa6de863ae1e" ns2:_="" ns3:_="">
    <xsd:import namespace="721bc721-94fa-4c5e-9660-9e3f4c1c0631"/>
    <xsd:import namespace="4302e5d3-c06f-42d4-b043-ca97f63a493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1bc721-94fa-4c5e-9660-9e3f4c1c06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8c80cf6-7142-4f80-a370-b3f7bd024f6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302e5d3-c06f-42d4-b043-ca97f63a493b"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acf648b9-7393-4f9f-8a7e-9049cc04fc48}" ma:internalName="TaxCatchAll" ma:showField="CatchAllData" ma:web="4302e5d3-c06f-42d4-b043-ca97f63a49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A34EDC-41E4-4D90-92DC-8CBA57B46992}">
  <ds:schemaRefs>
    <ds:schemaRef ds:uri="http://schemas.microsoft.com/office/2006/metadata/properties"/>
    <ds:schemaRef ds:uri="http://schemas.microsoft.com/office/infopath/2007/PartnerControls"/>
    <ds:schemaRef ds:uri="b1cbd802-27c2-4bf7-937d-29fa16864377"/>
    <ds:schemaRef ds:uri="cc541f54-964c-4b93-a605-435450d3a296"/>
  </ds:schemaRefs>
</ds:datastoreItem>
</file>

<file path=customXml/itemProps2.xml><?xml version="1.0" encoding="utf-8"?>
<ds:datastoreItem xmlns:ds="http://schemas.openxmlformats.org/officeDocument/2006/customXml" ds:itemID="{E8E0A12B-F589-4EC5-B034-A004B213DC4B}"/>
</file>

<file path=customXml/itemProps3.xml><?xml version="1.0" encoding="utf-8"?>
<ds:datastoreItem xmlns:ds="http://schemas.openxmlformats.org/officeDocument/2006/customXml" ds:itemID="{3A09E057-7F39-4B8A-A97F-2646E2EFF6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1087</TotalTime>
  <Words>2314</Words>
  <Application>Microsoft Office PowerPoint</Application>
  <PresentationFormat>On-screen Show (16:9)</PresentationFormat>
  <Paragraphs>286</Paragraphs>
  <Slides>25</Slides>
  <Notes>23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25</vt:i4>
      </vt:variant>
    </vt:vector>
  </HeadingPairs>
  <TitlesOfParts>
    <vt:vector size="36" baseType="lpstr">
      <vt:lpstr>Roboto</vt:lpstr>
      <vt:lpstr>Raleway</vt:lpstr>
      <vt:lpstr>Helvetica Neue</vt:lpstr>
      <vt:lpstr>Arial</vt:lpstr>
      <vt:lpstr>Lato</vt:lpstr>
      <vt:lpstr>Open Sans</vt:lpstr>
      <vt:lpstr>Calibri</vt:lpstr>
      <vt:lpstr>Roboto Slab</vt:lpstr>
      <vt:lpstr>Roboto Slab Black</vt:lpstr>
      <vt:lpstr>Main, logo on lower left corner</vt:lpstr>
      <vt:lpstr>Colorado Office of Employment First</vt:lpstr>
      <vt:lpstr>PowerPoint Presentation</vt:lpstr>
      <vt:lpstr>PowerPoint Presentation</vt:lpstr>
      <vt:lpstr>Senate Bill 16-077 (SB16-077)   Employment First for Persons with Disabilities  </vt:lpstr>
      <vt:lpstr>Origin of SB16-077</vt:lpstr>
      <vt:lpstr>Outcomes of SB16-077 </vt:lpstr>
      <vt:lpstr>PowerPoint Presentation</vt:lpstr>
      <vt:lpstr>About the EFAP</vt:lpstr>
      <vt:lpstr>About the EFAP</vt:lpstr>
      <vt:lpstr>Duties of the EFAP</vt:lpstr>
      <vt:lpstr>Learn More about EFAP</vt:lpstr>
      <vt:lpstr>Senate Bill 18-145 (SB18-145)  Implement Employment First Recommendations</vt:lpstr>
      <vt:lpstr>Origin of SB18-145</vt:lpstr>
      <vt:lpstr>Outcomes of SB18-145</vt:lpstr>
      <vt:lpstr>PowerPoint Presentation</vt:lpstr>
      <vt:lpstr>Data Collection Outcomes of SB18-145 </vt:lpstr>
      <vt:lpstr>2019 Budget Appropriation  Increased Capacity for Competitive Integrated Employment</vt:lpstr>
      <vt:lpstr>PowerPoint Presentation</vt:lpstr>
      <vt:lpstr>Senate Bill 21-095 (SB21-095)  EFAP Reauthorization</vt:lpstr>
      <vt:lpstr>Origin &amp; Outcomes of SB 21-095</vt:lpstr>
      <vt:lpstr>Senate Bill 21-039 (SB21-039)  Elimination of Subminimum Wage Employment</vt:lpstr>
      <vt:lpstr>Origin of SB21-039 </vt:lpstr>
      <vt:lpstr>Outcomes of SB21-039 </vt:lpstr>
      <vt:lpstr>Outcomes of SB21-039, continued </vt:lpstr>
      <vt:lpstr>Outcomes of SB21-039, continued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Henke, Patricia</dc:creator>
  <cp:lastModifiedBy>Meghan Shreve</cp:lastModifiedBy>
  <cp:revision>2</cp:revision>
  <dcterms:modified xsi:type="dcterms:W3CDTF">2023-09-27T15:49:44Z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0x0101001E5D06867ED03A4E8476C9FFD2C14B95</vt:lpwstr>
  </property>
  <property fmtid="{D5CDD505-2E9C-101B-9397-08002B2CF9AE}" pid="3" name="Order">
    <vt:r8>4400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MediaServiceImageTags">
    <vt:lpwstr/>
  </property>
</Properties>
</file>