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13.xml" ContentType="application/vnd.openxmlformats-officedocument.drawingml.diagramData+xml"/>
  <Override PartName="/ppt/diagrams/data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colors3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quickStyle3.xml" ContentType="application/vnd.openxmlformats-officedocument.drawingml.diagramStyle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3.xml" ContentType="application/vnd.openxmlformats-officedocument.drawingml.diagramLayout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rawing2.xml" ContentType="application/vnd.ms-office.drawingml.diagramDrawing+xml"/>
  <Override PartName="/ppt/diagrams/layout13.xml" ContentType="application/vnd.openxmlformats-officedocument.drawingml.diagramLayout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8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theme/theme1.xml" ContentType="application/vnd.openxmlformats-officedocument.theme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13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>
  <p:sldMasterIdLst>
    <p:sldMasterId id="2147483705" r:id="rId1"/>
  </p:sldMasterIdLst>
  <p:notesMasterIdLst>
    <p:notesMasterId r:id="rId37"/>
  </p:notesMasterIdLst>
  <p:handoutMasterIdLst>
    <p:handoutMasterId r:id="rId38"/>
  </p:handoutMasterIdLst>
  <p:sldIdLst>
    <p:sldId id="314" r:id="rId2"/>
    <p:sldId id="267" r:id="rId3"/>
    <p:sldId id="265" r:id="rId4"/>
    <p:sldId id="270" r:id="rId5"/>
    <p:sldId id="326" r:id="rId6"/>
    <p:sldId id="327" r:id="rId7"/>
    <p:sldId id="328" r:id="rId8"/>
    <p:sldId id="329" r:id="rId9"/>
    <p:sldId id="331" r:id="rId10"/>
    <p:sldId id="299" r:id="rId11"/>
    <p:sldId id="340" r:id="rId12"/>
    <p:sldId id="330" r:id="rId13"/>
    <p:sldId id="296" r:id="rId14"/>
    <p:sldId id="322" r:id="rId15"/>
    <p:sldId id="316" r:id="rId16"/>
    <p:sldId id="338" r:id="rId17"/>
    <p:sldId id="339" r:id="rId18"/>
    <p:sldId id="298" r:id="rId19"/>
    <p:sldId id="301" r:id="rId20"/>
    <p:sldId id="320" r:id="rId21"/>
    <p:sldId id="323" r:id="rId22"/>
    <p:sldId id="303" r:id="rId23"/>
    <p:sldId id="304" r:id="rId24"/>
    <p:sldId id="305" r:id="rId25"/>
    <p:sldId id="324" r:id="rId26"/>
    <p:sldId id="306" r:id="rId27"/>
    <p:sldId id="307" r:id="rId28"/>
    <p:sldId id="332" r:id="rId29"/>
    <p:sldId id="333" r:id="rId30"/>
    <p:sldId id="321" r:id="rId31"/>
    <p:sldId id="325" r:id="rId32"/>
    <p:sldId id="313" r:id="rId33"/>
    <p:sldId id="287" r:id="rId34"/>
    <p:sldId id="334" r:id="rId35"/>
    <p:sldId id="279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853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F100D-8FD0-2E46-ACDD-C32C16EF0EDF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99ADF0-ED28-654C-AC0F-7339CCACD98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Job Seeker</a:t>
          </a:r>
        </a:p>
      </dgm:t>
    </dgm:pt>
    <dgm:pt modelId="{EC650090-F4F9-EC4D-8CC0-D17C3699D676}" type="parTrans" cxnId="{7EF92B5A-A1CA-714D-9248-FDE51EBD4DA9}">
      <dgm:prSet/>
      <dgm:spPr/>
      <dgm:t>
        <a:bodyPr/>
        <a:lstStyle/>
        <a:p>
          <a:endParaRPr lang="en-US"/>
        </a:p>
      </dgm:t>
    </dgm:pt>
    <dgm:pt modelId="{74974761-89DA-0E4A-A63D-FA20EA4F0146}" type="sibTrans" cxnId="{7EF92B5A-A1CA-714D-9248-FDE51EBD4DA9}">
      <dgm:prSet/>
      <dgm:spPr/>
      <dgm:t>
        <a:bodyPr/>
        <a:lstStyle/>
        <a:p>
          <a:endParaRPr lang="en-US" dirty="0"/>
        </a:p>
      </dgm:t>
    </dgm:pt>
    <dgm:pt modelId="{7151B8D7-C595-464B-A61D-5314237FCAD7}">
      <dgm:prSet phldrT="[Text]"/>
      <dgm:spPr/>
      <dgm:t>
        <a:bodyPr/>
        <a:lstStyle/>
        <a:p>
          <a:r>
            <a:rPr lang="en-US" dirty="0"/>
            <a:t>-</a:t>
          </a:r>
        </a:p>
      </dgm:t>
    </dgm:pt>
    <dgm:pt modelId="{28B8C591-B8C4-8348-84AF-F0C77D16C661}" type="parTrans" cxnId="{AB895980-76DD-E741-88B2-F0482648FE07}">
      <dgm:prSet/>
      <dgm:spPr/>
      <dgm:t>
        <a:bodyPr/>
        <a:lstStyle/>
        <a:p>
          <a:endParaRPr lang="en-US"/>
        </a:p>
      </dgm:t>
    </dgm:pt>
    <dgm:pt modelId="{D98F7BA7-DE05-8040-BC55-C68336784CBC}" type="sibTrans" cxnId="{AB895980-76DD-E741-88B2-F0482648FE07}">
      <dgm:prSet/>
      <dgm:spPr/>
      <dgm:t>
        <a:bodyPr/>
        <a:lstStyle/>
        <a:p>
          <a:endParaRPr lang="en-US" dirty="0"/>
        </a:p>
      </dgm:t>
    </dgm:pt>
    <dgm:pt modelId="{0789B469-EBD8-1445-ABE1-A29F7E92C949}">
      <dgm:prSet phldrT="[Text]"/>
      <dgm:spPr/>
      <dgm:t>
        <a:bodyPr/>
        <a:lstStyle/>
        <a:p>
          <a:r>
            <a:rPr lang="en-US" dirty="0"/>
            <a:t>-</a:t>
          </a:r>
        </a:p>
      </dgm:t>
    </dgm:pt>
    <dgm:pt modelId="{17A9324B-5D2F-F84B-8901-408765D5326D}" type="parTrans" cxnId="{A01776CE-01CC-0C4B-AFFE-25AEC4E68932}">
      <dgm:prSet/>
      <dgm:spPr/>
      <dgm:t>
        <a:bodyPr/>
        <a:lstStyle/>
        <a:p>
          <a:endParaRPr lang="en-US"/>
        </a:p>
      </dgm:t>
    </dgm:pt>
    <dgm:pt modelId="{9D36134B-A1D1-CC43-BA23-06B304BC24AD}" type="sibTrans" cxnId="{A01776CE-01CC-0C4B-AFFE-25AEC4E68932}">
      <dgm:prSet/>
      <dgm:spPr/>
      <dgm:t>
        <a:bodyPr/>
        <a:lstStyle/>
        <a:p>
          <a:endParaRPr lang="en-US" dirty="0"/>
        </a:p>
      </dgm:t>
    </dgm:pt>
    <dgm:pt modelId="{907BA9FE-9CFD-BC4F-B193-14CD6658A20F}" type="pres">
      <dgm:prSet presAssocID="{4A6F100D-8FD0-2E46-ACDD-C32C16EF0EDF}" presName="Name0" presStyleCnt="0">
        <dgm:presLayoutVars>
          <dgm:dir/>
          <dgm:resizeHandles val="exact"/>
        </dgm:presLayoutVars>
      </dgm:prSet>
      <dgm:spPr/>
    </dgm:pt>
    <dgm:pt modelId="{B18D9EB9-D396-DA4A-BC53-8808D9F24EC7}" type="pres">
      <dgm:prSet presAssocID="{AB99ADF0-ED28-654C-AC0F-7339CCACD98A}" presName="node" presStyleLbl="node1" presStyleIdx="0" presStyleCnt="3">
        <dgm:presLayoutVars>
          <dgm:bulletEnabled val="1"/>
        </dgm:presLayoutVars>
      </dgm:prSet>
      <dgm:spPr/>
    </dgm:pt>
    <dgm:pt modelId="{866B7F38-C29E-FF48-8D02-3EBFCBF86C09}" type="pres">
      <dgm:prSet presAssocID="{74974761-89DA-0E4A-A63D-FA20EA4F0146}" presName="sibTrans" presStyleLbl="sibTrans2D1" presStyleIdx="0" presStyleCnt="3"/>
      <dgm:spPr/>
    </dgm:pt>
    <dgm:pt modelId="{DF583CE9-44A4-A549-8390-99DA6A02571B}" type="pres">
      <dgm:prSet presAssocID="{74974761-89DA-0E4A-A63D-FA20EA4F0146}" presName="connectorText" presStyleLbl="sibTrans2D1" presStyleIdx="0" presStyleCnt="3"/>
      <dgm:spPr/>
    </dgm:pt>
    <dgm:pt modelId="{348DF31D-5403-D64D-B8E5-9938F90AA0FC}" type="pres">
      <dgm:prSet presAssocID="{7151B8D7-C595-464B-A61D-5314237FCAD7}" presName="node" presStyleLbl="node1" presStyleIdx="1" presStyleCnt="3">
        <dgm:presLayoutVars>
          <dgm:bulletEnabled val="1"/>
        </dgm:presLayoutVars>
      </dgm:prSet>
      <dgm:spPr/>
    </dgm:pt>
    <dgm:pt modelId="{FC9BF1B3-04AD-F64D-8A6F-BCC4CB85B260}" type="pres">
      <dgm:prSet presAssocID="{D98F7BA7-DE05-8040-BC55-C68336784CBC}" presName="sibTrans" presStyleLbl="sibTrans2D1" presStyleIdx="1" presStyleCnt="3"/>
      <dgm:spPr/>
    </dgm:pt>
    <dgm:pt modelId="{55B7861F-71DC-1C4C-81D5-FB390D5BF618}" type="pres">
      <dgm:prSet presAssocID="{D98F7BA7-DE05-8040-BC55-C68336784CBC}" presName="connectorText" presStyleLbl="sibTrans2D1" presStyleIdx="1" presStyleCnt="3"/>
      <dgm:spPr/>
    </dgm:pt>
    <dgm:pt modelId="{082791FA-575C-5747-837F-C3F0D262CF7F}" type="pres">
      <dgm:prSet presAssocID="{0789B469-EBD8-1445-ABE1-A29F7E92C949}" presName="node" presStyleLbl="node1" presStyleIdx="2" presStyleCnt="3">
        <dgm:presLayoutVars>
          <dgm:bulletEnabled val="1"/>
        </dgm:presLayoutVars>
      </dgm:prSet>
      <dgm:spPr/>
    </dgm:pt>
    <dgm:pt modelId="{B602EE70-8703-3240-92F7-5E5C51DD56FD}" type="pres">
      <dgm:prSet presAssocID="{9D36134B-A1D1-CC43-BA23-06B304BC24AD}" presName="sibTrans" presStyleLbl="sibTrans2D1" presStyleIdx="2" presStyleCnt="3"/>
      <dgm:spPr/>
    </dgm:pt>
    <dgm:pt modelId="{5692F390-6A98-9A4B-A28C-E3440083370C}" type="pres">
      <dgm:prSet presAssocID="{9D36134B-A1D1-CC43-BA23-06B304BC24AD}" presName="connectorText" presStyleLbl="sibTrans2D1" presStyleIdx="2" presStyleCnt="3"/>
      <dgm:spPr/>
    </dgm:pt>
  </dgm:ptLst>
  <dgm:cxnLst>
    <dgm:cxn modelId="{3AE9B60F-7B98-1F47-BAAE-2AB8F9C19A33}" type="presOf" srcId="{74974761-89DA-0E4A-A63D-FA20EA4F0146}" destId="{DF583CE9-44A4-A549-8390-99DA6A02571B}" srcOrd="1" destOrd="0" presId="urn:microsoft.com/office/officeart/2005/8/layout/cycle7"/>
    <dgm:cxn modelId="{01B6F650-F94B-6A40-941D-5D6E1EDC60D9}" type="presOf" srcId="{D98F7BA7-DE05-8040-BC55-C68336784CBC}" destId="{55B7861F-71DC-1C4C-81D5-FB390D5BF618}" srcOrd="1" destOrd="0" presId="urn:microsoft.com/office/officeart/2005/8/layout/cycle7"/>
    <dgm:cxn modelId="{7EF92B5A-A1CA-714D-9248-FDE51EBD4DA9}" srcId="{4A6F100D-8FD0-2E46-ACDD-C32C16EF0EDF}" destId="{AB99ADF0-ED28-654C-AC0F-7339CCACD98A}" srcOrd="0" destOrd="0" parTransId="{EC650090-F4F9-EC4D-8CC0-D17C3699D676}" sibTransId="{74974761-89DA-0E4A-A63D-FA20EA4F0146}"/>
    <dgm:cxn modelId="{AB895980-76DD-E741-88B2-F0482648FE07}" srcId="{4A6F100D-8FD0-2E46-ACDD-C32C16EF0EDF}" destId="{7151B8D7-C595-464B-A61D-5314237FCAD7}" srcOrd="1" destOrd="0" parTransId="{28B8C591-B8C4-8348-84AF-F0C77D16C661}" sibTransId="{D98F7BA7-DE05-8040-BC55-C68336784CBC}"/>
    <dgm:cxn modelId="{923FA28B-A74C-B747-92B0-96CA0523BE29}" type="presOf" srcId="{7151B8D7-C595-464B-A61D-5314237FCAD7}" destId="{348DF31D-5403-D64D-B8E5-9938F90AA0FC}" srcOrd="0" destOrd="0" presId="urn:microsoft.com/office/officeart/2005/8/layout/cycle7"/>
    <dgm:cxn modelId="{B40AA69A-7C67-4A4D-AE07-E39482AE897F}" type="presOf" srcId="{4A6F100D-8FD0-2E46-ACDD-C32C16EF0EDF}" destId="{907BA9FE-9CFD-BC4F-B193-14CD6658A20F}" srcOrd="0" destOrd="0" presId="urn:microsoft.com/office/officeart/2005/8/layout/cycle7"/>
    <dgm:cxn modelId="{AD1AD5BF-3E35-2A49-9D3F-0713AE99135E}" type="presOf" srcId="{D98F7BA7-DE05-8040-BC55-C68336784CBC}" destId="{FC9BF1B3-04AD-F64D-8A6F-BCC4CB85B260}" srcOrd="0" destOrd="0" presId="urn:microsoft.com/office/officeart/2005/8/layout/cycle7"/>
    <dgm:cxn modelId="{A01776CE-01CC-0C4B-AFFE-25AEC4E68932}" srcId="{4A6F100D-8FD0-2E46-ACDD-C32C16EF0EDF}" destId="{0789B469-EBD8-1445-ABE1-A29F7E92C949}" srcOrd="2" destOrd="0" parTransId="{17A9324B-5D2F-F84B-8901-408765D5326D}" sibTransId="{9D36134B-A1D1-CC43-BA23-06B304BC24AD}"/>
    <dgm:cxn modelId="{8C8F76CE-08ED-1846-A464-B5C7440A4900}" type="presOf" srcId="{0789B469-EBD8-1445-ABE1-A29F7E92C949}" destId="{082791FA-575C-5747-837F-C3F0D262CF7F}" srcOrd="0" destOrd="0" presId="urn:microsoft.com/office/officeart/2005/8/layout/cycle7"/>
    <dgm:cxn modelId="{8049A5D1-BFBD-7242-A869-E9368DFC0E26}" type="presOf" srcId="{9D36134B-A1D1-CC43-BA23-06B304BC24AD}" destId="{5692F390-6A98-9A4B-A28C-E3440083370C}" srcOrd="1" destOrd="0" presId="urn:microsoft.com/office/officeart/2005/8/layout/cycle7"/>
    <dgm:cxn modelId="{FAA4E6D3-C505-E148-8205-31ED7B52B071}" type="presOf" srcId="{74974761-89DA-0E4A-A63D-FA20EA4F0146}" destId="{866B7F38-C29E-FF48-8D02-3EBFCBF86C09}" srcOrd="0" destOrd="0" presId="urn:microsoft.com/office/officeart/2005/8/layout/cycle7"/>
    <dgm:cxn modelId="{4163CCDF-0C0B-594D-A5BA-382A49E68B45}" type="presOf" srcId="{9D36134B-A1D1-CC43-BA23-06B304BC24AD}" destId="{B602EE70-8703-3240-92F7-5E5C51DD56FD}" srcOrd="0" destOrd="0" presId="urn:microsoft.com/office/officeart/2005/8/layout/cycle7"/>
    <dgm:cxn modelId="{9A2BBDED-9ED5-3444-90C9-0D8384194F0E}" type="presOf" srcId="{AB99ADF0-ED28-654C-AC0F-7339CCACD98A}" destId="{B18D9EB9-D396-DA4A-BC53-8808D9F24EC7}" srcOrd="0" destOrd="0" presId="urn:microsoft.com/office/officeart/2005/8/layout/cycle7"/>
    <dgm:cxn modelId="{25B52864-97DF-B447-9142-819DBC8A81C0}" type="presParOf" srcId="{907BA9FE-9CFD-BC4F-B193-14CD6658A20F}" destId="{B18D9EB9-D396-DA4A-BC53-8808D9F24EC7}" srcOrd="0" destOrd="0" presId="urn:microsoft.com/office/officeart/2005/8/layout/cycle7"/>
    <dgm:cxn modelId="{64A64CBB-9F69-7B41-9104-F256D5047862}" type="presParOf" srcId="{907BA9FE-9CFD-BC4F-B193-14CD6658A20F}" destId="{866B7F38-C29E-FF48-8D02-3EBFCBF86C09}" srcOrd="1" destOrd="0" presId="urn:microsoft.com/office/officeart/2005/8/layout/cycle7"/>
    <dgm:cxn modelId="{C6DA168B-D49D-D048-9CB3-669CA2E7E6B8}" type="presParOf" srcId="{866B7F38-C29E-FF48-8D02-3EBFCBF86C09}" destId="{DF583CE9-44A4-A549-8390-99DA6A02571B}" srcOrd="0" destOrd="0" presId="urn:microsoft.com/office/officeart/2005/8/layout/cycle7"/>
    <dgm:cxn modelId="{6EEC192B-C3A9-BD48-92F8-D8DE177F7622}" type="presParOf" srcId="{907BA9FE-9CFD-BC4F-B193-14CD6658A20F}" destId="{348DF31D-5403-D64D-B8E5-9938F90AA0FC}" srcOrd="2" destOrd="0" presId="urn:microsoft.com/office/officeart/2005/8/layout/cycle7"/>
    <dgm:cxn modelId="{73F52E12-673C-A441-9A55-7A5A741BAE0E}" type="presParOf" srcId="{907BA9FE-9CFD-BC4F-B193-14CD6658A20F}" destId="{FC9BF1B3-04AD-F64D-8A6F-BCC4CB85B260}" srcOrd="3" destOrd="0" presId="urn:microsoft.com/office/officeart/2005/8/layout/cycle7"/>
    <dgm:cxn modelId="{37EAD036-1EED-4F4B-A42B-9C16E00ADCBE}" type="presParOf" srcId="{FC9BF1B3-04AD-F64D-8A6F-BCC4CB85B260}" destId="{55B7861F-71DC-1C4C-81D5-FB390D5BF618}" srcOrd="0" destOrd="0" presId="urn:microsoft.com/office/officeart/2005/8/layout/cycle7"/>
    <dgm:cxn modelId="{C8A903A9-1142-7248-AECC-65F418B2B203}" type="presParOf" srcId="{907BA9FE-9CFD-BC4F-B193-14CD6658A20F}" destId="{082791FA-575C-5747-837F-C3F0D262CF7F}" srcOrd="4" destOrd="0" presId="urn:microsoft.com/office/officeart/2005/8/layout/cycle7"/>
    <dgm:cxn modelId="{B2E5534B-EA67-9048-A3BC-D94AC1574667}" type="presParOf" srcId="{907BA9FE-9CFD-BC4F-B193-14CD6658A20F}" destId="{B602EE70-8703-3240-92F7-5E5C51DD56FD}" srcOrd="5" destOrd="0" presId="urn:microsoft.com/office/officeart/2005/8/layout/cycle7"/>
    <dgm:cxn modelId="{79728DE8-F740-4748-9FD7-033C1E3E3639}" type="presParOf" srcId="{B602EE70-8703-3240-92F7-5E5C51DD56FD}" destId="{5692F390-6A98-9A4B-A28C-E3440083370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4E907E-4A2B-7040-9B81-155149F52D84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</dgm:pt>
    <dgm:pt modelId="{5D4F9B8B-2427-354C-B3C4-FDC02BF1A933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Relationship Building</a:t>
          </a:r>
        </a:p>
      </dgm:t>
    </dgm:pt>
    <dgm:pt modelId="{C1C6F73A-035F-4B4A-8992-973D7DDFEC61}" type="parTrans" cxnId="{6F0D6365-C2F3-BB4D-AFE5-4E209C140940}">
      <dgm:prSet/>
      <dgm:spPr/>
      <dgm:t>
        <a:bodyPr/>
        <a:lstStyle/>
        <a:p>
          <a:endParaRPr lang="en-US"/>
        </a:p>
      </dgm:t>
    </dgm:pt>
    <dgm:pt modelId="{2A56043C-12B3-3743-A8E5-DA5E3DB20367}" type="sibTrans" cxnId="{6F0D6365-C2F3-BB4D-AFE5-4E209C140940}">
      <dgm:prSet/>
      <dgm:spPr/>
      <dgm:t>
        <a:bodyPr/>
        <a:lstStyle/>
        <a:p>
          <a:endParaRPr lang="en-US"/>
        </a:p>
      </dgm:t>
    </dgm:pt>
    <dgm:pt modelId="{3821E665-75D1-CF42-87F5-868E64C7D42E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Initial Contact</a:t>
          </a:r>
        </a:p>
      </dgm:t>
    </dgm:pt>
    <dgm:pt modelId="{43786A79-AD18-B34C-85C7-85C501033375}" type="parTrans" cxnId="{81F8FA83-2683-414A-A388-C7ED58F1AF34}">
      <dgm:prSet/>
      <dgm:spPr/>
      <dgm:t>
        <a:bodyPr/>
        <a:lstStyle/>
        <a:p>
          <a:endParaRPr lang="en-US"/>
        </a:p>
      </dgm:t>
    </dgm:pt>
    <dgm:pt modelId="{9CD47F76-1DAF-6C41-88F0-FBB8ECC4AD77}" type="sibTrans" cxnId="{81F8FA83-2683-414A-A388-C7ED58F1AF34}">
      <dgm:prSet/>
      <dgm:spPr/>
      <dgm:t>
        <a:bodyPr/>
        <a:lstStyle/>
        <a:p>
          <a:endParaRPr lang="en-US"/>
        </a:p>
      </dgm:t>
    </dgm:pt>
    <dgm:pt modelId="{CEC94247-E658-4148-83DF-BF023FBF1E7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Proposal </a:t>
          </a:r>
        </a:p>
      </dgm:t>
    </dgm:pt>
    <dgm:pt modelId="{40CA2273-0CB4-C246-A4C7-38AF0968AB43}" type="parTrans" cxnId="{89E1D3E7-8F70-0345-A4EB-1711A5DDAB0A}">
      <dgm:prSet/>
      <dgm:spPr/>
      <dgm:t>
        <a:bodyPr/>
        <a:lstStyle/>
        <a:p>
          <a:endParaRPr lang="en-US"/>
        </a:p>
      </dgm:t>
    </dgm:pt>
    <dgm:pt modelId="{CADAF952-E3F8-CA40-AB0A-50254BF64300}" type="sibTrans" cxnId="{89E1D3E7-8F70-0345-A4EB-1711A5DDAB0A}">
      <dgm:prSet/>
      <dgm:spPr/>
      <dgm:t>
        <a:bodyPr/>
        <a:lstStyle/>
        <a:p>
          <a:endParaRPr lang="en-US"/>
        </a:p>
      </dgm:t>
    </dgm:pt>
    <dgm:pt modelId="{F0E6FB77-EEEC-1C49-BE34-91E22661C7B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Service After the Match</a:t>
          </a:r>
        </a:p>
      </dgm:t>
    </dgm:pt>
    <dgm:pt modelId="{B8D5C881-CF74-FD43-A0EC-B7B339EFEE15}" type="parTrans" cxnId="{4994BE41-84AA-2847-A9C0-0C69C0C76CD4}">
      <dgm:prSet/>
      <dgm:spPr/>
      <dgm:t>
        <a:bodyPr/>
        <a:lstStyle/>
        <a:p>
          <a:endParaRPr lang="en-US"/>
        </a:p>
      </dgm:t>
    </dgm:pt>
    <dgm:pt modelId="{D0ADA968-3E76-6447-8017-BECA9C3FC2C1}" type="sibTrans" cxnId="{4994BE41-84AA-2847-A9C0-0C69C0C76CD4}">
      <dgm:prSet/>
      <dgm:spPr/>
      <dgm:t>
        <a:bodyPr/>
        <a:lstStyle/>
        <a:p>
          <a:endParaRPr lang="en-US"/>
        </a:p>
      </dgm:t>
    </dgm:pt>
    <dgm:pt modelId="{0F97EB23-CA5B-654C-ADAA-6249FB54940F}" type="pres">
      <dgm:prSet presAssocID="{B04E907E-4A2B-7040-9B81-155149F52D84}" presName="Name0" presStyleCnt="0">
        <dgm:presLayoutVars>
          <dgm:dir/>
          <dgm:resizeHandles val="exact"/>
        </dgm:presLayoutVars>
      </dgm:prSet>
      <dgm:spPr/>
    </dgm:pt>
    <dgm:pt modelId="{E8BFC3A9-EC96-CE41-94CB-8EAAC318F4F2}" type="pres">
      <dgm:prSet presAssocID="{B04E907E-4A2B-7040-9B81-155149F52D84}" presName="fgShape" presStyleLbl="fgShp" presStyleIdx="0" presStyleCnt="1" custScaleX="108696" custLinFactNeighborX="0" custLinFactNeighborY="-40580"/>
      <dgm:spPr>
        <a:solidFill>
          <a:schemeClr val="accent5">
            <a:lumMod val="75000"/>
          </a:schemeClr>
        </a:solidFill>
      </dgm:spPr>
    </dgm:pt>
    <dgm:pt modelId="{7AD25347-CD24-974B-9C9C-1265A2BED1A3}" type="pres">
      <dgm:prSet presAssocID="{B04E907E-4A2B-7040-9B81-155149F52D84}" presName="linComp" presStyleCnt="0"/>
      <dgm:spPr/>
    </dgm:pt>
    <dgm:pt modelId="{3E9EA213-0C52-CB4C-8132-07896B28A1E1}" type="pres">
      <dgm:prSet presAssocID="{3821E665-75D1-CF42-87F5-868E64C7D42E}" presName="compNode" presStyleCnt="0"/>
      <dgm:spPr/>
    </dgm:pt>
    <dgm:pt modelId="{C673880D-C427-A24C-9B9D-238596B78E1F}" type="pres">
      <dgm:prSet presAssocID="{3821E665-75D1-CF42-87F5-868E64C7D42E}" presName="bkgdShape" presStyleLbl="node1" presStyleIdx="0" presStyleCnt="4"/>
      <dgm:spPr/>
    </dgm:pt>
    <dgm:pt modelId="{7D10529A-B177-6D4C-8FFE-EA46CDDAC5CC}" type="pres">
      <dgm:prSet presAssocID="{3821E665-75D1-CF42-87F5-868E64C7D42E}" presName="nodeTx" presStyleLbl="node1" presStyleIdx="0" presStyleCnt="4">
        <dgm:presLayoutVars>
          <dgm:bulletEnabled val="1"/>
        </dgm:presLayoutVars>
      </dgm:prSet>
      <dgm:spPr/>
    </dgm:pt>
    <dgm:pt modelId="{1389E94D-3936-4B4B-8A3F-40044863897F}" type="pres">
      <dgm:prSet presAssocID="{3821E665-75D1-CF42-87F5-868E64C7D42E}" presName="invisiNode" presStyleLbl="node1" presStyleIdx="0" presStyleCnt="4"/>
      <dgm:spPr/>
    </dgm:pt>
    <dgm:pt modelId="{9478B85B-EE0D-B547-84B5-3BE4278821D8}" type="pres">
      <dgm:prSet presAssocID="{3821E665-75D1-CF42-87F5-868E64C7D42E}" presName="imagNode" presStyleLbl="fgImgPlace1" presStyleIdx="0" presStyleCnt="4"/>
      <dgm:spPr/>
    </dgm:pt>
    <dgm:pt modelId="{3820324C-26CE-E749-B3AE-3BDDE92657CD}" type="pres">
      <dgm:prSet presAssocID="{9CD47F76-1DAF-6C41-88F0-FBB8ECC4AD77}" presName="sibTrans" presStyleLbl="sibTrans2D1" presStyleIdx="0" presStyleCnt="0"/>
      <dgm:spPr/>
    </dgm:pt>
    <dgm:pt modelId="{2A50BD27-5DF5-9045-884F-A1BD03AF1F90}" type="pres">
      <dgm:prSet presAssocID="{5D4F9B8B-2427-354C-B3C4-FDC02BF1A933}" presName="compNode" presStyleCnt="0"/>
      <dgm:spPr/>
    </dgm:pt>
    <dgm:pt modelId="{7B34F564-B3BF-3147-89EF-700EBAE080E0}" type="pres">
      <dgm:prSet presAssocID="{5D4F9B8B-2427-354C-B3C4-FDC02BF1A933}" presName="bkgdShape" presStyleLbl="node1" presStyleIdx="1" presStyleCnt="4"/>
      <dgm:spPr/>
    </dgm:pt>
    <dgm:pt modelId="{888E030E-4792-7842-AFA1-D6E30F22AF24}" type="pres">
      <dgm:prSet presAssocID="{5D4F9B8B-2427-354C-B3C4-FDC02BF1A933}" presName="nodeTx" presStyleLbl="node1" presStyleIdx="1" presStyleCnt="4">
        <dgm:presLayoutVars>
          <dgm:bulletEnabled val="1"/>
        </dgm:presLayoutVars>
      </dgm:prSet>
      <dgm:spPr/>
    </dgm:pt>
    <dgm:pt modelId="{C7BAB656-A3B2-3244-92A7-D872EB437241}" type="pres">
      <dgm:prSet presAssocID="{5D4F9B8B-2427-354C-B3C4-FDC02BF1A933}" presName="invisiNode" presStyleLbl="node1" presStyleIdx="1" presStyleCnt="4"/>
      <dgm:spPr/>
    </dgm:pt>
    <dgm:pt modelId="{753DDA7E-DB2E-9249-AA42-6ADAD2315E86}" type="pres">
      <dgm:prSet presAssocID="{5D4F9B8B-2427-354C-B3C4-FDC02BF1A933}" presName="imagNode" presStyleLbl="fgImgPlace1" presStyleIdx="1" presStyleCnt="4"/>
      <dgm:spPr/>
    </dgm:pt>
    <dgm:pt modelId="{97CA410A-C268-9040-B507-2936FE0A4A04}" type="pres">
      <dgm:prSet presAssocID="{2A56043C-12B3-3743-A8E5-DA5E3DB20367}" presName="sibTrans" presStyleLbl="sibTrans2D1" presStyleIdx="0" presStyleCnt="0"/>
      <dgm:spPr/>
    </dgm:pt>
    <dgm:pt modelId="{49D38C6E-D788-4341-B8BB-AACEF7960E4A}" type="pres">
      <dgm:prSet presAssocID="{CEC94247-E658-4148-83DF-BF023FBF1E75}" presName="compNode" presStyleCnt="0"/>
      <dgm:spPr/>
    </dgm:pt>
    <dgm:pt modelId="{CFA5A40D-0C6F-AE44-85BD-827992C96918}" type="pres">
      <dgm:prSet presAssocID="{CEC94247-E658-4148-83DF-BF023FBF1E75}" presName="bkgdShape" presStyleLbl="node1" presStyleIdx="2" presStyleCnt="4" custLinFactNeighborX="-1500" custLinFactNeighborY="-2500"/>
      <dgm:spPr/>
    </dgm:pt>
    <dgm:pt modelId="{473D2CD5-A209-2B43-8C8B-DE1B454A6FF0}" type="pres">
      <dgm:prSet presAssocID="{CEC94247-E658-4148-83DF-BF023FBF1E75}" presName="nodeTx" presStyleLbl="node1" presStyleIdx="2" presStyleCnt="4">
        <dgm:presLayoutVars>
          <dgm:bulletEnabled val="1"/>
        </dgm:presLayoutVars>
      </dgm:prSet>
      <dgm:spPr/>
    </dgm:pt>
    <dgm:pt modelId="{1D7EF1C8-D10F-5B44-A554-3BF085B7675F}" type="pres">
      <dgm:prSet presAssocID="{CEC94247-E658-4148-83DF-BF023FBF1E75}" presName="invisiNode" presStyleLbl="node1" presStyleIdx="2" presStyleCnt="4"/>
      <dgm:spPr/>
    </dgm:pt>
    <dgm:pt modelId="{363FAE82-656B-024D-9987-569302C13AE0}" type="pres">
      <dgm:prSet presAssocID="{CEC94247-E658-4148-83DF-BF023FBF1E75}" presName="imagNode" presStyleLbl="fgImgPlace1" presStyleIdx="2" presStyleCnt="4"/>
      <dgm:spPr/>
    </dgm:pt>
    <dgm:pt modelId="{3FC6263C-304B-2D4B-B838-BCB11624BF9C}" type="pres">
      <dgm:prSet presAssocID="{CADAF952-E3F8-CA40-AB0A-50254BF64300}" presName="sibTrans" presStyleLbl="sibTrans2D1" presStyleIdx="0" presStyleCnt="0"/>
      <dgm:spPr/>
    </dgm:pt>
    <dgm:pt modelId="{7A783414-92BC-BF4D-B78E-DFB706EA27BC}" type="pres">
      <dgm:prSet presAssocID="{F0E6FB77-EEEC-1C49-BE34-91E22661C7B5}" presName="compNode" presStyleCnt="0"/>
      <dgm:spPr/>
    </dgm:pt>
    <dgm:pt modelId="{493C12E5-F0AD-4749-B473-3010B5256EE1}" type="pres">
      <dgm:prSet presAssocID="{F0E6FB77-EEEC-1C49-BE34-91E22661C7B5}" presName="bkgdShape" presStyleLbl="node1" presStyleIdx="3" presStyleCnt="4"/>
      <dgm:spPr/>
    </dgm:pt>
    <dgm:pt modelId="{B82FEA0E-75EE-764D-B896-CF24FF9099F7}" type="pres">
      <dgm:prSet presAssocID="{F0E6FB77-EEEC-1C49-BE34-91E22661C7B5}" presName="nodeTx" presStyleLbl="node1" presStyleIdx="3" presStyleCnt="4">
        <dgm:presLayoutVars>
          <dgm:bulletEnabled val="1"/>
        </dgm:presLayoutVars>
      </dgm:prSet>
      <dgm:spPr/>
    </dgm:pt>
    <dgm:pt modelId="{6990706C-1637-5240-8DCC-D258DB87C144}" type="pres">
      <dgm:prSet presAssocID="{F0E6FB77-EEEC-1C49-BE34-91E22661C7B5}" presName="invisiNode" presStyleLbl="node1" presStyleIdx="3" presStyleCnt="4"/>
      <dgm:spPr/>
    </dgm:pt>
    <dgm:pt modelId="{D9D2FEF6-BB3D-3F4F-8A43-2266643956B1}" type="pres">
      <dgm:prSet presAssocID="{F0E6FB77-EEEC-1C49-BE34-91E22661C7B5}" presName="imagNode" presStyleLbl="fgImgPlace1" presStyleIdx="3" presStyleCnt="4" custLinFactNeighborX="4691" custLinFactNeighborY="-609"/>
      <dgm:spPr/>
    </dgm:pt>
  </dgm:ptLst>
  <dgm:cxnLst>
    <dgm:cxn modelId="{F92B8C08-62F5-4B42-B395-EA3E0FE8F22D}" type="presOf" srcId="{3821E665-75D1-CF42-87F5-868E64C7D42E}" destId="{7D10529A-B177-6D4C-8FFE-EA46CDDAC5CC}" srcOrd="1" destOrd="0" presId="urn:microsoft.com/office/officeart/2005/8/layout/hList7"/>
    <dgm:cxn modelId="{F9959121-AA8B-F241-85FF-17D0C4AE6B5C}" type="presOf" srcId="{CEC94247-E658-4148-83DF-BF023FBF1E75}" destId="{473D2CD5-A209-2B43-8C8B-DE1B454A6FF0}" srcOrd="1" destOrd="0" presId="urn:microsoft.com/office/officeart/2005/8/layout/hList7"/>
    <dgm:cxn modelId="{B7CFD735-9846-7A43-8887-E03C94C953B5}" type="presOf" srcId="{CADAF952-E3F8-CA40-AB0A-50254BF64300}" destId="{3FC6263C-304B-2D4B-B838-BCB11624BF9C}" srcOrd="0" destOrd="0" presId="urn:microsoft.com/office/officeart/2005/8/layout/hList7"/>
    <dgm:cxn modelId="{66462D3D-0AC6-5D4D-9013-637C079B10B9}" type="presOf" srcId="{2A56043C-12B3-3743-A8E5-DA5E3DB20367}" destId="{97CA410A-C268-9040-B507-2936FE0A4A04}" srcOrd="0" destOrd="0" presId="urn:microsoft.com/office/officeart/2005/8/layout/hList7"/>
    <dgm:cxn modelId="{4994BE41-84AA-2847-A9C0-0C69C0C76CD4}" srcId="{B04E907E-4A2B-7040-9B81-155149F52D84}" destId="{F0E6FB77-EEEC-1C49-BE34-91E22661C7B5}" srcOrd="3" destOrd="0" parTransId="{B8D5C881-CF74-FD43-A0EC-B7B339EFEE15}" sibTransId="{D0ADA968-3E76-6447-8017-BECA9C3FC2C1}"/>
    <dgm:cxn modelId="{BA99815A-ECE5-8D4D-BB4D-AF3D089740D0}" type="presOf" srcId="{5D4F9B8B-2427-354C-B3C4-FDC02BF1A933}" destId="{7B34F564-B3BF-3147-89EF-700EBAE080E0}" srcOrd="0" destOrd="0" presId="urn:microsoft.com/office/officeart/2005/8/layout/hList7"/>
    <dgm:cxn modelId="{46DA7861-DD03-C24D-8C8C-038D0C1A6CC5}" type="presOf" srcId="{CEC94247-E658-4148-83DF-BF023FBF1E75}" destId="{CFA5A40D-0C6F-AE44-85BD-827992C96918}" srcOrd="0" destOrd="0" presId="urn:microsoft.com/office/officeart/2005/8/layout/hList7"/>
    <dgm:cxn modelId="{6F0D6365-C2F3-BB4D-AFE5-4E209C140940}" srcId="{B04E907E-4A2B-7040-9B81-155149F52D84}" destId="{5D4F9B8B-2427-354C-B3C4-FDC02BF1A933}" srcOrd="1" destOrd="0" parTransId="{C1C6F73A-035F-4B4A-8992-973D7DDFEC61}" sibTransId="{2A56043C-12B3-3743-A8E5-DA5E3DB20367}"/>
    <dgm:cxn modelId="{47D58A6C-84FA-9844-A1FF-3E67B359E312}" type="presOf" srcId="{B04E907E-4A2B-7040-9B81-155149F52D84}" destId="{0F97EB23-CA5B-654C-ADAA-6249FB54940F}" srcOrd="0" destOrd="0" presId="urn:microsoft.com/office/officeart/2005/8/layout/hList7"/>
    <dgm:cxn modelId="{81F8FA83-2683-414A-A388-C7ED58F1AF34}" srcId="{B04E907E-4A2B-7040-9B81-155149F52D84}" destId="{3821E665-75D1-CF42-87F5-868E64C7D42E}" srcOrd="0" destOrd="0" parTransId="{43786A79-AD18-B34C-85C7-85C501033375}" sibTransId="{9CD47F76-1DAF-6C41-88F0-FBB8ECC4AD77}"/>
    <dgm:cxn modelId="{4B957EA3-BD85-0F41-8571-68E8545B3145}" type="presOf" srcId="{5D4F9B8B-2427-354C-B3C4-FDC02BF1A933}" destId="{888E030E-4792-7842-AFA1-D6E30F22AF24}" srcOrd="1" destOrd="0" presId="urn:microsoft.com/office/officeart/2005/8/layout/hList7"/>
    <dgm:cxn modelId="{3903D8AF-5428-2E41-9095-30062FB22ABF}" type="presOf" srcId="{3821E665-75D1-CF42-87F5-868E64C7D42E}" destId="{C673880D-C427-A24C-9B9D-238596B78E1F}" srcOrd="0" destOrd="0" presId="urn:microsoft.com/office/officeart/2005/8/layout/hList7"/>
    <dgm:cxn modelId="{A5BF32B3-6D9D-6D49-8CA9-224C2777BD00}" type="presOf" srcId="{F0E6FB77-EEEC-1C49-BE34-91E22661C7B5}" destId="{B82FEA0E-75EE-764D-B896-CF24FF9099F7}" srcOrd="1" destOrd="0" presId="urn:microsoft.com/office/officeart/2005/8/layout/hList7"/>
    <dgm:cxn modelId="{4030DECF-3E31-E147-A0FC-367BF2E8F1CB}" type="presOf" srcId="{F0E6FB77-EEEC-1C49-BE34-91E22661C7B5}" destId="{493C12E5-F0AD-4749-B473-3010B5256EE1}" srcOrd="0" destOrd="0" presId="urn:microsoft.com/office/officeart/2005/8/layout/hList7"/>
    <dgm:cxn modelId="{89E1D3E7-8F70-0345-A4EB-1711A5DDAB0A}" srcId="{B04E907E-4A2B-7040-9B81-155149F52D84}" destId="{CEC94247-E658-4148-83DF-BF023FBF1E75}" srcOrd="2" destOrd="0" parTransId="{40CA2273-0CB4-C246-A4C7-38AF0968AB43}" sibTransId="{CADAF952-E3F8-CA40-AB0A-50254BF64300}"/>
    <dgm:cxn modelId="{B5C6E1FD-B2C1-F044-AB5D-034A9D26942C}" type="presOf" srcId="{9CD47F76-1DAF-6C41-88F0-FBB8ECC4AD77}" destId="{3820324C-26CE-E749-B3AE-3BDDE92657CD}" srcOrd="0" destOrd="0" presId="urn:microsoft.com/office/officeart/2005/8/layout/hList7"/>
    <dgm:cxn modelId="{6D24BB0E-94F1-ED4A-AAB5-276AE5E18297}" type="presParOf" srcId="{0F97EB23-CA5B-654C-ADAA-6249FB54940F}" destId="{E8BFC3A9-EC96-CE41-94CB-8EAAC318F4F2}" srcOrd="0" destOrd="0" presId="urn:microsoft.com/office/officeart/2005/8/layout/hList7"/>
    <dgm:cxn modelId="{A9190F04-AEFB-8D40-A165-F1DD4ACC73ED}" type="presParOf" srcId="{0F97EB23-CA5B-654C-ADAA-6249FB54940F}" destId="{7AD25347-CD24-974B-9C9C-1265A2BED1A3}" srcOrd="1" destOrd="0" presId="urn:microsoft.com/office/officeart/2005/8/layout/hList7"/>
    <dgm:cxn modelId="{3711739E-3CF8-D44C-BF49-D8BFD05D6253}" type="presParOf" srcId="{7AD25347-CD24-974B-9C9C-1265A2BED1A3}" destId="{3E9EA213-0C52-CB4C-8132-07896B28A1E1}" srcOrd="0" destOrd="0" presId="urn:microsoft.com/office/officeart/2005/8/layout/hList7"/>
    <dgm:cxn modelId="{C93BF8D9-9C4D-674A-A975-EFA2DB1D86F4}" type="presParOf" srcId="{3E9EA213-0C52-CB4C-8132-07896B28A1E1}" destId="{C673880D-C427-A24C-9B9D-238596B78E1F}" srcOrd="0" destOrd="0" presId="urn:microsoft.com/office/officeart/2005/8/layout/hList7"/>
    <dgm:cxn modelId="{F7E59361-0849-304A-85D5-A6C3D888C38C}" type="presParOf" srcId="{3E9EA213-0C52-CB4C-8132-07896B28A1E1}" destId="{7D10529A-B177-6D4C-8FFE-EA46CDDAC5CC}" srcOrd="1" destOrd="0" presId="urn:microsoft.com/office/officeart/2005/8/layout/hList7"/>
    <dgm:cxn modelId="{F546E19A-7906-9B48-A7D7-24C254E5857B}" type="presParOf" srcId="{3E9EA213-0C52-CB4C-8132-07896B28A1E1}" destId="{1389E94D-3936-4B4B-8A3F-40044863897F}" srcOrd="2" destOrd="0" presId="urn:microsoft.com/office/officeart/2005/8/layout/hList7"/>
    <dgm:cxn modelId="{F591B7F4-F75E-8A47-AC40-68FBCEB56899}" type="presParOf" srcId="{3E9EA213-0C52-CB4C-8132-07896B28A1E1}" destId="{9478B85B-EE0D-B547-84B5-3BE4278821D8}" srcOrd="3" destOrd="0" presId="urn:microsoft.com/office/officeart/2005/8/layout/hList7"/>
    <dgm:cxn modelId="{BE01AB90-FC7C-854D-9FC6-60A40338DCB3}" type="presParOf" srcId="{7AD25347-CD24-974B-9C9C-1265A2BED1A3}" destId="{3820324C-26CE-E749-B3AE-3BDDE92657CD}" srcOrd="1" destOrd="0" presId="urn:microsoft.com/office/officeart/2005/8/layout/hList7"/>
    <dgm:cxn modelId="{EEF27C31-94FE-F345-9596-B10F53ECF1AC}" type="presParOf" srcId="{7AD25347-CD24-974B-9C9C-1265A2BED1A3}" destId="{2A50BD27-5DF5-9045-884F-A1BD03AF1F90}" srcOrd="2" destOrd="0" presId="urn:microsoft.com/office/officeart/2005/8/layout/hList7"/>
    <dgm:cxn modelId="{F8128403-748B-C64D-9E12-D9E9FE2E5973}" type="presParOf" srcId="{2A50BD27-5DF5-9045-884F-A1BD03AF1F90}" destId="{7B34F564-B3BF-3147-89EF-700EBAE080E0}" srcOrd="0" destOrd="0" presId="urn:microsoft.com/office/officeart/2005/8/layout/hList7"/>
    <dgm:cxn modelId="{62F113B2-FEA8-5F45-8522-9502450376AD}" type="presParOf" srcId="{2A50BD27-5DF5-9045-884F-A1BD03AF1F90}" destId="{888E030E-4792-7842-AFA1-D6E30F22AF24}" srcOrd="1" destOrd="0" presId="urn:microsoft.com/office/officeart/2005/8/layout/hList7"/>
    <dgm:cxn modelId="{2A0BB3F2-615B-7248-B9D2-DCE6E9AE0686}" type="presParOf" srcId="{2A50BD27-5DF5-9045-884F-A1BD03AF1F90}" destId="{C7BAB656-A3B2-3244-92A7-D872EB437241}" srcOrd="2" destOrd="0" presId="urn:microsoft.com/office/officeart/2005/8/layout/hList7"/>
    <dgm:cxn modelId="{C6E68951-90FC-B540-A438-61F78F8390FB}" type="presParOf" srcId="{2A50BD27-5DF5-9045-884F-A1BD03AF1F90}" destId="{753DDA7E-DB2E-9249-AA42-6ADAD2315E86}" srcOrd="3" destOrd="0" presId="urn:microsoft.com/office/officeart/2005/8/layout/hList7"/>
    <dgm:cxn modelId="{13967622-EF81-AC4A-B456-61C850072348}" type="presParOf" srcId="{7AD25347-CD24-974B-9C9C-1265A2BED1A3}" destId="{97CA410A-C268-9040-B507-2936FE0A4A04}" srcOrd="3" destOrd="0" presId="urn:microsoft.com/office/officeart/2005/8/layout/hList7"/>
    <dgm:cxn modelId="{F524F25C-5303-114B-9040-F7C0F1B0D6B3}" type="presParOf" srcId="{7AD25347-CD24-974B-9C9C-1265A2BED1A3}" destId="{49D38C6E-D788-4341-B8BB-AACEF7960E4A}" srcOrd="4" destOrd="0" presId="urn:microsoft.com/office/officeart/2005/8/layout/hList7"/>
    <dgm:cxn modelId="{D8455D57-8886-A548-8789-48FAD814392B}" type="presParOf" srcId="{49D38C6E-D788-4341-B8BB-AACEF7960E4A}" destId="{CFA5A40D-0C6F-AE44-85BD-827992C96918}" srcOrd="0" destOrd="0" presId="urn:microsoft.com/office/officeart/2005/8/layout/hList7"/>
    <dgm:cxn modelId="{6A19B8CA-16FF-8946-933E-02B762DD85B4}" type="presParOf" srcId="{49D38C6E-D788-4341-B8BB-AACEF7960E4A}" destId="{473D2CD5-A209-2B43-8C8B-DE1B454A6FF0}" srcOrd="1" destOrd="0" presId="urn:microsoft.com/office/officeart/2005/8/layout/hList7"/>
    <dgm:cxn modelId="{2B1EE24A-5E48-B440-9E2E-FD40EFF41EE1}" type="presParOf" srcId="{49D38C6E-D788-4341-B8BB-AACEF7960E4A}" destId="{1D7EF1C8-D10F-5B44-A554-3BF085B7675F}" srcOrd="2" destOrd="0" presId="urn:microsoft.com/office/officeart/2005/8/layout/hList7"/>
    <dgm:cxn modelId="{C7813092-41CC-9141-896B-1945EA0AC901}" type="presParOf" srcId="{49D38C6E-D788-4341-B8BB-AACEF7960E4A}" destId="{363FAE82-656B-024D-9987-569302C13AE0}" srcOrd="3" destOrd="0" presId="urn:microsoft.com/office/officeart/2005/8/layout/hList7"/>
    <dgm:cxn modelId="{B6BE1AD2-AA97-164D-96B4-EF30C3C86E79}" type="presParOf" srcId="{7AD25347-CD24-974B-9C9C-1265A2BED1A3}" destId="{3FC6263C-304B-2D4B-B838-BCB11624BF9C}" srcOrd="5" destOrd="0" presId="urn:microsoft.com/office/officeart/2005/8/layout/hList7"/>
    <dgm:cxn modelId="{AF5BF161-EF4D-7945-A6A5-DB5C7A5B591F}" type="presParOf" srcId="{7AD25347-CD24-974B-9C9C-1265A2BED1A3}" destId="{7A783414-92BC-BF4D-B78E-DFB706EA27BC}" srcOrd="6" destOrd="0" presId="urn:microsoft.com/office/officeart/2005/8/layout/hList7"/>
    <dgm:cxn modelId="{84CEBFB7-752F-2642-85ED-CC23B4C4638C}" type="presParOf" srcId="{7A783414-92BC-BF4D-B78E-DFB706EA27BC}" destId="{493C12E5-F0AD-4749-B473-3010B5256EE1}" srcOrd="0" destOrd="0" presId="urn:microsoft.com/office/officeart/2005/8/layout/hList7"/>
    <dgm:cxn modelId="{570A3151-A377-DF40-8B1F-157AD1DA5ECA}" type="presParOf" srcId="{7A783414-92BC-BF4D-B78E-DFB706EA27BC}" destId="{B82FEA0E-75EE-764D-B896-CF24FF9099F7}" srcOrd="1" destOrd="0" presId="urn:microsoft.com/office/officeart/2005/8/layout/hList7"/>
    <dgm:cxn modelId="{10C4953D-F245-0A4E-8A0C-159B0F5513BB}" type="presParOf" srcId="{7A783414-92BC-BF4D-B78E-DFB706EA27BC}" destId="{6990706C-1637-5240-8DCC-D258DB87C144}" srcOrd="2" destOrd="0" presId="urn:microsoft.com/office/officeart/2005/8/layout/hList7"/>
    <dgm:cxn modelId="{A016E280-7D3C-824B-9BF8-2E8A8881AF9D}" type="presParOf" srcId="{7A783414-92BC-BF4D-B78E-DFB706EA27BC}" destId="{D9D2FEF6-BB3D-3F4F-8A43-2266643956B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C3AB7C-D6FD-AB4C-89A3-30C67D9E0637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BFFE383C-C855-854A-9FD8-935A789E3A00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Know the person</a:t>
          </a:r>
        </a:p>
      </dgm:t>
    </dgm:pt>
    <dgm:pt modelId="{0F0A7DC9-E2C6-4B4C-9678-0B45BD40E555}" type="parTrans" cxnId="{FFC372C0-2F69-BB49-A070-96A5E1C91FE4}">
      <dgm:prSet/>
      <dgm:spPr/>
      <dgm:t>
        <a:bodyPr/>
        <a:lstStyle/>
        <a:p>
          <a:endParaRPr lang="en-US"/>
        </a:p>
      </dgm:t>
    </dgm:pt>
    <dgm:pt modelId="{8950F26E-215D-744D-AA02-4B8F7E5392FB}" type="sibTrans" cxnId="{FFC372C0-2F69-BB49-A070-96A5E1C91FE4}">
      <dgm:prSet/>
      <dgm:spPr/>
      <dgm:t>
        <a:bodyPr/>
        <a:lstStyle/>
        <a:p>
          <a:endParaRPr lang="en-US"/>
        </a:p>
      </dgm:t>
    </dgm:pt>
    <dgm:pt modelId="{DAAE7B68-3EA7-F44F-BAF7-3D999BBB29DA}">
      <dgm:prSet phldrT="[Text]"/>
      <dgm:spPr>
        <a:solidFill>
          <a:srgbClr val="0D0D0D"/>
        </a:solidFill>
      </dgm:spPr>
      <dgm:t>
        <a:bodyPr/>
        <a:lstStyle/>
        <a:p>
          <a:r>
            <a:rPr lang="en-US" dirty="0"/>
            <a:t>Know the job</a:t>
          </a:r>
        </a:p>
      </dgm:t>
    </dgm:pt>
    <dgm:pt modelId="{9E203F49-018E-914A-9144-D28F73145467}" type="parTrans" cxnId="{D6EDA093-E5CC-AD4F-A12D-6FE14DDCC9F5}">
      <dgm:prSet/>
      <dgm:spPr/>
      <dgm:t>
        <a:bodyPr/>
        <a:lstStyle/>
        <a:p>
          <a:endParaRPr lang="en-US"/>
        </a:p>
      </dgm:t>
    </dgm:pt>
    <dgm:pt modelId="{347E53C9-F438-5E42-B2EF-E328289F1F28}" type="sibTrans" cxnId="{D6EDA093-E5CC-AD4F-A12D-6FE14DDCC9F5}">
      <dgm:prSet/>
      <dgm:spPr/>
      <dgm:t>
        <a:bodyPr/>
        <a:lstStyle/>
        <a:p>
          <a:endParaRPr lang="en-US"/>
        </a:p>
      </dgm:t>
    </dgm:pt>
    <dgm:pt modelId="{25888536-4CC7-A242-8D9A-73F954B8D7B5}">
      <dgm:prSet phldrT="[Text]"/>
      <dgm:spPr>
        <a:solidFill>
          <a:srgbClr val="0D0D0D"/>
        </a:solidFill>
      </dgm:spPr>
      <dgm:t>
        <a:bodyPr/>
        <a:lstStyle/>
        <a:p>
          <a:r>
            <a:rPr lang="en-US" dirty="0"/>
            <a:t>Know the resources</a:t>
          </a:r>
        </a:p>
      </dgm:t>
    </dgm:pt>
    <dgm:pt modelId="{4C112C27-FDCC-7140-8BB7-6457C876CE5F}" type="parTrans" cxnId="{FAE539B6-B493-024E-AA98-38427FCD50F6}">
      <dgm:prSet/>
      <dgm:spPr/>
      <dgm:t>
        <a:bodyPr/>
        <a:lstStyle/>
        <a:p>
          <a:endParaRPr lang="en-US"/>
        </a:p>
      </dgm:t>
    </dgm:pt>
    <dgm:pt modelId="{BD48397D-16D0-054C-8F41-067F8A1F67C2}" type="sibTrans" cxnId="{FAE539B6-B493-024E-AA98-38427FCD50F6}">
      <dgm:prSet/>
      <dgm:spPr/>
      <dgm:t>
        <a:bodyPr/>
        <a:lstStyle/>
        <a:p>
          <a:endParaRPr lang="en-US"/>
        </a:p>
      </dgm:t>
    </dgm:pt>
    <dgm:pt modelId="{D13439A1-1485-EF40-9291-4B960EF4971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Present a clear plan</a:t>
          </a:r>
        </a:p>
      </dgm:t>
    </dgm:pt>
    <dgm:pt modelId="{8E1BD38F-39DA-EF48-BAE8-E4A908F0E341}" type="parTrans" cxnId="{FE154DE7-C032-EB4C-8892-52FBC9708CD3}">
      <dgm:prSet/>
      <dgm:spPr/>
      <dgm:t>
        <a:bodyPr/>
        <a:lstStyle/>
        <a:p>
          <a:endParaRPr lang="en-US"/>
        </a:p>
      </dgm:t>
    </dgm:pt>
    <dgm:pt modelId="{7200B123-A3D4-F64F-BEF0-805257D4A826}" type="sibTrans" cxnId="{FE154DE7-C032-EB4C-8892-52FBC9708CD3}">
      <dgm:prSet/>
      <dgm:spPr/>
      <dgm:t>
        <a:bodyPr/>
        <a:lstStyle/>
        <a:p>
          <a:endParaRPr lang="en-US"/>
        </a:p>
      </dgm:t>
    </dgm:pt>
    <dgm:pt modelId="{2AFC5D53-CC01-364C-B6A7-686A29FEA37A}" type="pres">
      <dgm:prSet presAssocID="{D5C3AB7C-D6FD-AB4C-89A3-30C67D9E0637}" presName="linearFlow" presStyleCnt="0">
        <dgm:presLayoutVars>
          <dgm:dir/>
          <dgm:resizeHandles val="exact"/>
        </dgm:presLayoutVars>
      </dgm:prSet>
      <dgm:spPr/>
    </dgm:pt>
    <dgm:pt modelId="{342784DD-4350-F644-8BE3-53676E8E4777}" type="pres">
      <dgm:prSet presAssocID="{BFFE383C-C855-854A-9FD8-935A789E3A00}" presName="composite" presStyleCnt="0"/>
      <dgm:spPr/>
    </dgm:pt>
    <dgm:pt modelId="{7E3700B5-5CD1-0343-948A-5DB4F2C3D517}" type="pres">
      <dgm:prSet presAssocID="{BFFE383C-C855-854A-9FD8-935A789E3A00}" presName="imgShp" presStyleLbl="fgImgPlace1" presStyleIdx="0" presStyleCnt="4"/>
      <dgm:spPr>
        <a:solidFill>
          <a:schemeClr val="bg1">
            <a:lumMod val="65000"/>
          </a:schemeClr>
        </a:solidFill>
      </dgm:spPr>
    </dgm:pt>
    <dgm:pt modelId="{111B719F-7AB2-AD47-84C6-995E2EEF300A}" type="pres">
      <dgm:prSet presAssocID="{BFFE383C-C855-854A-9FD8-935A789E3A00}" presName="txShp" presStyleLbl="node1" presStyleIdx="0" presStyleCnt="4">
        <dgm:presLayoutVars>
          <dgm:bulletEnabled val="1"/>
        </dgm:presLayoutVars>
      </dgm:prSet>
      <dgm:spPr/>
    </dgm:pt>
    <dgm:pt modelId="{E0CA849C-0571-364A-AE03-94D31507C156}" type="pres">
      <dgm:prSet presAssocID="{8950F26E-215D-744D-AA02-4B8F7E5392FB}" presName="spacing" presStyleCnt="0"/>
      <dgm:spPr/>
    </dgm:pt>
    <dgm:pt modelId="{162EA0D2-FCCF-4340-80A7-A01A8E02960B}" type="pres">
      <dgm:prSet presAssocID="{DAAE7B68-3EA7-F44F-BAF7-3D999BBB29DA}" presName="composite" presStyleCnt="0"/>
      <dgm:spPr/>
    </dgm:pt>
    <dgm:pt modelId="{2A1F144B-F1C9-294B-B3E5-666577002BAD}" type="pres">
      <dgm:prSet presAssocID="{DAAE7B68-3EA7-F44F-BAF7-3D999BBB29DA}" presName="imgShp" presStyleLbl="fgImgPlace1" presStyleIdx="1" presStyleCnt="4"/>
      <dgm:spPr>
        <a:solidFill>
          <a:srgbClr val="A6A6A6"/>
        </a:solidFill>
      </dgm:spPr>
    </dgm:pt>
    <dgm:pt modelId="{B249A969-6DE4-6744-8795-C6A85DA435D9}" type="pres">
      <dgm:prSet presAssocID="{DAAE7B68-3EA7-F44F-BAF7-3D999BBB29DA}" presName="txShp" presStyleLbl="node1" presStyleIdx="1" presStyleCnt="4">
        <dgm:presLayoutVars>
          <dgm:bulletEnabled val="1"/>
        </dgm:presLayoutVars>
      </dgm:prSet>
      <dgm:spPr/>
    </dgm:pt>
    <dgm:pt modelId="{001745E5-943F-214B-945C-9CF78556D0B3}" type="pres">
      <dgm:prSet presAssocID="{347E53C9-F438-5E42-B2EF-E328289F1F28}" presName="spacing" presStyleCnt="0"/>
      <dgm:spPr/>
    </dgm:pt>
    <dgm:pt modelId="{83528565-AD97-544C-9C16-BACA8B173C4D}" type="pres">
      <dgm:prSet presAssocID="{25888536-4CC7-A242-8D9A-73F954B8D7B5}" presName="composite" presStyleCnt="0"/>
      <dgm:spPr/>
    </dgm:pt>
    <dgm:pt modelId="{AB4C73B6-9E94-EF4B-A521-A50B3E5D4737}" type="pres">
      <dgm:prSet presAssocID="{25888536-4CC7-A242-8D9A-73F954B8D7B5}" presName="imgShp" presStyleLbl="fgImgPlace1" presStyleIdx="2" presStyleCnt="4"/>
      <dgm:spPr>
        <a:solidFill>
          <a:srgbClr val="A6A6A6"/>
        </a:solidFill>
      </dgm:spPr>
    </dgm:pt>
    <dgm:pt modelId="{4314635C-94C3-3E4B-A349-531027806CD3}" type="pres">
      <dgm:prSet presAssocID="{25888536-4CC7-A242-8D9A-73F954B8D7B5}" presName="txShp" presStyleLbl="node1" presStyleIdx="2" presStyleCnt="4">
        <dgm:presLayoutVars>
          <dgm:bulletEnabled val="1"/>
        </dgm:presLayoutVars>
      </dgm:prSet>
      <dgm:spPr/>
    </dgm:pt>
    <dgm:pt modelId="{20364C8D-D24E-D043-958F-5172DAAA65C6}" type="pres">
      <dgm:prSet presAssocID="{BD48397D-16D0-054C-8F41-067F8A1F67C2}" presName="spacing" presStyleCnt="0"/>
      <dgm:spPr/>
    </dgm:pt>
    <dgm:pt modelId="{589DC185-8C72-E340-8D8F-547644CD0013}" type="pres">
      <dgm:prSet presAssocID="{D13439A1-1485-EF40-9291-4B960EF49715}" presName="composite" presStyleCnt="0"/>
      <dgm:spPr/>
    </dgm:pt>
    <dgm:pt modelId="{1C376025-A916-8C4D-8029-BE0941A38F1A}" type="pres">
      <dgm:prSet presAssocID="{D13439A1-1485-EF40-9291-4B960EF49715}" presName="imgShp" presStyleLbl="fgImgPlace1" presStyleIdx="3" presStyleCnt="4"/>
      <dgm:spPr>
        <a:solidFill>
          <a:srgbClr val="A6A6A6"/>
        </a:solidFill>
      </dgm:spPr>
    </dgm:pt>
    <dgm:pt modelId="{0D69AF30-CC01-7B44-908C-ADFE404513C0}" type="pres">
      <dgm:prSet presAssocID="{D13439A1-1485-EF40-9291-4B960EF49715}" presName="txShp" presStyleLbl="node1" presStyleIdx="3" presStyleCnt="4">
        <dgm:presLayoutVars>
          <dgm:bulletEnabled val="1"/>
        </dgm:presLayoutVars>
      </dgm:prSet>
      <dgm:spPr/>
    </dgm:pt>
  </dgm:ptLst>
  <dgm:cxnLst>
    <dgm:cxn modelId="{F3D3040E-742C-7B44-BD28-AC09C74E4718}" type="presOf" srcId="{D13439A1-1485-EF40-9291-4B960EF49715}" destId="{0D69AF30-CC01-7B44-908C-ADFE404513C0}" srcOrd="0" destOrd="0" presId="urn:microsoft.com/office/officeart/2005/8/layout/vList3"/>
    <dgm:cxn modelId="{CBDF7540-217B-EE43-B5BC-5DB1C93B903B}" type="presOf" srcId="{DAAE7B68-3EA7-F44F-BAF7-3D999BBB29DA}" destId="{B249A969-6DE4-6744-8795-C6A85DA435D9}" srcOrd="0" destOrd="0" presId="urn:microsoft.com/office/officeart/2005/8/layout/vList3"/>
    <dgm:cxn modelId="{154ABC7B-FDB8-0B43-AE82-2A09A364408F}" type="presOf" srcId="{25888536-4CC7-A242-8D9A-73F954B8D7B5}" destId="{4314635C-94C3-3E4B-A349-531027806CD3}" srcOrd="0" destOrd="0" presId="urn:microsoft.com/office/officeart/2005/8/layout/vList3"/>
    <dgm:cxn modelId="{D6EDA093-E5CC-AD4F-A12D-6FE14DDCC9F5}" srcId="{D5C3AB7C-D6FD-AB4C-89A3-30C67D9E0637}" destId="{DAAE7B68-3EA7-F44F-BAF7-3D999BBB29DA}" srcOrd="1" destOrd="0" parTransId="{9E203F49-018E-914A-9144-D28F73145467}" sibTransId="{347E53C9-F438-5E42-B2EF-E328289F1F28}"/>
    <dgm:cxn modelId="{FAE539B6-B493-024E-AA98-38427FCD50F6}" srcId="{D5C3AB7C-D6FD-AB4C-89A3-30C67D9E0637}" destId="{25888536-4CC7-A242-8D9A-73F954B8D7B5}" srcOrd="2" destOrd="0" parTransId="{4C112C27-FDCC-7140-8BB7-6457C876CE5F}" sibTransId="{BD48397D-16D0-054C-8F41-067F8A1F67C2}"/>
    <dgm:cxn modelId="{5EEEE4B6-A2A6-8F48-936C-15CCDE2E16DC}" type="presOf" srcId="{BFFE383C-C855-854A-9FD8-935A789E3A00}" destId="{111B719F-7AB2-AD47-84C6-995E2EEF300A}" srcOrd="0" destOrd="0" presId="urn:microsoft.com/office/officeart/2005/8/layout/vList3"/>
    <dgm:cxn modelId="{FFC372C0-2F69-BB49-A070-96A5E1C91FE4}" srcId="{D5C3AB7C-D6FD-AB4C-89A3-30C67D9E0637}" destId="{BFFE383C-C855-854A-9FD8-935A789E3A00}" srcOrd="0" destOrd="0" parTransId="{0F0A7DC9-E2C6-4B4C-9678-0B45BD40E555}" sibTransId="{8950F26E-215D-744D-AA02-4B8F7E5392FB}"/>
    <dgm:cxn modelId="{A808A7CE-2CAF-2448-AB86-335748DDEC8C}" type="presOf" srcId="{D5C3AB7C-D6FD-AB4C-89A3-30C67D9E0637}" destId="{2AFC5D53-CC01-364C-B6A7-686A29FEA37A}" srcOrd="0" destOrd="0" presId="urn:microsoft.com/office/officeart/2005/8/layout/vList3"/>
    <dgm:cxn modelId="{FE154DE7-C032-EB4C-8892-52FBC9708CD3}" srcId="{D5C3AB7C-D6FD-AB4C-89A3-30C67D9E0637}" destId="{D13439A1-1485-EF40-9291-4B960EF49715}" srcOrd="3" destOrd="0" parTransId="{8E1BD38F-39DA-EF48-BAE8-E4A908F0E341}" sibTransId="{7200B123-A3D4-F64F-BEF0-805257D4A826}"/>
    <dgm:cxn modelId="{4D3946D4-3E65-0141-A08B-EA2ECF3D56FA}" type="presParOf" srcId="{2AFC5D53-CC01-364C-B6A7-686A29FEA37A}" destId="{342784DD-4350-F644-8BE3-53676E8E4777}" srcOrd="0" destOrd="0" presId="urn:microsoft.com/office/officeart/2005/8/layout/vList3"/>
    <dgm:cxn modelId="{AED57809-8FC1-634C-A679-74F200078AAA}" type="presParOf" srcId="{342784DD-4350-F644-8BE3-53676E8E4777}" destId="{7E3700B5-5CD1-0343-948A-5DB4F2C3D517}" srcOrd="0" destOrd="0" presId="urn:microsoft.com/office/officeart/2005/8/layout/vList3"/>
    <dgm:cxn modelId="{CA3A7C78-D37B-3F4D-AF76-0EE1CC2E7660}" type="presParOf" srcId="{342784DD-4350-F644-8BE3-53676E8E4777}" destId="{111B719F-7AB2-AD47-84C6-995E2EEF300A}" srcOrd="1" destOrd="0" presId="urn:microsoft.com/office/officeart/2005/8/layout/vList3"/>
    <dgm:cxn modelId="{E12BCC8A-9C44-F44A-AFF9-C5F22F71F10E}" type="presParOf" srcId="{2AFC5D53-CC01-364C-B6A7-686A29FEA37A}" destId="{E0CA849C-0571-364A-AE03-94D31507C156}" srcOrd="1" destOrd="0" presId="urn:microsoft.com/office/officeart/2005/8/layout/vList3"/>
    <dgm:cxn modelId="{4E3FCB69-8B91-9247-A955-266FCAE53509}" type="presParOf" srcId="{2AFC5D53-CC01-364C-B6A7-686A29FEA37A}" destId="{162EA0D2-FCCF-4340-80A7-A01A8E02960B}" srcOrd="2" destOrd="0" presId="urn:microsoft.com/office/officeart/2005/8/layout/vList3"/>
    <dgm:cxn modelId="{7C7A39AE-FB90-9D4B-840A-FF9391E7AFFC}" type="presParOf" srcId="{162EA0D2-FCCF-4340-80A7-A01A8E02960B}" destId="{2A1F144B-F1C9-294B-B3E5-666577002BAD}" srcOrd="0" destOrd="0" presId="urn:microsoft.com/office/officeart/2005/8/layout/vList3"/>
    <dgm:cxn modelId="{8D162AA6-4424-0A4A-92D7-C5C86807B86C}" type="presParOf" srcId="{162EA0D2-FCCF-4340-80A7-A01A8E02960B}" destId="{B249A969-6DE4-6744-8795-C6A85DA435D9}" srcOrd="1" destOrd="0" presId="urn:microsoft.com/office/officeart/2005/8/layout/vList3"/>
    <dgm:cxn modelId="{A05FE26C-14CD-C340-B7CC-27CE3E6C9406}" type="presParOf" srcId="{2AFC5D53-CC01-364C-B6A7-686A29FEA37A}" destId="{001745E5-943F-214B-945C-9CF78556D0B3}" srcOrd="3" destOrd="0" presId="urn:microsoft.com/office/officeart/2005/8/layout/vList3"/>
    <dgm:cxn modelId="{58F53E26-1A1C-CF49-8E89-42692F1183D8}" type="presParOf" srcId="{2AFC5D53-CC01-364C-B6A7-686A29FEA37A}" destId="{83528565-AD97-544C-9C16-BACA8B173C4D}" srcOrd="4" destOrd="0" presId="urn:microsoft.com/office/officeart/2005/8/layout/vList3"/>
    <dgm:cxn modelId="{AF816C08-FE8B-3A48-B22C-B23C60FC7E24}" type="presParOf" srcId="{83528565-AD97-544C-9C16-BACA8B173C4D}" destId="{AB4C73B6-9E94-EF4B-A521-A50B3E5D4737}" srcOrd="0" destOrd="0" presId="urn:microsoft.com/office/officeart/2005/8/layout/vList3"/>
    <dgm:cxn modelId="{5C6220B2-783B-5A4E-A75F-513721336075}" type="presParOf" srcId="{83528565-AD97-544C-9C16-BACA8B173C4D}" destId="{4314635C-94C3-3E4B-A349-531027806CD3}" srcOrd="1" destOrd="0" presId="urn:microsoft.com/office/officeart/2005/8/layout/vList3"/>
    <dgm:cxn modelId="{8D398366-B989-E94E-A2BD-045EFE07C54C}" type="presParOf" srcId="{2AFC5D53-CC01-364C-B6A7-686A29FEA37A}" destId="{20364C8D-D24E-D043-958F-5172DAAA65C6}" srcOrd="5" destOrd="0" presId="urn:microsoft.com/office/officeart/2005/8/layout/vList3"/>
    <dgm:cxn modelId="{79B8C40E-2CB7-2B43-9BE7-A0150DFAE5FC}" type="presParOf" srcId="{2AFC5D53-CC01-364C-B6A7-686A29FEA37A}" destId="{589DC185-8C72-E340-8D8F-547644CD0013}" srcOrd="6" destOrd="0" presId="urn:microsoft.com/office/officeart/2005/8/layout/vList3"/>
    <dgm:cxn modelId="{E36E278C-7C1C-3042-8686-6945C88FAD8F}" type="presParOf" srcId="{589DC185-8C72-E340-8D8F-547644CD0013}" destId="{1C376025-A916-8C4D-8029-BE0941A38F1A}" srcOrd="0" destOrd="0" presId="urn:microsoft.com/office/officeart/2005/8/layout/vList3"/>
    <dgm:cxn modelId="{250DFFF0-C31A-EC4D-B6A7-BFA401F60AD9}" type="presParOf" srcId="{589DC185-8C72-E340-8D8F-547644CD0013}" destId="{0D69AF30-CC01-7B44-908C-ADFE404513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F1F488-B439-5643-BEFB-098D8C7DEA3E}" type="doc">
      <dgm:prSet loTypeId="urn:microsoft.com/office/officeart/2009/3/layout/StepUpProcess" loCatId="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6FC28E-89DB-A94B-89C7-6E56CBE34EBD}">
      <dgm:prSet phldrT="[Text]"/>
      <dgm:spPr/>
      <dgm:t>
        <a:bodyPr/>
        <a:lstStyle/>
        <a:p>
          <a:r>
            <a:rPr lang="en-US" b="1" dirty="0"/>
            <a:t> Verbal</a:t>
          </a:r>
        </a:p>
      </dgm:t>
    </dgm:pt>
    <dgm:pt modelId="{D59DD666-02DF-A84F-82F7-6B159EE252C1}" type="parTrans" cxnId="{8A7C7140-556F-5940-9F7B-261C07CCE812}">
      <dgm:prSet/>
      <dgm:spPr/>
      <dgm:t>
        <a:bodyPr/>
        <a:lstStyle/>
        <a:p>
          <a:endParaRPr lang="en-US"/>
        </a:p>
      </dgm:t>
    </dgm:pt>
    <dgm:pt modelId="{9A9B0429-D388-D34E-B64E-21C4E4C91C0A}" type="sibTrans" cxnId="{8A7C7140-556F-5940-9F7B-261C07CCE812}">
      <dgm:prSet/>
      <dgm:spPr/>
      <dgm:t>
        <a:bodyPr/>
        <a:lstStyle/>
        <a:p>
          <a:endParaRPr lang="en-US"/>
        </a:p>
      </dgm:t>
    </dgm:pt>
    <dgm:pt modelId="{1002671B-AAE2-1449-875A-C2854C152672}">
      <dgm:prSet phldrT="[Text]"/>
      <dgm:spPr/>
      <dgm:t>
        <a:bodyPr/>
        <a:lstStyle/>
        <a:p>
          <a:r>
            <a:rPr lang="en-US" b="1" dirty="0"/>
            <a:t>Follow-up in writing</a:t>
          </a:r>
        </a:p>
      </dgm:t>
    </dgm:pt>
    <dgm:pt modelId="{B9C6A687-DB10-854F-B46A-DF5CDC69CD4A}" type="parTrans" cxnId="{6D4EB8F5-5BBA-0044-A581-406206D4337B}">
      <dgm:prSet/>
      <dgm:spPr/>
      <dgm:t>
        <a:bodyPr/>
        <a:lstStyle/>
        <a:p>
          <a:endParaRPr lang="en-US"/>
        </a:p>
      </dgm:t>
    </dgm:pt>
    <dgm:pt modelId="{F542FC9D-9447-A243-8FAE-7AF6A44C3896}" type="sibTrans" cxnId="{6D4EB8F5-5BBA-0044-A581-406206D4337B}">
      <dgm:prSet/>
      <dgm:spPr/>
      <dgm:t>
        <a:bodyPr/>
        <a:lstStyle/>
        <a:p>
          <a:endParaRPr lang="en-US"/>
        </a:p>
      </dgm:t>
    </dgm:pt>
    <dgm:pt modelId="{14EFD150-ADD8-9E44-BCD4-5C320C673E7C}">
      <dgm:prSet phldrT="[Text]"/>
      <dgm:spPr/>
      <dgm:t>
        <a:bodyPr/>
        <a:lstStyle/>
        <a:p>
          <a:r>
            <a:rPr lang="en-US" b="1" dirty="0"/>
            <a:t>Know the resources and look for creative options </a:t>
          </a:r>
        </a:p>
      </dgm:t>
    </dgm:pt>
    <dgm:pt modelId="{148220E7-C554-834F-BB41-E35D283D21E2}" type="parTrans" cxnId="{43737D72-C734-2A44-8409-C7A4D6A0AD42}">
      <dgm:prSet/>
      <dgm:spPr/>
      <dgm:t>
        <a:bodyPr/>
        <a:lstStyle/>
        <a:p>
          <a:endParaRPr lang="en-US"/>
        </a:p>
      </dgm:t>
    </dgm:pt>
    <dgm:pt modelId="{C49B0F97-37CE-AA45-927D-10403BB34B50}" type="sibTrans" cxnId="{43737D72-C734-2A44-8409-C7A4D6A0AD42}">
      <dgm:prSet/>
      <dgm:spPr/>
      <dgm:t>
        <a:bodyPr/>
        <a:lstStyle/>
        <a:p>
          <a:endParaRPr lang="en-US"/>
        </a:p>
      </dgm:t>
    </dgm:pt>
    <dgm:pt modelId="{D6270161-7607-8A42-845B-3EEFDCA24D86}" type="pres">
      <dgm:prSet presAssocID="{79F1F488-B439-5643-BEFB-098D8C7DEA3E}" presName="rootnode" presStyleCnt="0">
        <dgm:presLayoutVars>
          <dgm:chMax/>
          <dgm:chPref/>
          <dgm:dir/>
          <dgm:animLvl val="lvl"/>
        </dgm:presLayoutVars>
      </dgm:prSet>
      <dgm:spPr/>
    </dgm:pt>
    <dgm:pt modelId="{245332B0-FB72-E74C-9FEB-D909FB6890CA}" type="pres">
      <dgm:prSet presAssocID="{5C6FC28E-89DB-A94B-89C7-6E56CBE34EBD}" presName="composite" presStyleCnt="0"/>
      <dgm:spPr/>
    </dgm:pt>
    <dgm:pt modelId="{B4564679-5CC3-204B-8C0B-D7931C29CCF6}" type="pres">
      <dgm:prSet presAssocID="{5C6FC28E-89DB-A94B-89C7-6E56CBE34EBD}" presName="LShape" presStyleLbl="alignNode1" presStyleIdx="0" presStyleCnt="5"/>
      <dgm:spPr/>
    </dgm:pt>
    <dgm:pt modelId="{45F0A453-9CFB-394F-91F8-6CFBA0427556}" type="pres">
      <dgm:prSet presAssocID="{5C6FC28E-89DB-A94B-89C7-6E56CBE34EB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DE22A8E-409E-534B-89C1-7B171BEC5236}" type="pres">
      <dgm:prSet presAssocID="{5C6FC28E-89DB-A94B-89C7-6E56CBE34EBD}" presName="Triangle" presStyleLbl="alignNode1" presStyleIdx="1" presStyleCnt="5"/>
      <dgm:spPr/>
    </dgm:pt>
    <dgm:pt modelId="{D6BDC85A-F96C-F747-A43E-9A77447C02F8}" type="pres">
      <dgm:prSet presAssocID="{9A9B0429-D388-D34E-B64E-21C4E4C91C0A}" presName="sibTrans" presStyleCnt="0"/>
      <dgm:spPr/>
    </dgm:pt>
    <dgm:pt modelId="{A913B64D-B902-6144-AB33-3772113F5CC3}" type="pres">
      <dgm:prSet presAssocID="{9A9B0429-D388-D34E-B64E-21C4E4C91C0A}" presName="space" presStyleCnt="0"/>
      <dgm:spPr/>
    </dgm:pt>
    <dgm:pt modelId="{07E06136-66FB-7649-A44C-01E21C7A7E4C}" type="pres">
      <dgm:prSet presAssocID="{1002671B-AAE2-1449-875A-C2854C152672}" presName="composite" presStyleCnt="0"/>
      <dgm:spPr/>
    </dgm:pt>
    <dgm:pt modelId="{FBF977AC-02B8-2A49-850E-9FA73BD73E33}" type="pres">
      <dgm:prSet presAssocID="{1002671B-AAE2-1449-875A-C2854C152672}" presName="LShape" presStyleLbl="alignNode1" presStyleIdx="2" presStyleCnt="5"/>
      <dgm:spPr/>
    </dgm:pt>
    <dgm:pt modelId="{16FBD7EA-B5C6-EB47-9640-D066C9E8D437}" type="pres">
      <dgm:prSet presAssocID="{1002671B-AAE2-1449-875A-C2854C15267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EF722CE-2282-7F4D-8460-7EEB3F1F1708}" type="pres">
      <dgm:prSet presAssocID="{1002671B-AAE2-1449-875A-C2854C152672}" presName="Triangle" presStyleLbl="alignNode1" presStyleIdx="3" presStyleCnt="5"/>
      <dgm:spPr/>
    </dgm:pt>
    <dgm:pt modelId="{D3146F72-FEF8-7E4F-B563-E0A7E8518EB3}" type="pres">
      <dgm:prSet presAssocID="{F542FC9D-9447-A243-8FAE-7AF6A44C3896}" presName="sibTrans" presStyleCnt="0"/>
      <dgm:spPr/>
    </dgm:pt>
    <dgm:pt modelId="{0BEEEC3F-31B7-5B41-A84A-6FE7EEFE844C}" type="pres">
      <dgm:prSet presAssocID="{F542FC9D-9447-A243-8FAE-7AF6A44C3896}" presName="space" presStyleCnt="0"/>
      <dgm:spPr/>
    </dgm:pt>
    <dgm:pt modelId="{21BEFE02-5278-7A49-B02C-C2BBFC9316CB}" type="pres">
      <dgm:prSet presAssocID="{14EFD150-ADD8-9E44-BCD4-5C320C673E7C}" presName="composite" presStyleCnt="0"/>
      <dgm:spPr/>
    </dgm:pt>
    <dgm:pt modelId="{69DF7B4E-4DC6-B145-AE07-1EEB255C4F38}" type="pres">
      <dgm:prSet presAssocID="{14EFD150-ADD8-9E44-BCD4-5C320C673E7C}" presName="LShape" presStyleLbl="alignNode1" presStyleIdx="4" presStyleCnt="5"/>
      <dgm:spPr/>
    </dgm:pt>
    <dgm:pt modelId="{6E78AF81-8953-3149-AAF4-7AE7639FA9E2}" type="pres">
      <dgm:prSet presAssocID="{14EFD150-ADD8-9E44-BCD4-5C320C673E7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A7C7140-556F-5940-9F7B-261C07CCE812}" srcId="{79F1F488-B439-5643-BEFB-098D8C7DEA3E}" destId="{5C6FC28E-89DB-A94B-89C7-6E56CBE34EBD}" srcOrd="0" destOrd="0" parTransId="{D59DD666-02DF-A84F-82F7-6B159EE252C1}" sibTransId="{9A9B0429-D388-D34E-B64E-21C4E4C91C0A}"/>
    <dgm:cxn modelId="{43737D72-C734-2A44-8409-C7A4D6A0AD42}" srcId="{79F1F488-B439-5643-BEFB-098D8C7DEA3E}" destId="{14EFD150-ADD8-9E44-BCD4-5C320C673E7C}" srcOrd="2" destOrd="0" parTransId="{148220E7-C554-834F-BB41-E35D283D21E2}" sibTransId="{C49B0F97-37CE-AA45-927D-10403BB34B50}"/>
    <dgm:cxn modelId="{3F508B75-82EC-1D4D-AE88-BE2E27BF4F40}" type="presOf" srcId="{1002671B-AAE2-1449-875A-C2854C152672}" destId="{16FBD7EA-B5C6-EB47-9640-D066C9E8D437}" srcOrd="0" destOrd="0" presId="urn:microsoft.com/office/officeart/2009/3/layout/StepUpProcess"/>
    <dgm:cxn modelId="{311C6BC8-ED4A-4E45-8051-1ADFEC100EA8}" type="presOf" srcId="{79F1F488-B439-5643-BEFB-098D8C7DEA3E}" destId="{D6270161-7607-8A42-845B-3EEFDCA24D86}" srcOrd="0" destOrd="0" presId="urn:microsoft.com/office/officeart/2009/3/layout/StepUpProcess"/>
    <dgm:cxn modelId="{AE9EF3EB-DA45-5146-B335-13F5FD2B7354}" type="presOf" srcId="{14EFD150-ADD8-9E44-BCD4-5C320C673E7C}" destId="{6E78AF81-8953-3149-AAF4-7AE7639FA9E2}" srcOrd="0" destOrd="0" presId="urn:microsoft.com/office/officeart/2009/3/layout/StepUpProcess"/>
    <dgm:cxn modelId="{6D4EB8F5-5BBA-0044-A581-406206D4337B}" srcId="{79F1F488-B439-5643-BEFB-098D8C7DEA3E}" destId="{1002671B-AAE2-1449-875A-C2854C152672}" srcOrd="1" destOrd="0" parTransId="{B9C6A687-DB10-854F-B46A-DF5CDC69CD4A}" sibTransId="{F542FC9D-9447-A243-8FAE-7AF6A44C3896}"/>
    <dgm:cxn modelId="{A8294AFC-6C44-8149-BBA2-31E5BB47E259}" type="presOf" srcId="{5C6FC28E-89DB-A94B-89C7-6E56CBE34EBD}" destId="{45F0A453-9CFB-394F-91F8-6CFBA0427556}" srcOrd="0" destOrd="0" presId="urn:microsoft.com/office/officeart/2009/3/layout/StepUpProcess"/>
    <dgm:cxn modelId="{A27ABC27-BE8F-2E4C-9AB5-18C123E662E0}" type="presParOf" srcId="{D6270161-7607-8A42-845B-3EEFDCA24D86}" destId="{245332B0-FB72-E74C-9FEB-D909FB6890CA}" srcOrd="0" destOrd="0" presId="urn:microsoft.com/office/officeart/2009/3/layout/StepUpProcess"/>
    <dgm:cxn modelId="{1211F0AC-CDFC-CA4F-BD55-42C2A060A295}" type="presParOf" srcId="{245332B0-FB72-E74C-9FEB-D909FB6890CA}" destId="{B4564679-5CC3-204B-8C0B-D7931C29CCF6}" srcOrd="0" destOrd="0" presId="urn:microsoft.com/office/officeart/2009/3/layout/StepUpProcess"/>
    <dgm:cxn modelId="{B8752EE4-A141-F540-A01C-29507EC5FFD4}" type="presParOf" srcId="{245332B0-FB72-E74C-9FEB-D909FB6890CA}" destId="{45F0A453-9CFB-394F-91F8-6CFBA0427556}" srcOrd="1" destOrd="0" presId="urn:microsoft.com/office/officeart/2009/3/layout/StepUpProcess"/>
    <dgm:cxn modelId="{E36120F6-A0BD-3E45-B52C-5DDD9A1A31F8}" type="presParOf" srcId="{245332B0-FB72-E74C-9FEB-D909FB6890CA}" destId="{FDE22A8E-409E-534B-89C1-7B171BEC5236}" srcOrd="2" destOrd="0" presId="urn:microsoft.com/office/officeart/2009/3/layout/StepUpProcess"/>
    <dgm:cxn modelId="{E8580428-02F2-B242-AEE3-BC9DDBD2EB5D}" type="presParOf" srcId="{D6270161-7607-8A42-845B-3EEFDCA24D86}" destId="{D6BDC85A-F96C-F747-A43E-9A77447C02F8}" srcOrd="1" destOrd="0" presId="urn:microsoft.com/office/officeart/2009/3/layout/StepUpProcess"/>
    <dgm:cxn modelId="{B2AF3E48-1E32-E34A-9815-7AA48136F8EA}" type="presParOf" srcId="{D6BDC85A-F96C-F747-A43E-9A77447C02F8}" destId="{A913B64D-B902-6144-AB33-3772113F5CC3}" srcOrd="0" destOrd="0" presId="urn:microsoft.com/office/officeart/2009/3/layout/StepUpProcess"/>
    <dgm:cxn modelId="{1EF945BC-521E-F646-AD7E-60C8389CD16E}" type="presParOf" srcId="{D6270161-7607-8A42-845B-3EEFDCA24D86}" destId="{07E06136-66FB-7649-A44C-01E21C7A7E4C}" srcOrd="2" destOrd="0" presId="urn:microsoft.com/office/officeart/2009/3/layout/StepUpProcess"/>
    <dgm:cxn modelId="{E3A0E20A-1444-A248-814D-17547A79B759}" type="presParOf" srcId="{07E06136-66FB-7649-A44C-01E21C7A7E4C}" destId="{FBF977AC-02B8-2A49-850E-9FA73BD73E33}" srcOrd="0" destOrd="0" presId="urn:microsoft.com/office/officeart/2009/3/layout/StepUpProcess"/>
    <dgm:cxn modelId="{DE1037A7-3E0A-9445-B0AF-707317E1F143}" type="presParOf" srcId="{07E06136-66FB-7649-A44C-01E21C7A7E4C}" destId="{16FBD7EA-B5C6-EB47-9640-D066C9E8D437}" srcOrd="1" destOrd="0" presId="urn:microsoft.com/office/officeart/2009/3/layout/StepUpProcess"/>
    <dgm:cxn modelId="{2E626F18-8F34-174A-95BD-ED2E41EF2B48}" type="presParOf" srcId="{07E06136-66FB-7649-A44C-01E21C7A7E4C}" destId="{2EF722CE-2282-7F4D-8460-7EEB3F1F1708}" srcOrd="2" destOrd="0" presId="urn:microsoft.com/office/officeart/2009/3/layout/StepUpProcess"/>
    <dgm:cxn modelId="{E23E160A-6E4E-4F4B-83AF-2111BFFF8FB1}" type="presParOf" srcId="{D6270161-7607-8A42-845B-3EEFDCA24D86}" destId="{D3146F72-FEF8-7E4F-B563-E0A7E8518EB3}" srcOrd="3" destOrd="0" presId="urn:microsoft.com/office/officeart/2009/3/layout/StepUpProcess"/>
    <dgm:cxn modelId="{3A9FF800-6F63-6F4B-8F5F-7A3D4F28B6D3}" type="presParOf" srcId="{D3146F72-FEF8-7E4F-B563-E0A7E8518EB3}" destId="{0BEEEC3F-31B7-5B41-A84A-6FE7EEFE844C}" srcOrd="0" destOrd="0" presId="urn:microsoft.com/office/officeart/2009/3/layout/StepUpProcess"/>
    <dgm:cxn modelId="{F2F8D9E7-4D6B-9B4C-BF0B-A436C5F68D86}" type="presParOf" srcId="{D6270161-7607-8A42-845B-3EEFDCA24D86}" destId="{21BEFE02-5278-7A49-B02C-C2BBFC9316CB}" srcOrd="4" destOrd="0" presId="urn:microsoft.com/office/officeart/2009/3/layout/StepUpProcess"/>
    <dgm:cxn modelId="{F6C8EBA6-E473-7E49-B569-7870833118EC}" type="presParOf" srcId="{21BEFE02-5278-7A49-B02C-C2BBFC9316CB}" destId="{69DF7B4E-4DC6-B145-AE07-1EEB255C4F38}" srcOrd="0" destOrd="0" presId="urn:microsoft.com/office/officeart/2009/3/layout/StepUpProcess"/>
    <dgm:cxn modelId="{1AA108A8-836B-0E42-A413-D5896246C5EE}" type="presParOf" srcId="{21BEFE02-5278-7A49-B02C-C2BBFC9316CB}" destId="{6E78AF81-8953-3149-AAF4-7AE7639FA9E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4E907E-4A2B-7040-9B81-155149F52D84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</dgm:pt>
    <dgm:pt modelId="{5D4F9B8B-2427-354C-B3C4-FDC02BF1A933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Relationship Building</a:t>
          </a:r>
        </a:p>
      </dgm:t>
    </dgm:pt>
    <dgm:pt modelId="{C1C6F73A-035F-4B4A-8992-973D7DDFEC61}" type="parTrans" cxnId="{6F0D6365-C2F3-BB4D-AFE5-4E209C140940}">
      <dgm:prSet/>
      <dgm:spPr/>
      <dgm:t>
        <a:bodyPr/>
        <a:lstStyle/>
        <a:p>
          <a:endParaRPr lang="en-US"/>
        </a:p>
      </dgm:t>
    </dgm:pt>
    <dgm:pt modelId="{2A56043C-12B3-3743-A8E5-DA5E3DB20367}" type="sibTrans" cxnId="{6F0D6365-C2F3-BB4D-AFE5-4E209C140940}">
      <dgm:prSet/>
      <dgm:spPr/>
      <dgm:t>
        <a:bodyPr/>
        <a:lstStyle/>
        <a:p>
          <a:endParaRPr lang="en-US"/>
        </a:p>
      </dgm:t>
    </dgm:pt>
    <dgm:pt modelId="{3821E665-75D1-CF42-87F5-868E64C7D42E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Initial Contact</a:t>
          </a:r>
        </a:p>
      </dgm:t>
    </dgm:pt>
    <dgm:pt modelId="{43786A79-AD18-B34C-85C7-85C501033375}" type="parTrans" cxnId="{81F8FA83-2683-414A-A388-C7ED58F1AF34}">
      <dgm:prSet/>
      <dgm:spPr/>
      <dgm:t>
        <a:bodyPr/>
        <a:lstStyle/>
        <a:p>
          <a:endParaRPr lang="en-US"/>
        </a:p>
      </dgm:t>
    </dgm:pt>
    <dgm:pt modelId="{9CD47F76-1DAF-6C41-88F0-FBB8ECC4AD77}" type="sibTrans" cxnId="{81F8FA83-2683-414A-A388-C7ED58F1AF34}">
      <dgm:prSet/>
      <dgm:spPr/>
      <dgm:t>
        <a:bodyPr/>
        <a:lstStyle/>
        <a:p>
          <a:endParaRPr lang="en-US"/>
        </a:p>
      </dgm:t>
    </dgm:pt>
    <dgm:pt modelId="{CEC94247-E658-4148-83DF-BF023FBF1E7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Proposal </a:t>
          </a:r>
        </a:p>
      </dgm:t>
    </dgm:pt>
    <dgm:pt modelId="{40CA2273-0CB4-C246-A4C7-38AF0968AB43}" type="parTrans" cxnId="{89E1D3E7-8F70-0345-A4EB-1711A5DDAB0A}">
      <dgm:prSet/>
      <dgm:spPr/>
      <dgm:t>
        <a:bodyPr/>
        <a:lstStyle/>
        <a:p>
          <a:endParaRPr lang="en-US"/>
        </a:p>
      </dgm:t>
    </dgm:pt>
    <dgm:pt modelId="{CADAF952-E3F8-CA40-AB0A-50254BF64300}" type="sibTrans" cxnId="{89E1D3E7-8F70-0345-A4EB-1711A5DDAB0A}">
      <dgm:prSet/>
      <dgm:spPr/>
      <dgm:t>
        <a:bodyPr/>
        <a:lstStyle/>
        <a:p>
          <a:endParaRPr lang="en-US"/>
        </a:p>
      </dgm:t>
    </dgm:pt>
    <dgm:pt modelId="{F0E6FB77-EEEC-1C49-BE34-91E22661C7B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Service After the Match</a:t>
          </a:r>
        </a:p>
      </dgm:t>
    </dgm:pt>
    <dgm:pt modelId="{B8D5C881-CF74-FD43-A0EC-B7B339EFEE15}" type="parTrans" cxnId="{4994BE41-84AA-2847-A9C0-0C69C0C76CD4}">
      <dgm:prSet/>
      <dgm:spPr/>
      <dgm:t>
        <a:bodyPr/>
        <a:lstStyle/>
        <a:p>
          <a:endParaRPr lang="en-US"/>
        </a:p>
      </dgm:t>
    </dgm:pt>
    <dgm:pt modelId="{D0ADA968-3E76-6447-8017-BECA9C3FC2C1}" type="sibTrans" cxnId="{4994BE41-84AA-2847-A9C0-0C69C0C76CD4}">
      <dgm:prSet/>
      <dgm:spPr/>
      <dgm:t>
        <a:bodyPr/>
        <a:lstStyle/>
        <a:p>
          <a:endParaRPr lang="en-US"/>
        </a:p>
      </dgm:t>
    </dgm:pt>
    <dgm:pt modelId="{0F97EB23-CA5B-654C-ADAA-6249FB54940F}" type="pres">
      <dgm:prSet presAssocID="{B04E907E-4A2B-7040-9B81-155149F52D84}" presName="Name0" presStyleCnt="0">
        <dgm:presLayoutVars>
          <dgm:dir/>
          <dgm:resizeHandles val="exact"/>
        </dgm:presLayoutVars>
      </dgm:prSet>
      <dgm:spPr/>
    </dgm:pt>
    <dgm:pt modelId="{E8BFC3A9-EC96-CE41-94CB-8EAAC318F4F2}" type="pres">
      <dgm:prSet presAssocID="{B04E907E-4A2B-7040-9B81-155149F52D84}" presName="fgShape" presStyleLbl="fgShp" presStyleIdx="0" presStyleCnt="1" custScaleX="108696" custLinFactNeighborX="0" custLinFactNeighborY="-40580"/>
      <dgm:spPr>
        <a:solidFill>
          <a:schemeClr val="accent5">
            <a:lumMod val="75000"/>
          </a:schemeClr>
        </a:solidFill>
      </dgm:spPr>
    </dgm:pt>
    <dgm:pt modelId="{7AD25347-CD24-974B-9C9C-1265A2BED1A3}" type="pres">
      <dgm:prSet presAssocID="{B04E907E-4A2B-7040-9B81-155149F52D84}" presName="linComp" presStyleCnt="0"/>
      <dgm:spPr/>
    </dgm:pt>
    <dgm:pt modelId="{3E9EA213-0C52-CB4C-8132-07896B28A1E1}" type="pres">
      <dgm:prSet presAssocID="{3821E665-75D1-CF42-87F5-868E64C7D42E}" presName="compNode" presStyleCnt="0"/>
      <dgm:spPr/>
    </dgm:pt>
    <dgm:pt modelId="{C673880D-C427-A24C-9B9D-238596B78E1F}" type="pres">
      <dgm:prSet presAssocID="{3821E665-75D1-CF42-87F5-868E64C7D42E}" presName="bkgdShape" presStyleLbl="node1" presStyleIdx="0" presStyleCnt="4"/>
      <dgm:spPr/>
    </dgm:pt>
    <dgm:pt modelId="{7D10529A-B177-6D4C-8FFE-EA46CDDAC5CC}" type="pres">
      <dgm:prSet presAssocID="{3821E665-75D1-CF42-87F5-868E64C7D42E}" presName="nodeTx" presStyleLbl="node1" presStyleIdx="0" presStyleCnt="4">
        <dgm:presLayoutVars>
          <dgm:bulletEnabled val="1"/>
        </dgm:presLayoutVars>
      </dgm:prSet>
      <dgm:spPr/>
    </dgm:pt>
    <dgm:pt modelId="{1389E94D-3936-4B4B-8A3F-40044863897F}" type="pres">
      <dgm:prSet presAssocID="{3821E665-75D1-CF42-87F5-868E64C7D42E}" presName="invisiNode" presStyleLbl="node1" presStyleIdx="0" presStyleCnt="4"/>
      <dgm:spPr/>
    </dgm:pt>
    <dgm:pt modelId="{9478B85B-EE0D-B547-84B5-3BE4278821D8}" type="pres">
      <dgm:prSet presAssocID="{3821E665-75D1-CF42-87F5-868E64C7D42E}" presName="imagNode" presStyleLbl="fgImgPlace1" presStyleIdx="0" presStyleCnt="4"/>
      <dgm:spPr/>
    </dgm:pt>
    <dgm:pt modelId="{3820324C-26CE-E749-B3AE-3BDDE92657CD}" type="pres">
      <dgm:prSet presAssocID="{9CD47F76-1DAF-6C41-88F0-FBB8ECC4AD77}" presName="sibTrans" presStyleLbl="sibTrans2D1" presStyleIdx="0" presStyleCnt="0"/>
      <dgm:spPr/>
    </dgm:pt>
    <dgm:pt modelId="{2A50BD27-5DF5-9045-884F-A1BD03AF1F90}" type="pres">
      <dgm:prSet presAssocID="{5D4F9B8B-2427-354C-B3C4-FDC02BF1A933}" presName="compNode" presStyleCnt="0"/>
      <dgm:spPr/>
    </dgm:pt>
    <dgm:pt modelId="{7B34F564-B3BF-3147-89EF-700EBAE080E0}" type="pres">
      <dgm:prSet presAssocID="{5D4F9B8B-2427-354C-B3C4-FDC02BF1A933}" presName="bkgdShape" presStyleLbl="node1" presStyleIdx="1" presStyleCnt="4"/>
      <dgm:spPr/>
    </dgm:pt>
    <dgm:pt modelId="{888E030E-4792-7842-AFA1-D6E30F22AF24}" type="pres">
      <dgm:prSet presAssocID="{5D4F9B8B-2427-354C-B3C4-FDC02BF1A933}" presName="nodeTx" presStyleLbl="node1" presStyleIdx="1" presStyleCnt="4">
        <dgm:presLayoutVars>
          <dgm:bulletEnabled val="1"/>
        </dgm:presLayoutVars>
      </dgm:prSet>
      <dgm:spPr/>
    </dgm:pt>
    <dgm:pt modelId="{C7BAB656-A3B2-3244-92A7-D872EB437241}" type="pres">
      <dgm:prSet presAssocID="{5D4F9B8B-2427-354C-B3C4-FDC02BF1A933}" presName="invisiNode" presStyleLbl="node1" presStyleIdx="1" presStyleCnt="4"/>
      <dgm:spPr/>
    </dgm:pt>
    <dgm:pt modelId="{753DDA7E-DB2E-9249-AA42-6ADAD2315E86}" type="pres">
      <dgm:prSet presAssocID="{5D4F9B8B-2427-354C-B3C4-FDC02BF1A933}" presName="imagNode" presStyleLbl="fgImgPlace1" presStyleIdx="1" presStyleCnt="4"/>
      <dgm:spPr/>
    </dgm:pt>
    <dgm:pt modelId="{97CA410A-C268-9040-B507-2936FE0A4A04}" type="pres">
      <dgm:prSet presAssocID="{2A56043C-12B3-3743-A8E5-DA5E3DB20367}" presName="sibTrans" presStyleLbl="sibTrans2D1" presStyleIdx="0" presStyleCnt="0"/>
      <dgm:spPr/>
    </dgm:pt>
    <dgm:pt modelId="{49D38C6E-D788-4341-B8BB-AACEF7960E4A}" type="pres">
      <dgm:prSet presAssocID="{CEC94247-E658-4148-83DF-BF023FBF1E75}" presName="compNode" presStyleCnt="0"/>
      <dgm:spPr/>
    </dgm:pt>
    <dgm:pt modelId="{CFA5A40D-0C6F-AE44-85BD-827992C96918}" type="pres">
      <dgm:prSet presAssocID="{CEC94247-E658-4148-83DF-BF023FBF1E75}" presName="bkgdShape" presStyleLbl="node1" presStyleIdx="2" presStyleCnt="4" custLinFactNeighborX="-1500" custLinFactNeighborY="-2500"/>
      <dgm:spPr/>
    </dgm:pt>
    <dgm:pt modelId="{473D2CD5-A209-2B43-8C8B-DE1B454A6FF0}" type="pres">
      <dgm:prSet presAssocID="{CEC94247-E658-4148-83DF-BF023FBF1E75}" presName="nodeTx" presStyleLbl="node1" presStyleIdx="2" presStyleCnt="4">
        <dgm:presLayoutVars>
          <dgm:bulletEnabled val="1"/>
        </dgm:presLayoutVars>
      </dgm:prSet>
      <dgm:spPr/>
    </dgm:pt>
    <dgm:pt modelId="{1D7EF1C8-D10F-5B44-A554-3BF085B7675F}" type="pres">
      <dgm:prSet presAssocID="{CEC94247-E658-4148-83DF-BF023FBF1E75}" presName="invisiNode" presStyleLbl="node1" presStyleIdx="2" presStyleCnt="4"/>
      <dgm:spPr/>
    </dgm:pt>
    <dgm:pt modelId="{363FAE82-656B-024D-9987-569302C13AE0}" type="pres">
      <dgm:prSet presAssocID="{CEC94247-E658-4148-83DF-BF023FBF1E75}" presName="imagNode" presStyleLbl="fgImgPlace1" presStyleIdx="2" presStyleCnt="4"/>
      <dgm:spPr/>
    </dgm:pt>
    <dgm:pt modelId="{3FC6263C-304B-2D4B-B838-BCB11624BF9C}" type="pres">
      <dgm:prSet presAssocID="{CADAF952-E3F8-CA40-AB0A-50254BF64300}" presName="sibTrans" presStyleLbl="sibTrans2D1" presStyleIdx="0" presStyleCnt="0"/>
      <dgm:spPr/>
    </dgm:pt>
    <dgm:pt modelId="{7A783414-92BC-BF4D-B78E-DFB706EA27BC}" type="pres">
      <dgm:prSet presAssocID="{F0E6FB77-EEEC-1C49-BE34-91E22661C7B5}" presName="compNode" presStyleCnt="0"/>
      <dgm:spPr/>
    </dgm:pt>
    <dgm:pt modelId="{493C12E5-F0AD-4749-B473-3010B5256EE1}" type="pres">
      <dgm:prSet presAssocID="{F0E6FB77-EEEC-1C49-BE34-91E22661C7B5}" presName="bkgdShape" presStyleLbl="node1" presStyleIdx="3" presStyleCnt="4"/>
      <dgm:spPr/>
    </dgm:pt>
    <dgm:pt modelId="{B82FEA0E-75EE-764D-B896-CF24FF9099F7}" type="pres">
      <dgm:prSet presAssocID="{F0E6FB77-EEEC-1C49-BE34-91E22661C7B5}" presName="nodeTx" presStyleLbl="node1" presStyleIdx="3" presStyleCnt="4">
        <dgm:presLayoutVars>
          <dgm:bulletEnabled val="1"/>
        </dgm:presLayoutVars>
      </dgm:prSet>
      <dgm:spPr/>
    </dgm:pt>
    <dgm:pt modelId="{6990706C-1637-5240-8DCC-D258DB87C144}" type="pres">
      <dgm:prSet presAssocID="{F0E6FB77-EEEC-1C49-BE34-91E22661C7B5}" presName="invisiNode" presStyleLbl="node1" presStyleIdx="3" presStyleCnt="4"/>
      <dgm:spPr/>
    </dgm:pt>
    <dgm:pt modelId="{D9D2FEF6-BB3D-3F4F-8A43-2266643956B1}" type="pres">
      <dgm:prSet presAssocID="{F0E6FB77-EEEC-1C49-BE34-91E22661C7B5}" presName="imagNode" presStyleLbl="fgImgPlace1" presStyleIdx="3" presStyleCnt="4" custLinFactNeighborX="4691" custLinFactNeighborY="-609"/>
      <dgm:spPr/>
    </dgm:pt>
  </dgm:ptLst>
  <dgm:cxnLst>
    <dgm:cxn modelId="{F92B8C08-62F5-4B42-B395-EA3E0FE8F22D}" type="presOf" srcId="{3821E665-75D1-CF42-87F5-868E64C7D42E}" destId="{7D10529A-B177-6D4C-8FFE-EA46CDDAC5CC}" srcOrd="1" destOrd="0" presId="urn:microsoft.com/office/officeart/2005/8/layout/hList7"/>
    <dgm:cxn modelId="{F9959121-AA8B-F241-85FF-17D0C4AE6B5C}" type="presOf" srcId="{CEC94247-E658-4148-83DF-BF023FBF1E75}" destId="{473D2CD5-A209-2B43-8C8B-DE1B454A6FF0}" srcOrd="1" destOrd="0" presId="urn:microsoft.com/office/officeart/2005/8/layout/hList7"/>
    <dgm:cxn modelId="{B7CFD735-9846-7A43-8887-E03C94C953B5}" type="presOf" srcId="{CADAF952-E3F8-CA40-AB0A-50254BF64300}" destId="{3FC6263C-304B-2D4B-B838-BCB11624BF9C}" srcOrd="0" destOrd="0" presId="urn:microsoft.com/office/officeart/2005/8/layout/hList7"/>
    <dgm:cxn modelId="{66462D3D-0AC6-5D4D-9013-637C079B10B9}" type="presOf" srcId="{2A56043C-12B3-3743-A8E5-DA5E3DB20367}" destId="{97CA410A-C268-9040-B507-2936FE0A4A04}" srcOrd="0" destOrd="0" presId="urn:microsoft.com/office/officeart/2005/8/layout/hList7"/>
    <dgm:cxn modelId="{4994BE41-84AA-2847-A9C0-0C69C0C76CD4}" srcId="{B04E907E-4A2B-7040-9B81-155149F52D84}" destId="{F0E6FB77-EEEC-1C49-BE34-91E22661C7B5}" srcOrd="3" destOrd="0" parTransId="{B8D5C881-CF74-FD43-A0EC-B7B339EFEE15}" sibTransId="{D0ADA968-3E76-6447-8017-BECA9C3FC2C1}"/>
    <dgm:cxn modelId="{BA99815A-ECE5-8D4D-BB4D-AF3D089740D0}" type="presOf" srcId="{5D4F9B8B-2427-354C-B3C4-FDC02BF1A933}" destId="{7B34F564-B3BF-3147-89EF-700EBAE080E0}" srcOrd="0" destOrd="0" presId="urn:microsoft.com/office/officeart/2005/8/layout/hList7"/>
    <dgm:cxn modelId="{46DA7861-DD03-C24D-8C8C-038D0C1A6CC5}" type="presOf" srcId="{CEC94247-E658-4148-83DF-BF023FBF1E75}" destId="{CFA5A40D-0C6F-AE44-85BD-827992C96918}" srcOrd="0" destOrd="0" presId="urn:microsoft.com/office/officeart/2005/8/layout/hList7"/>
    <dgm:cxn modelId="{6F0D6365-C2F3-BB4D-AFE5-4E209C140940}" srcId="{B04E907E-4A2B-7040-9B81-155149F52D84}" destId="{5D4F9B8B-2427-354C-B3C4-FDC02BF1A933}" srcOrd="1" destOrd="0" parTransId="{C1C6F73A-035F-4B4A-8992-973D7DDFEC61}" sibTransId="{2A56043C-12B3-3743-A8E5-DA5E3DB20367}"/>
    <dgm:cxn modelId="{47D58A6C-84FA-9844-A1FF-3E67B359E312}" type="presOf" srcId="{B04E907E-4A2B-7040-9B81-155149F52D84}" destId="{0F97EB23-CA5B-654C-ADAA-6249FB54940F}" srcOrd="0" destOrd="0" presId="urn:microsoft.com/office/officeart/2005/8/layout/hList7"/>
    <dgm:cxn modelId="{81F8FA83-2683-414A-A388-C7ED58F1AF34}" srcId="{B04E907E-4A2B-7040-9B81-155149F52D84}" destId="{3821E665-75D1-CF42-87F5-868E64C7D42E}" srcOrd="0" destOrd="0" parTransId="{43786A79-AD18-B34C-85C7-85C501033375}" sibTransId="{9CD47F76-1DAF-6C41-88F0-FBB8ECC4AD77}"/>
    <dgm:cxn modelId="{4B957EA3-BD85-0F41-8571-68E8545B3145}" type="presOf" srcId="{5D4F9B8B-2427-354C-B3C4-FDC02BF1A933}" destId="{888E030E-4792-7842-AFA1-D6E30F22AF24}" srcOrd="1" destOrd="0" presId="urn:microsoft.com/office/officeart/2005/8/layout/hList7"/>
    <dgm:cxn modelId="{3903D8AF-5428-2E41-9095-30062FB22ABF}" type="presOf" srcId="{3821E665-75D1-CF42-87F5-868E64C7D42E}" destId="{C673880D-C427-A24C-9B9D-238596B78E1F}" srcOrd="0" destOrd="0" presId="urn:microsoft.com/office/officeart/2005/8/layout/hList7"/>
    <dgm:cxn modelId="{A5BF32B3-6D9D-6D49-8CA9-224C2777BD00}" type="presOf" srcId="{F0E6FB77-EEEC-1C49-BE34-91E22661C7B5}" destId="{B82FEA0E-75EE-764D-B896-CF24FF9099F7}" srcOrd="1" destOrd="0" presId="urn:microsoft.com/office/officeart/2005/8/layout/hList7"/>
    <dgm:cxn modelId="{4030DECF-3E31-E147-A0FC-367BF2E8F1CB}" type="presOf" srcId="{F0E6FB77-EEEC-1C49-BE34-91E22661C7B5}" destId="{493C12E5-F0AD-4749-B473-3010B5256EE1}" srcOrd="0" destOrd="0" presId="urn:microsoft.com/office/officeart/2005/8/layout/hList7"/>
    <dgm:cxn modelId="{89E1D3E7-8F70-0345-A4EB-1711A5DDAB0A}" srcId="{B04E907E-4A2B-7040-9B81-155149F52D84}" destId="{CEC94247-E658-4148-83DF-BF023FBF1E75}" srcOrd="2" destOrd="0" parTransId="{40CA2273-0CB4-C246-A4C7-38AF0968AB43}" sibTransId="{CADAF952-E3F8-CA40-AB0A-50254BF64300}"/>
    <dgm:cxn modelId="{B5C6E1FD-B2C1-F044-AB5D-034A9D26942C}" type="presOf" srcId="{9CD47F76-1DAF-6C41-88F0-FBB8ECC4AD77}" destId="{3820324C-26CE-E749-B3AE-3BDDE92657CD}" srcOrd="0" destOrd="0" presId="urn:microsoft.com/office/officeart/2005/8/layout/hList7"/>
    <dgm:cxn modelId="{6D24BB0E-94F1-ED4A-AAB5-276AE5E18297}" type="presParOf" srcId="{0F97EB23-CA5B-654C-ADAA-6249FB54940F}" destId="{E8BFC3A9-EC96-CE41-94CB-8EAAC318F4F2}" srcOrd="0" destOrd="0" presId="urn:microsoft.com/office/officeart/2005/8/layout/hList7"/>
    <dgm:cxn modelId="{A9190F04-AEFB-8D40-A165-F1DD4ACC73ED}" type="presParOf" srcId="{0F97EB23-CA5B-654C-ADAA-6249FB54940F}" destId="{7AD25347-CD24-974B-9C9C-1265A2BED1A3}" srcOrd="1" destOrd="0" presId="urn:microsoft.com/office/officeart/2005/8/layout/hList7"/>
    <dgm:cxn modelId="{3711739E-3CF8-D44C-BF49-D8BFD05D6253}" type="presParOf" srcId="{7AD25347-CD24-974B-9C9C-1265A2BED1A3}" destId="{3E9EA213-0C52-CB4C-8132-07896B28A1E1}" srcOrd="0" destOrd="0" presId="urn:microsoft.com/office/officeart/2005/8/layout/hList7"/>
    <dgm:cxn modelId="{C93BF8D9-9C4D-674A-A975-EFA2DB1D86F4}" type="presParOf" srcId="{3E9EA213-0C52-CB4C-8132-07896B28A1E1}" destId="{C673880D-C427-A24C-9B9D-238596B78E1F}" srcOrd="0" destOrd="0" presId="urn:microsoft.com/office/officeart/2005/8/layout/hList7"/>
    <dgm:cxn modelId="{F7E59361-0849-304A-85D5-A6C3D888C38C}" type="presParOf" srcId="{3E9EA213-0C52-CB4C-8132-07896B28A1E1}" destId="{7D10529A-B177-6D4C-8FFE-EA46CDDAC5CC}" srcOrd="1" destOrd="0" presId="urn:microsoft.com/office/officeart/2005/8/layout/hList7"/>
    <dgm:cxn modelId="{F546E19A-7906-9B48-A7D7-24C254E5857B}" type="presParOf" srcId="{3E9EA213-0C52-CB4C-8132-07896B28A1E1}" destId="{1389E94D-3936-4B4B-8A3F-40044863897F}" srcOrd="2" destOrd="0" presId="urn:microsoft.com/office/officeart/2005/8/layout/hList7"/>
    <dgm:cxn modelId="{F591B7F4-F75E-8A47-AC40-68FBCEB56899}" type="presParOf" srcId="{3E9EA213-0C52-CB4C-8132-07896B28A1E1}" destId="{9478B85B-EE0D-B547-84B5-3BE4278821D8}" srcOrd="3" destOrd="0" presId="urn:microsoft.com/office/officeart/2005/8/layout/hList7"/>
    <dgm:cxn modelId="{BE01AB90-FC7C-854D-9FC6-60A40338DCB3}" type="presParOf" srcId="{7AD25347-CD24-974B-9C9C-1265A2BED1A3}" destId="{3820324C-26CE-E749-B3AE-3BDDE92657CD}" srcOrd="1" destOrd="0" presId="urn:microsoft.com/office/officeart/2005/8/layout/hList7"/>
    <dgm:cxn modelId="{EEF27C31-94FE-F345-9596-B10F53ECF1AC}" type="presParOf" srcId="{7AD25347-CD24-974B-9C9C-1265A2BED1A3}" destId="{2A50BD27-5DF5-9045-884F-A1BD03AF1F90}" srcOrd="2" destOrd="0" presId="urn:microsoft.com/office/officeart/2005/8/layout/hList7"/>
    <dgm:cxn modelId="{F8128403-748B-C64D-9E12-D9E9FE2E5973}" type="presParOf" srcId="{2A50BD27-5DF5-9045-884F-A1BD03AF1F90}" destId="{7B34F564-B3BF-3147-89EF-700EBAE080E0}" srcOrd="0" destOrd="0" presId="urn:microsoft.com/office/officeart/2005/8/layout/hList7"/>
    <dgm:cxn modelId="{62F113B2-FEA8-5F45-8522-9502450376AD}" type="presParOf" srcId="{2A50BD27-5DF5-9045-884F-A1BD03AF1F90}" destId="{888E030E-4792-7842-AFA1-D6E30F22AF24}" srcOrd="1" destOrd="0" presId="urn:microsoft.com/office/officeart/2005/8/layout/hList7"/>
    <dgm:cxn modelId="{2A0BB3F2-615B-7248-B9D2-DCE6E9AE0686}" type="presParOf" srcId="{2A50BD27-5DF5-9045-884F-A1BD03AF1F90}" destId="{C7BAB656-A3B2-3244-92A7-D872EB437241}" srcOrd="2" destOrd="0" presId="urn:microsoft.com/office/officeart/2005/8/layout/hList7"/>
    <dgm:cxn modelId="{C6E68951-90FC-B540-A438-61F78F8390FB}" type="presParOf" srcId="{2A50BD27-5DF5-9045-884F-A1BD03AF1F90}" destId="{753DDA7E-DB2E-9249-AA42-6ADAD2315E86}" srcOrd="3" destOrd="0" presId="urn:microsoft.com/office/officeart/2005/8/layout/hList7"/>
    <dgm:cxn modelId="{13967622-EF81-AC4A-B456-61C850072348}" type="presParOf" srcId="{7AD25347-CD24-974B-9C9C-1265A2BED1A3}" destId="{97CA410A-C268-9040-B507-2936FE0A4A04}" srcOrd="3" destOrd="0" presId="urn:microsoft.com/office/officeart/2005/8/layout/hList7"/>
    <dgm:cxn modelId="{F524F25C-5303-114B-9040-F7C0F1B0D6B3}" type="presParOf" srcId="{7AD25347-CD24-974B-9C9C-1265A2BED1A3}" destId="{49D38C6E-D788-4341-B8BB-AACEF7960E4A}" srcOrd="4" destOrd="0" presId="urn:microsoft.com/office/officeart/2005/8/layout/hList7"/>
    <dgm:cxn modelId="{D8455D57-8886-A548-8789-48FAD814392B}" type="presParOf" srcId="{49D38C6E-D788-4341-B8BB-AACEF7960E4A}" destId="{CFA5A40D-0C6F-AE44-85BD-827992C96918}" srcOrd="0" destOrd="0" presId="urn:microsoft.com/office/officeart/2005/8/layout/hList7"/>
    <dgm:cxn modelId="{6A19B8CA-16FF-8946-933E-02B762DD85B4}" type="presParOf" srcId="{49D38C6E-D788-4341-B8BB-AACEF7960E4A}" destId="{473D2CD5-A209-2B43-8C8B-DE1B454A6FF0}" srcOrd="1" destOrd="0" presId="urn:microsoft.com/office/officeart/2005/8/layout/hList7"/>
    <dgm:cxn modelId="{2B1EE24A-5E48-B440-9E2E-FD40EFF41EE1}" type="presParOf" srcId="{49D38C6E-D788-4341-B8BB-AACEF7960E4A}" destId="{1D7EF1C8-D10F-5B44-A554-3BF085B7675F}" srcOrd="2" destOrd="0" presId="urn:microsoft.com/office/officeart/2005/8/layout/hList7"/>
    <dgm:cxn modelId="{C7813092-41CC-9141-896B-1945EA0AC901}" type="presParOf" srcId="{49D38C6E-D788-4341-B8BB-AACEF7960E4A}" destId="{363FAE82-656B-024D-9987-569302C13AE0}" srcOrd="3" destOrd="0" presId="urn:microsoft.com/office/officeart/2005/8/layout/hList7"/>
    <dgm:cxn modelId="{B6BE1AD2-AA97-164D-96B4-EF30C3C86E79}" type="presParOf" srcId="{7AD25347-CD24-974B-9C9C-1265A2BED1A3}" destId="{3FC6263C-304B-2D4B-B838-BCB11624BF9C}" srcOrd="5" destOrd="0" presId="urn:microsoft.com/office/officeart/2005/8/layout/hList7"/>
    <dgm:cxn modelId="{AF5BF161-EF4D-7945-A6A5-DB5C7A5B591F}" type="presParOf" srcId="{7AD25347-CD24-974B-9C9C-1265A2BED1A3}" destId="{7A783414-92BC-BF4D-B78E-DFB706EA27BC}" srcOrd="6" destOrd="0" presId="urn:microsoft.com/office/officeart/2005/8/layout/hList7"/>
    <dgm:cxn modelId="{84CEBFB7-752F-2642-85ED-CC23B4C4638C}" type="presParOf" srcId="{7A783414-92BC-BF4D-B78E-DFB706EA27BC}" destId="{493C12E5-F0AD-4749-B473-3010B5256EE1}" srcOrd="0" destOrd="0" presId="urn:microsoft.com/office/officeart/2005/8/layout/hList7"/>
    <dgm:cxn modelId="{570A3151-A377-DF40-8B1F-157AD1DA5ECA}" type="presParOf" srcId="{7A783414-92BC-BF4D-B78E-DFB706EA27BC}" destId="{B82FEA0E-75EE-764D-B896-CF24FF9099F7}" srcOrd="1" destOrd="0" presId="urn:microsoft.com/office/officeart/2005/8/layout/hList7"/>
    <dgm:cxn modelId="{10C4953D-F245-0A4E-8A0C-159B0F5513BB}" type="presParOf" srcId="{7A783414-92BC-BF4D-B78E-DFB706EA27BC}" destId="{6990706C-1637-5240-8DCC-D258DB87C144}" srcOrd="2" destOrd="0" presId="urn:microsoft.com/office/officeart/2005/8/layout/hList7"/>
    <dgm:cxn modelId="{A016E280-7D3C-824B-9BF8-2E8A8881AF9D}" type="presParOf" srcId="{7A783414-92BC-BF4D-B78E-DFB706EA27BC}" destId="{D9D2FEF6-BB3D-3F4F-8A43-2266643956B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6F100D-8FD0-2E46-ACDD-C32C16EF0EDF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99ADF0-ED28-654C-AC0F-7339CCACD98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Job Seeker</a:t>
          </a:r>
        </a:p>
      </dgm:t>
    </dgm:pt>
    <dgm:pt modelId="{EC650090-F4F9-EC4D-8CC0-D17C3699D676}" type="parTrans" cxnId="{7EF92B5A-A1CA-714D-9248-FDE51EBD4DA9}">
      <dgm:prSet/>
      <dgm:spPr/>
      <dgm:t>
        <a:bodyPr/>
        <a:lstStyle/>
        <a:p>
          <a:endParaRPr lang="en-US"/>
        </a:p>
      </dgm:t>
    </dgm:pt>
    <dgm:pt modelId="{74974761-89DA-0E4A-A63D-FA20EA4F0146}" type="sibTrans" cxnId="{7EF92B5A-A1CA-714D-9248-FDE51EBD4DA9}">
      <dgm:prSet/>
      <dgm:spPr/>
      <dgm:t>
        <a:bodyPr/>
        <a:lstStyle/>
        <a:p>
          <a:endParaRPr lang="en-US" dirty="0"/>
        </a:p>
      </dgm:t>
    </dgm:pt>
    <dgm:pt modelId="{7151B8D7-C595-464B-A61D-5314237FCAD7}">
      <dgm:prSet phldrT="[Text]"/>
      <dgm:spPr/>
      <dgm:t>
        <a:bodyPr/>
        <a:lstStyle/>
        <a:p>
          <a:r>
            <a:rPr lang="en-US" dirty="0"/>
            <a:t>-</a:t>
          </a:r>
        </a:p>
      </dgm:t>
    </dgm:pt>
    <dgm:pt modelId="{28B8C591-B8C4-8348-84AF-F0C77D16C661}" type="parTrans" cxnId="{AB895980-76DD-E741-88B2-F0482648FE07}">
      <dgm:prSet/>
      <dgm:spPr/>
      <dgm:t>
        <a:bodyPr/>
        <a:lstStyle/>
        <a:p>
          <a:endParaRPr lang="en-US"/>
        </a:p>
      </dgm:t>
    </dgm:pt>
    <dgm:pt modelId="{D98F7BA7-DE05-8040-BC55-C68336784CBC}" type="sibTrans" cxnId="{AB895980-76DD-E741-88B2-F0482648FE07}">
      <dgm:prSet/>
      <dgm:spPr/>
      <dgm:t>
        <a:bodyPr/>
        <a:lstStyle/>
        <a:p>
          <a:endParaRPr lang="en-US" dirty="0"/>
        </a:p>
      </dgm:t>
    </dgm:pt>
    <dgm:pt modelId="{0789B469-EBD8-1445-ABE1-A29F7E92C94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Employer</a:t>
          </a:r>
        </a:p>
      </dgm:t>
    </dgm:pt>
    <dgm:pt modelId="{17A9324B-5D2F-F84B-8901-408765D5326D}" type="parTrans" cxnId="{A01776CE-01CC-0C4B-AFFE-25AEC4E68932}">
      <dgm:prSet/>
      <dgm:spPr/>
      <dgm:t>
        <a:bodyPr/>
        <a:lstStyle/>
        <a:p>
          <a:endParaRPr lang="en-US"/>
        </a:p>
      </dgm:t>
    </dgm:pt>
    <dgm:pt modelId="{9D36134B-A1D1-CC43-BA23-06B304BC24AD}" type="sibTrans" cxnId="{A01776CE-01CC-0C4B-AFFE-25AEC4E68932}">
      <dgm:prSet/>
      <dgm:spPr/>
      <dgm:t>
        <a:bodyPr/>
        <a:lstStyle/>
        <a:p>
          <a:endParaRPr lang="en-US" dirty="0"/>
        </a:p>
      </dgm:t>
    </dgm:pt>
    <dgm:pt modelId="{907BA9FE-9CFD-BC4F-B193-14CD6658A20F}" type="pres">
      <dgm:prSet presAssocID="{4A6F100D-8FD0-2E46-ACDD-C32C16EF0EDF}" presName="Name0" presStyleCnt="0">
        <dgm:presLayoutVars>
          <dgm:dir/>
          <dgm:resizeHandles val="exact"/>
        </dgm:presLayoutVars>
      </dgm:prSet>
      <dgm:spPr/>
    </dgm:pt>
    <dgm:pt modelId="{B18D9EB9-D396-DA4A-BC53-8808D9F24EC7}" type="pres">
      <dgm:prSet presAssocID="{AB99ADF0-ED28-654C-AC0F-7339CCACD98A}" presName="node" presStyleLbl="node1" presStyleIdx="0" presStyleCnt="3">
        <dgm:presLayoutVars>
          <dgm:bulletEnabled val="1"/>
        </dgm:presLayoutVars>
      </dgm:prSet>
      <dgm:spPr/>
    </dgm:pt>
    <dgm:pt modelId="{866B7F38-C29E-FF48-8D02-3EBFCBF86C09}" type="pres">
      <dgm:prSet presAssocID="{74974761-89DA-0E4A-A63D-FA20EA4F0146}" presName="sibTrans" presStyleLbl="sibTrans2D1" presStyleIdx="0" presStyleCnt="3"/>
      <dgm:spPr/>
    </dgm:pt>
    <dgm:pt modelId="{DF583CE9-44A4-A549-8390-99DA6A02571B}" type="pres">
      <dgm:prSet presAssocID="{74974761-89DA-0E4A-A63D-FA20EA4F0146}" presName="connectorText" presStyleLbl="sibTrans2D1" presStyleIdx="0" presStyleCnt="3"/>
      <dgm:spPr/>
    </dgm:pt>
    <dgm:pt modelId="{348DF31D-5403-D64D-B8E5-9938F90AA0FC}" type="pres">
      <dgm:prSet presAssocID="{7151B8D7-C595-464B-A61D-5314237FCAD7}" presName="node" presStyleLbl="node1" presStyleIdx="1" presStyleCnt="3">
        <dgm:presLayoutVars>
          <dgm:bulletEnabled val="1"/>
        </dgm:presLayoutVars>
      </dgm:prSet>
      <dgm:spPr/>
    </dgm:pt>
    <dgm:pt modelId="{FC9BF1B3-04AD-F64D-8A6F-BCC4CB85B260}" type="pres">
      <dgm:prSet presAssocID="{D98F7BA7-DE05-8040-BC55-C68336784CBC}" presName="sibTrans" presStyleLbl="sibTrans2D1" presStyleIdx="1" presStyleCnt="3"/>
      <dgm:spPr/>
    </dgm:pt>
    <dgm:pt modelId="{55B7861F-71DC-1C4C-81D5-FB390D5BF618}" type="pres">
      <dgm:prSet presAssocID="{D98F7BA7-DE05-8040-BC55-C68336784CBC}" presName="connectorText" presStyleLbl="sibTrans2D1" presStyleIdx="1" presStyleCnt="3"/>
      <dgm:spPr/>
    </dgm:pt>
    <dgm:pt modelId="{082791FA-575C-5747-837F-C3F0D262CF7F}" type="pres">
      <dgm:prSet presAssocID="{0789B469-EBD8-1445-ABE1-A29F7E92C949}" presName="node" presStyleLbl="node1" presStyleIdx="2" presStyleCnt="3">
        <dgm:presLayoutVars>
          <dgm:bulletEnabled val="1"/>
        </dgm:presLayoutVars>
      </dgm:prSet>
      <dgm:spPr/>
    </dgm:pt>
    <dgm:pt modelId="{B602EE70-8703-3240-92F7-5E5C51DD56FD}" type="pres">
      <dgm:prSet presAssocID="{9D36134B-A1D1-CC43-BA23-06B304BC24AD}" presName="sibTrans" presStyleLbl="sibTrans2D1" presStyleIdx="2" presStyleCnt="3"/>
      <dgm:spPr/>
    </dgm:pt>
    <dgm:pt modelId="{5692F390-6A98-9A4B-A28C-E3440083370C}" type="pres">
      <dgm:prSet presAssocID="{9D36134B-A1D1-CC43-BA23-06B304BC24AD}" presName="connectorText" presStyleLbl="sibTrans2D1" presStyleIdx="2" presStyleCnt="3"/>
      <dgm:spPr/>
    </dgm:pt>
  </dgm:ptLst>
  <dgm:cxnLst>
    <dgm:cxn modelId="{3AE9B60F-7B98-1F47-BAAE-2AB8F9C19A33}" type="presOf" srcId="{74974761-89DA-0E4A-A63D-FA20EA4F0146}" destId="{DF583CE9-44A4-A549-8390-99DA6A02571B}" srcOrd="1" destOrd="0" presId="urn:microsoft.com/office/officeart/2005/8/layout/cycle7"/>
    <dgm:cxn modelId="{01B6F650-F94B-6A40-941D-5D6E1EDC60D9}" type="presOf" srcId="{D98F7BA7-DE05-8040-BC55-C68336784CBC}" destId="{55B7861F-71DC-1C4C-81D5-FB390D5BF618}" srcOrd="1" destOrd="0" presId="urn:microsoft.com/office/officeart/2005/8/layout/cycle7"/>
    <dgm:cxn modelId="{7EF92B5A-A1CA-714D-9248-FDE51EBD4DA9}" srcId="{4A6F100D-8FD0-2E46-ACDD-C32C16EF0EDF}" destId="{AB99ADF0-ED28-654C-AC0F-7339CCACD98A}" srcOrd="0" destOrd="0" parTransId="{EC650090-F4F9-EC4D-8CC0-D17C3699D676}" sibTransId="{74974761-89DA-0E4A-A63D-FA20EA4F0146}"/>
    <dgm:cxn modelId="{AB895980-76DD-E741-88B2-F0482648FE07}" srcId="{4A6F100D-8FD0-2E46-ACDD-C32C16EF0EDF}" destId="{7151B8D7-C595-464B-A61D-5314237FCAD7}" srcOrd="1" destOrd="0" parTransId="{28B8C591-B8C4-8348-84AF-F0C77D16C661}" sibTransId="{D98F7BA7-DE05-8040-BC55-C68336784CBC}"/>
    <dgm:cxn modelId="{923FA28B-A74C-B747-92B0-96CA0523BE29}" type="presOf" srcId="{7151B8D7-C595-464B-A61D-5314237FCAD7}" destId="{348DF31D-5403-D64D-B8E5-9938F90AA0FC}" srcOrd="0" destOrd="0" presId="urn:microsoft.com/office/officeart/2005/8/layout/cycle7"/>
    <dgm:cxn modelId="{B40AA69A-7C67-4A4D-AE07-E39482AE897F}" type="presOf" srcId="{4A6F100D-8FD0-2E46-ACDD-C32C16EF0EDF}" destId="{907BA9FE-9CFD-BC4F-B193-14CD6658A20F}" srcOrd="0" destOrd="0" presId="urn:microsoft.com/office/officeart/2005/8/layout/cycle7"/>
    <dgm:cxn modelId="{AD1AD5BF-3E35-2A49-9D3F-0713AE99135E}" type="presOf" srcId="{D98F7BA7-DE05-8040-BC55-C68336784CBC}" destId="{FC9BF1B3-04AD-F64D-8A6F-BCC4CB85B260}" srcOrd="0" destOrd="0" presId="urn:microsoft.com/office/officeart/2005/8/layout/cycle7"/>
    <dgm:cxn modelId="{A01776CE-01CC-0C4B-AFFE-25AEC4E68932}" srcId="{4A6F100D-8FD0-2E46-ACDD-C32C16EF0EDF}" destId="{0789B469-EBD8-1445-ABE1-A29F7E92C949}" srcOrd="2" destOrd="0" parTransId="{17A9324B-5D2F-F84B-8901-408765D5326D}" sibTransId="{9D36134B-A1D1-CC43-BA23-06B304BC24AD}"/>
    <dgm:cxn modelId="{8C8F76CE-08ED-1846-A464-B5C7440A4900}" type="presOf" srcId="{0789B469-EBD8-1445-ABE1-A29F7E92C949}" destId="{082791FA-575C-5747-837F-C3F0D262CF7F}" srcOrd="0" destOrd="0" presId="urn:microsoft.com/office/officeart/2005/8/layout/cycle7"/>
    <dgm:cxn modelId="{8049A5D1-BFBD-7242-A869-E9368DFC0E26}" type="presOf" srcId="{9D36134B-A1D1-CC43-BA23-06B304BC24AD}" destId="{5692F390-6A98-9A4B-A28C-E3440083370C}" srcOrd="1" destOrd="0" presId="urn:microsoft.com/office/officeart/2005/8/layout/cycle7"/>
    <dgm:cxn modelId="{FAA4E6D3-C505-E148-8205-31ED7B52B071}" type="presOf" srcId="{74974761-89DA-0E4A-A63D-FA20EA4F0146}" destId="{866B7F38-C29E-FF48-8D02-3EBFCBF86C09}" srcOrd="0" destOrd="0" presId="urn:microsoft.com/office/officeart/2005/8/layout/cycle7"/>
    <dgm:cxn modelId="{4163CCDF-0C0B-594D-A5BA-382A49E68B45}" type="presOf" srcId="{9D36134B-A1D1-CC43-BA23-06B304BC24AD}" destId="{B602EE70-8703-3240-92F7-5E5C51DD56FD}" srcOrd="0" destOrd="0" presId="urn:microsoft.com/office/officeart/2005/8/layout/cycle7"/>
    <dgm:cxn modelId="{9A2BBDED-9ED5-3444-90C9-0D8384194F0E}" type="presOf" srcId="{AB99ADF0-ED28-654C-AC0F-7339CCACD98A}" destId="{B18D9EB9-D396-DA4A-BC53-8808D9F24EC7}" srcOrd="0" destOrd="0" presId="urn:microsoft.com/office/officeart/2005/8/layout/cycle7"/>
    <dgm:cxn modelId="{25B52864-97DF-B447-9142-819DBC8A81C0}" type="presParOf" srcId="{907BA9FE-9CFD-BC4F-B193-14CD6658A20F}" destId="{B18D9EB9-D396-DA4A-BC53-8808D9F24EC7}" srcOrd="0" destOrd="0" presId="urn:microsoft.com/office/officeart/2005/8/layout/cycle7"/>
    <dgm:cxn modelId="{64A64CBB-9F69-7B41-9104-F256D5047862}" type="presParOf" srcId="{907BA9FE-9CFD-BC4F-B193-14CD6658A20F}" destId="{866B7F38-C29E-FF48-8D02-3EBFCBF86C09}" srcOrd="1" destOrd="0" presId="urn:microsoft.com/office/officeart/2005/8/layout/cycle7"/>
    <dgm:cxn modelId="{C6DA168B-D49D-D048-9CB3-669CA2E7E6B8}" type="presParOf" srcId="{866B7F38-C29E-FF48-8D02-3EBFCBF86C09}" destId="{DF583CE9-44A4-A549-8390-99DA6A02571B}" srcOrd="0" destOrd="0" presId="urn:microsoft.com/office/officeart/2005/8/layout/cycle7"/>
    <dgm:cxn modelId="{6EEC192B-C3A9-BD48-92F8-D8DE177F7622}" type="presParOf" srcId="{907BA9FE-9CFD-BC4F-B193-14CD6658A20F}" destId="{348DF31D-5403-D64D-B8E5-9938F90AA0FC}" srcOrd="2" destOrd="0" presId="urn:microsoft.com/office/officeart/2005/8/layout/cycle7"/>
    <dgm:cxn modelId="{73F52E12-673C-A441-9A55-7A5A741BAE0E}" type="presParOf" srcId="{907BA9FE-9CFD-BC4F-B193-14CD6658A20F}" destId="{FC9BF1B3-04AD-F64D-8A6F-BCC4CB85B260}" srcOrd="3" destOrd="0" presId="urn:microsoft.com/office/officeart/2005/8/layout/cycle7"/>
    <dgm:cxn modelId="{37EAD036-1EED-4F4B-A42B-9C16E00ADCBE}" type="presParOf" srcId="{FC9BF1B3-04AD-F64D-8A6F-BCC4CB85B260}" destId="{55B7861F-71DC-1C4C-81D5-FB390D5BF618}" srcOrd="0" destOrd="0" presId="urn:microsoft.com/office/officeart/2005/8/layout/cycle7"/>
    <dgm:cxn modelId="{C8A903A9-1142-7248-AECC-65F418B2B203}" type="presParOf" srcId="{907BA9FE-9CFD-BC4F-B193-14CD6658A20F}" destId="{082791FA-575C-5747-837F-C3F0D262CF7F}" srcOrd="4" destOrd="0" presId="urn:microsoft.com/office/officeart/2005/8/layout/cycle7"/>
    <dgm:cxn modelId="{B2E5534B-EA67-9048-A3BC-D94AC1574667}" type="presParOf" srcId="{907BA9FE-9CFD-BC4F-B193-14CD6658A20F}" destId="{B602EE70-8703-3240-92F7-5E5C51DD56FD}" srcOrd="5" destOrd="0" presId="urn:microsoft.com/office/officeart/2005/8/layout/cycle7"/>
    <dgm:cxn modelId="{79728DE8-F740-4748-9FD7-033C1E3E3639}" type="presParOf" srcId="{B602EE70-8703-3240-92F7-5E5C51DD56FD}" destId="{5692F390-6A98-9A4B-A28C-E3440083370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6F100D-8FD0-2E46-ACDD-C32C16EF0EDF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99ADF0-ED28-654C-AC0F-7339CCACD98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Job Seeker</a:t>
          </a:r>
        </a:p>
      </dgm:t>
    </dgm:pt>
    <dgm:pt modelId="{EC650090-F4F9-EC4D-8CC0-D17C3699D676}" type="parTrans" cxnId="{7EF92B5A-A1CA-714D-9248-FDE51EBD4DA9}">
      <dgm:prSet/>
      <dgm:spPr/>
      <dgm:t>
        <a:bodyPr/>
        <a:lstStyle/>
        <a:p>
          <a:endParaRPr lang="en-US"/>
        </a:p>
      </dgm:t>
    </dgm:pt>
    <dgm:pt modelId="{74974761-89DA-0E4A-A63D-FA20EA4F0146}" type="sibTrans" cxnId="{7EF92B5A-A1CA-714D-9248-FDE51EBD4DA9}">
      <dgm:prSet/>
      <dgm:spPr/>
      <dgm:t>
        <a:bodyPr/>
        <a:lstStyle/>
        <a:p>
          <a:endParaRPr lang="en-US" dirty="0"/>
        </a:p>
      </dgm:t>
    </dgm:pt>
    <dgm:pt modelId="{7151B8D7-C595-464B-A61D-5314237FCAD7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Funding Source</a:t>
          </a:r>
        </a:p>
      </dgm:t>
    </dgm:pt>
    <dgm:pt modelId="{28B8C591-B8C4-8348-84AF-F0C77D16C661}" type="parTrans" cxnId="{AB895980-76DD-E741-88B2-F0482648FE07}">
      <dgm:prSet/>
      <dgm:spPr/>
      <dgm:t>
        <a:bodyPr/>
        <a:lstStyle/>
        <a:p>
          <a:endParaRPr lang="en-US"/>
        </a:p>
      </dgm:t>
    </dgm:pt>
    <dgm:pt modelId="{D98F7BA7-DE05-8040-BC55-C68336784CBC}" type="sibTrans" cxnId="{AB895980-76DD-E741-88B2-F0482648FE07}">
      <dgm:prSet/>
      <dgm:spPr/>
      <dgm:t>
        <a:bodyPr/>
        <a:lstStyle/>
        <a:p>
          <a:endParaRPr lang="en-US" dirty="0"/>
        </a:p>
      </dgm:t>
    </dgm:pt>
    <dgm:pt modelId="{0789B469-EBD8-1445-ABE1-A29F7E92C94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Employer</a:t>
          </a:r>
        </a:p>
      </dgm:t>
    </dgm:pt>
    <dgm:pt modelId="{17A9324B-5D2F-F84B-8901-408765D5326D}" type="parTrans" cxnId="{A01776CE-01CC-0C4B-AFFE-25AEC4E68932}">
      <dgm:prSet/>
      <dgm:spPr/>
      <dgm:t>
        <a:bodyPr/>
        <a:lstStyle/>
        <a:p>
          <a:endParaRPr lang="en-US"/>
        </a:p>
      </dgm:t>
    </dgm:pt>
    <dgm:pt modelId="{9D36134B-A1D1-CC43-BA23-06B304BC24AD}" type="sibTrans" cxnId="{A01776CE-01CC-0C4B-AFFE-25AEC4E68932}">
      <dgm:prSet/>
      <dgm:spPr/>
      <dgm:t>
        <a:bodyPr/>
        <a:lstStyle/>
        <a:p>
          <a:endParaRPr lang="en-US" dirty="0"/>
        </a:p>
      </dgm:t>
    </dgm:pt>
    <dgm:pt modelId="{907BA9FE-9CFD-BC4F-B193-14CD6658A20F}" type="pres">
      <dgm:prSet presAssocID="{4A6F100D-8FD0-2E46-ACDD-C32C16EF0EDF}" presName="Name0" presStyleCnt="0">
        <dgm:presLayoutVars>
          <dgm:dir/>
          <dgm:resizeHandles val="exact"/>
        </dgm:presLayoutVars>
      </dgm:prSet>
      <dgm:spPr/>
    </dgm:pt>
    <dgm:pt modelId="{B18D9EB9-D396-DA4A-BC53-8808D9F24EC7}" type="pres">
      <dgm:prSet presAssocID="{AB99ADF0-ED28-654C-AC0F-7339CCACD98A}" presName="node" presStyleLbl="node1" presStyleIdx="0" presStyleCnt="3">
        <dgm:presLayoutVars>
          <dgm:bulletEnabled val="1"/>
        </dgm:presLayoutVars>
      </dgm:prSet>
      <dgm:spPr/>
    </dgm:pt>
    <dgm:pt modelId="{866B7F38-C29E-FF48-8D02-3EBFCBF86C09}" type="pres">
      <dgm:prSet presAssocID="{74974761-89DA-0E4A-A63D-FA20EA4F0146}" presName="sibTrans" presStyleLbl="sibTrans2D1" presStyleIdx="0" presStyleCnt="3"/>
      <dgm:spPr/>
    </dgm:pt>
    <dgm:pt modelId="{DF583CE9-44A4-A549-8390-99DA6A02571B}" type="pres">
      <dgm:prSet presAssocID="{74974761-89DA-0E4A-A63D-FA20EA4F0146}" presName="connectorText" presStyleLbl="sibTrans2D1" presStyleIdx="0" presStyleCnt="3"/>
      <dgm:spPr/>
    </dgm:pt>
    <dgm:pt modelId="{348DF31D-5403-D64D-B8E5-9938F90AA0FC}" type="pres">
      <dgm:prSet presAssocID="{7151B8D7-C595-464B-A61D-5314237FCAD7}" presName="node" presStyleLbl="node1" presStyleIdx="1" presStyleCnt="3">
        <dgm:presLayoutVars>
          <dgm:bulletEnabled val="1"/>
        </dgm:presLayoutVars>
      </dgm:prSet>
      <dgm:spPr/>
    </dgm:pt>
    <dgm:pt modelId="{FC9BF1B3-04AD-F64D-8A6F-BCC4CB85B260}" type="pres">
      <dgm:prSet presAssocID="{D98F7BA7-DE05-8040-BC55-C68336784CBC}" presName="sibTrans" presStyleLbl="sibTrans2D1" presStyleIdx="1" presStyleCnt="3"/>
      <dgm:spPr/>
    </dgm:pt>
    <dgm:pt modelId="{55B7861F-71DC-1C4C-81D5-FB390D5BF618}" type="pres">
      <dgm:prSet presAssocID="{D98F7BA7-DE05-8040-BC55-C68336784CBC}" presName="connectorText" presStyleLbl="sibTrans2D1" presStyleIdx="1" presStyleCnt="3"/>
      <dgm:spPr/>
    </dgm:pt>
    <dgm:pt modelId="{082791FA-575C-5747-837F-C3F0D262CF7F}" type="pres">
      <dgm:prSet presAssocID="{0789B469-EBD8-1445-ABE1-A29F7E92C949}" presName="node" presStyleLbl="node1" presStyleIdx="2" presStyleCnt="3">
        <dgm:presLayoutVars>
          <dgm:bulletEnabled val="1"/>
        </dgm:presLayoutVars>
      </dgm:prSet>
      <dgm:spPr/>
    </dgm:pt>
    <dgm:pt modelId="{B602EE70-8703-3240-92F7-5E5C51DD56FD}" type="pres">
      <dgm:prSet presAssocID="{9D36134B-A1D1-CC43-BA23-06B304BC24AD}" presName="sibTrans" presStyleLbl="sibTrans2D1" presStyleIdx="2" presStyleCnt="3"/>
      <dgm:spPr/>
    </dgm:pt>
    <dgm:pt modelId="{5692F390-6A98-9A4B-A28C-E3440083370C}" type="pres">
      <dgm:prSet presAssocID="{9D36134B-A1D1-CC43-BA23-06B304BC24AD}" presName="connectorText" presStyleLbl="sibTrans2D1" presStyleIdx="2" presStyleCnt="3"/>
      <dgm:spPr/>
    </dgm:pt>
  </dgm:ptLst>
  <dgm:cxnLst>
    <dgm:cxn modelId="{3AE9B60F-7B98-1F47-BAAE-2AB8F9C19A33}" type="presOf" srcId="{74974761-89DA-0E4A-A63D-FA20EA4F0146}" destId="{DF583CE9-44A4-A549-8390-99DA6A02571B}" srcOrd="1" destOrd="0" presId="urn:microsoft.com/office/officeart/2005/8/layout/cycle7"/>
    <dgm:cxn modelId="{01B6F650-F94B-6A40-941D-5D6E1EDC60D9}" type="presOf" srcId="{D98F7BA7-DE05-8040-BC55-C68336784CBC}" destId="{55B7861F-71DC-1C4C-81D5-FB390D5BF618}" srcOrd="1" destOrd="0" presId="urn:microsoft.com/office/officeart/2005/8/layout/cycle7"/>
    <dgm:cxn modelId="{7EF92B5A-A1CA-714D-9248-FDE51EBD4DA9}" srcId="{4A6F100D-8FD0-2E46-ACDD-C32C16EF0EDF}" destId="{AB99ADF0-ED28-654C-AC0F-7339CCACD98A}" srcOrd="0" destOrd="0" parTransId="{EC650090-F4F9-EC4D-8CC0-D17C3699D676}" sibTransId="{74974761-89DA-0E4A-A63D-FA20EA4F0146}"/>
    <dgm:cxn modelId="{AB895980-76DD-E741-88B2-F0482648FE07}" srcId="{4A6F100D-8FD0-2E46-ACDD-C32C16EF0EDF}" destId="{7151B8D7-C595-464B-A61D-5314237FCAD7}" srcOrd="1" destOrd="0" parTransId="{28B8C591-B8C4-8348-84AF-F0C77D16C661}" sibTransId="{D98F7BA7-DE05-8040-BC55-C68336784CBC}"/>
    <dgm:cxn modelId="{923FA28B-A74C-B747-92B0-96CA0523BE29}" type="presOf" srcId="{7151B8D7-C595-464B-A61D-5314237FCAD7}" destId="{348DF31D-5403-D64D-B8E5-9938F90AA0FC}" srcOrd="0" destOrd="0" presId="urn:microsoft.com/office/officeart/2005/8/layout/cycle7"/>
    <dgm:cxn modelId="{B40AA69A-7C67-4A4D-AE07-E39482AE897F}" type="presOf" srcId="{4A6F100D-8FD0-2E46-ACDD-C32C16EF0EDF}" destId="{907BA9FE-9CFD-BC4F-B193-14CD6658A20F}" srcOrd="0" destOrd="0" presId="urn:microsoft.com/office/officeart/2005/8/layout/cycle7"/>
    <dgm:cxn modelId="{AD1AD5BF-3E35-2A49-9D3F-0713AE99135E}" type="presOf" srcId="{D98F7BA7-DE05-8040-BC55-C68336784CBC}" destId="{FC9BF1B3-04AD-F64D-8A6F-BCC4CB85B260}" srcOrd="0" destOrd="0" presId="urn:microsoft.com/office/officeart/2005/8/layout/cycle7"/>
    <dgm:cxn modelId="{A01776CE-01CC-0C4B-AFFE-25AEC4E68932}" srcId="{4A6F100D-8FD0-2E46-ACDD-C32C16EF0EDF}" destId="{0789B469-EBD8-1445-ABE1-A29F7E92C949}" srcOrd="2" destOrd="0" parTransId="{17A9324B-5D2F-F84B-8901-408765D5326D}" sibTransId="{9D36134B-A1D1-CC43-BA23-06B304BC24AD}"/>
    <dgm:cxn modelId="{8C8F76CE-08ED-1846-A464-B5C7440A4900}" type="presOf" srcId="{0789B469-EBD8-1445-ABE1-A29F7E92C949}" destId="{082791FA-575C-5747-837F-C3F0D262CF7F}" srcOrd="0" destOrd="0" presId="urn:microsoft.com/office/officeart/2005/8/layout/cycle7"/>
    <dgm:cxn modelId="{8049A5D1-BFBD-7242-A869-E9368DFC0E26}" type="presOf" srcId="{9D36134B-A1D1-CC43-BA23-06B304BC24AD}" destId="{5692F390-6A98-9A4B-A28C-E3440083370C}" srcOrd="1" destOrd="0" presId="urn:microsoft.com/office/officeart/2005/8/layout/cycle7"/>
    <dgm:cxn modelId="{FAA4E6D3-C505-E148-8205-31ED7B52B071}" type="presOf" srcId="{74974761-89DA-0E4A-A63D-FA20EA4F0146}" destId="{866B7F38-C29E-FF48-8D02-3EBFCBF86C09}" srcOrd="0" destOrd="0" presId="urn:microsoft.com/office/officeart/2005/8/layout/cycle7"/>
    <dgm:cxn modelId="{4163CCDF-0C0B-594D-A5BA-382A49E68B45}" type="presOf" srcId="{9D36134B-A1D1-CC43-BA23-06B304BC24AD}" destId="{B602EE70-8703-3240-92F7-5E5C51DD56FD}" srcOrd="0" destOrd="0" presId="urn:microsoft.com/office/officeart/2005/8/layout/cycle7"/>
    <dgm:cxn modelId="{9A2BBDED-9ED5-3444-90C9-0D8384194F0E}" type="presOf" srcId="{AB99ADF0-ED28-654C-AC0F-7339CCACD98A}" destId="{B18D9EB9-D396-DA4A-BC53-8808D9F24EC7}" srcOrd="0" destOrd="0" presId="urn:microsoft.com/office/officeart/2005/8/layout/cycle7"/>
    <dgm:cxn modelId="{25B52864-97DF-B447-9142-819DBC8A81C0}" type="presParOf" srcId="{907BA9FE-9CFD-BC4F-B193-14CD6658A20F}" destId="{B18D9EB9-D396-DA4A-BC53-8808D9F24EC7}" srcOrd="0" destOrd="0" presId="urn:microsoft.com/office/officeart/2005/8/layout/cycle7"/>
    <dgm:cxn modelId="{64A64CBB-9F69-7B41-9104-F256D5047862}" type="presParOf" srcId="{907BA9FE-9CFD-BC4F-B193-14CD6658A20F}" destId="{866B7F38-C29E-FF48-8D02-3EBFCBF86C09}" srcOrd="1" destOrd="0" presId="urn:microsoft.com/office/officeart/2005/8/layout/cycle7"/>
    <dgm:cxn modelId="{C6DA168B-D49D-D048-9CB3-669CA2E7E6B8}" type="presParOf" srcId="{866B7F38-C29E-FF48-8D02-3EBFCBF86C09}" destId="{DF583CE9-44A4-A549-8390-99DA6A02571B}" srcOrd="0" destOrd="0" presId="urn:microsoft.com/office/officeart/2005/8/layout/cycle7"/>
    <dgm:cxn modelId="{6EEC192B-C3A9-BD48-92F8-D8DE177F7622}" type="presParOf" srcId="{907BA9FE-9CFD-BC4F-B193-14CD6658A20F}" destId="{348DF31D-5403-D64D-B8E5-9938F90AA0FC}" srcOrd="2" destOrd="0" presId="urn:microsoft.com/office/officeart/2005/8/layout/cycle7"/>
    <dgm:cxn modelId="{73F52E12-673C-A441-9A55-7A5A741BAE0E}" type="presParOf" srcId="{907BA9FE-9CFD-BC4F-B193-14CD6658A20F}" destId="{FC9BF1B3-04AD-F64D-8A6F-BCC4CB85B260}" srcOrd="3" destOrd="0" presId="urn:microsoft.com/office/officeart/2005/8/layout/cycle7"/>
    <dgm:cxn modelId="{37EAD036-1EED-4F4B-A42B-9C16E00ADCBE}" type="presParOf" srcId="{FC9BF1B3-04AD-F64D-8A6F-BCC4CB85B260}" destId="{55B7861F-71DC-1C4C-81D5-FB390D5BF618}" srcOrd="0" destOrd="0" presId="urn:microsoft.com/office/officeart/2005/8/layout/cycle7"/>
    <dgm:cxn modelId="{C8A903A9-1142-7248-AECC-65F418B2B203}" type="presParOf" srcId="{907BA9FE-9CFD-BC4F-B193-14CD6658A20F}" destId="{082791FA-575C-5747-837F-C3F0D262CF7F}" srcOrd="4" destOrd="0" presId="urn:microsoft.com/office/officeart/2005/8/layout/cycle7"/>
    <dgm:cxn modelId="{B2E5534B-EA67-9048-A3BC-D94AC1574667}" type="presParOf" srcId="{907BA9FE-9CFD-BC4F-B193-14CD6658A20F}" destId="{B602EE70-8703-3240-92F7-5E5C51DD56FD}" srcOrd="5" destOrd="0" presId="urn:microsoft.com/office/officeart/2005/8/layout/cycle7"/>
    <dgm:cxn modelId="{79728DE8-F740-4748-9FD7-033C1E3E3639}" type="presParOf" srcId="{B602EE70-8703-3240-92F7-5E5C51DD56FD}" destId="{5692F390-6A98-9A4B-A28C-E3440083370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4E907E-4A2B-7040-9B81-155149F52D84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</dgm:pt>
    <dgm:pt modelId="{5D4F9B8B-2427-354C-B3C4-FDC02BF1A933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Relationship Building</a:t>
          </a:r>
        </a:p>
      </dgm:t>
    </dgm:pt>
    <dgm:pt modelId="{C1C6F73A-035F-4B4A-8992-973D7DDFEC61}" type="parTrans" cxnId="{6F0D6365-C2F3-BB4D-AFE5-4E209C140940}">
      <dgm:prSet/>
      <dgm:spPr/>
      <dgm:t>
        <a:bodyPr/>
        <a:lstStyle/>
        <a:p>
          <a:endParaRPr lang="en-US"/>
        </a:p>
      </dgm:t>
    </dgm:pt>
    <dgm:pt modelId="{2A56043C-12B3-3743-A8E5-DA5E3DB20367}" type="sibTrans" cxnId="{6F0D6365-C2F3-BB4D-AFE5-4E209C140940}">
      <dgm:prSet/>
      <dgm:spPr/>
      <dgm:t>
        <a:bodyPr/>
        <a:lstStyle/>
        <a:p>
          <a:endParaRPr lang="en-US"/>
        </a:p>
      </dgm:t>
    </dgm:pt>
    <dgm:pt modelId="{3821E665-75D1-CF42-87F5-868E64C7D42E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Initial Contact</a:t>
          </a:r>
        </a:p>
      </dgm:t>
    </dgm:pt>
    <dgm:pt modelId="{43786A79-AD18-B34C-85C7-85C501033375}" type="parTrans" cxnId="{81F8FA83-2683-414A-A388-C7ED58F1AF34}">
      <dgm:prSet/>
      <dgm:spPr/>
      <dgm:t>
        <a:bodyPr/>
        <a:lstStyle/>
        <a:p>
          <a:endParaRPr lang="en-US"/>
        </a:p>
      </dgm:t>
    </dgm:pt>
    <dgm:pt modelId="{9CD47F76-1DAF-6C41-88F0-FBB8ECC4AD77}" type="sibTrans" cxnId="{81F8FA83-2683-414A-A388-C7ED58F1AF34}">
      <dgm:prSet/>
      <dgm:spPr/>
      <dgm:t>
        <a:bodyPr/>
        <a:lstStyle/>
        <a:p>
          <a:endParaRPr lang="en-US"/>
        </a:p>
      </dgm:t>
    </dgm:pt>
    <dgm:pt modelId="{CEC94247-E658-4148-83DF-BF023FBF1E7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Proposal </a:t>
          </a:r>
        </a:p>
      </dgm:t>
    </dgm:pt>
    <dgm:pt modelId="{40CA2273-0CB4-C246-A4C7-38AF0968AB43}" type="parTrans" cxnId="{89E1D3E7-8F70-0345-A4EB-1711A5DDAB0A}">
      <dgm:prSet/>
      <dgm:spPr/>
      <dgm:t>
        <a:bodyPr/>
        <a:lstStyle/>
        <a:p>
          <a:endParaRPr lang="en-US"/>
        </a:p>
      </dgm:t>
    </dgm:pt>
    <dgm:pt modelId="{CADAF952-E3F8-CA40-AB0A-50254BF64300}" type="sibTrans" cxnId="{89E1D3E7-8F70-0345-A4EB-1711A5DDAB0A}">
      <dgm:prSet/>
      <dgm:spPr/>
      <dgm:t>
        <a:bodyPr/>
        <a:lstStyle/>
        <a:p>
          <a:endParaRPr lang="en-US"/>
        </a:p>
      </dgm:t>
    </dgm:pt>
    <dgm:pt modelId="{F0E6FB77-EEEC-1C49-BE34-91E22661C7B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Service After the Match</a:t>
          </a:r>
        </a:p>
      </dgm:t>
    </dgm:pt>
    <dgm:pt modelId="{B8D5C881-CF74-FD43-A0EC-B7B339EFEE15}" type="parTrans" cxnId="{4994BE41-84AA-2847-A9C0-0C69C0C76CD4}">
      <dgm:prSet/>
      <dgm:spPr/>
      <dgm:t>
        <a:bodyPr/>
        <a:lstStyle/>
        <a:p>
          <a:endParaRPr lang="en-US"/>
        </a:p>
      </dgm:t>
    </dgm:pt>
    <dgm:pt modelId="{D0ADA968-3E76-6447-8017-BECA9C3FC2C1}" type="sibTrans" cxnId="{4994BE41-84AA-2847-A9C0-0C69C0C76CD4}">
      <dgm:prSet/>
      <dgm:spPr/>
      <dgm:t>
        <a:bodyPr/>
        <a:lstStyle/>
        <a:p>
          <a:endParaRPr lang="en-US"/>
        </a:p>
      </dgm:t>
    </dgm:pt>
    <dgm:pt modelId="{0F97EB23-CA5B-654C-ADAA-6249FB54940F}" type="pres">
      <dgm:prSet presAssocID="{B04E907E-4A2B-7040-9B81-155149F52D84}" presName="Name0" presStyleCnt="0">
        <dgm:presLayoutVars>
          <dgm:dir/>
          <dgm:resizeHandles val="exact"/>
        </dgm:presLayoutVars>
      </dgm:prSet>
      <dgm:spPr/>
    </dgm:pt>
    <dgm:pt modelId="{E8BFC3A9-EC96-CE41-94CB-8EAAC318F4F2}" type="pres">
      <dgm:prSet presAssocID="{B04E907E-4A2B-7040-9B81-155149F52D84}" presName="fgShape" presStyleLbl="fgShp" presStyleIdx="0" presStyleCnt="1" custScaleX="108696" custLinFactNeighborX="0" custLinFactNeighborY="-40580"/>
      <dgm:spPr>
        <a:solidFill>
          <a:schemeClr val="accent5">
            <a:lumMod val="75000"/>
          </a:schemeClr>
        </a:solidFill>
      </dgm:spPr>
    </dgm:pt>
    <dgm:pt modelId="{7AD25347-CD24-974B-9C9C-1265A2BED1A3}" type="pres">
      <dgm:prSet presAssocID="{B04E907E-4A2B-7040-9B81-155149F52D84}" presName="linComp" presStyleCnt="0"/>
      <dgm:spPr/>
    </dgm:pt>
    <dgm:pt modelId="{3E9EA213-0C52-CB4C-8132-07896B28A1E1}" type="pres">
      <dgm:prSet presAssocID="{3821E665-75D1-CF42-87F5-868E64C7D42E}" presName="compNode" presStyleCnt="0"/>
      <dgm:spPr/>
    </dgm:pt>
    <dgm:pt modelId="{C673880D-C427-A24C-9B9D-238596B78E1F}" type="pres">
      <dgm:prSet presAssocID="{3821E665-75D1-CF42-87F5-868E64C7D42E}" presName="bkgdShape" presStyleLbl="node1" presStyleIdx="0" presStyleCnt="4"/>
      <dgm:spPr/>
    </dgm:pt>
    <dgm:pt modelId="{7D10529A-B177-6D4C-8FFE-EA46CDDAC5CC}" type="pres">
      <dgm:prSet presAssocID="{3821E665-75D1-CF42-87F5-868E64C7D42E}" presName="nodeTx" presStyleLbl="node1" presStyleIdx="0" presStyleCnt="4">
        <dgm:presLayoutVars>
          <dgm:bulletEnabled val="1"/>
        </dgm:presLayoutVars>
      </dgm:prSet>
      <dgm:spPr/>
    </dgm:pt>
    <dgm:pt modelId="{1389E94D-3936-4B4B-8A3F-40044863897F}" type="pres">
      <dgm:prSet presAssocID="{3821E665-75D1-CF42-87F5-868E64C7D42E}" presName="invisiNode" presStyleLbl="node1" presStyleIdx="0" presStyleCnt="4"/>
      <dgm:spPr/>
    </dgm:pt>
    <dgm:pt modelId="{9478B85B-EE0D-B547-84B5-3BE4278821D8}" type="pres">
      <dgm:prSet presAssocID="{3821E665-75D1-CF42-87F5-868E64C7D42E}" presName="imagNode" presStyleLbl="fgImgPlace1" presStyleIdx="0" presStyleCnt="4"/>
      <dgm:spPr/>
    </dgm:pt>
    <dgm:pt modelId="{3820324C-26CE-E749-B3AE-3BDDE92657CD}" type="pres">
      <dgm:prSet presAssocID="{9CD47F76-1DAF-6C41-88F0-FBB8ECC4AD77}" presName="sibTrans" presStyleLbl="sibTrans2D1" presStyleIdx="0" presStyleCnt="0"/>
      <dgm:spPr/>
    </dgm:pt>
    <dgm:pt modelId="{2A50BD27-5DF5-9045-884F-A1BD03AF1F90}" type="pres">
      <dgm:prSet presAssocID="{5D4F9B8B-2427-354C-B3C4-FDC02BF1A933}" presName="compNode" presStyleCnt="0"/>
      <dgm:spPr/>
    </dgm:pt>
    <dgm:pt modelId="{7B34F564-B3BF-3147-89EF-700EBAE080E0}" type="pres">
      <dgm:prSet presAssocID="{5D4F9B8B-2427-354C-B3C4-FDC02BF1A933}" presName="bkgdShape" presStyleLbl="node1" presStyleIdx="1" presStyleCnt="4"/>
      <dgm:spPr/>
    </dgm:pt>
    <dgm:pt modelId="{888E030E-4792-7842-AFA1-D6E30F22AF24}" type="pres">
      <dgm:prSet presAssocID="{5D4F9B8B-2427-354C-B3C4-FDC02BF1A933}" presName="nodeTx" presStyleLbl="node1" presStyleIdx="1" presStyleCnt="4">
        <dgm:presLayoutVars>
          <dgm:bulletEnabled val="1"/>
        </dgm:presLayoutVars>
      </dgm:prSet>
      <dgm:spPr/>
    </dgm:pt>
    <dgm:pt modelId="{C7BAB656-A3B2-3244-92A7-D872EB437241}" type="pres">
      <dgm:prSet presAssocID="{5D4F9B8B-2427-354C-B3C4-FDC02BF1A933}" presName="invisiNode" presStyleLbl="node1" presStyleIdx="1" presStyleCnt="4"/>
      <dgm:spPr/>
    </dgm:pt>
    <dgm:pt modelId="{753DDA7E-DB2E-9249-AA42-6ADAD2315E86}" type="pres">
      <dgm:prSet presAssocID="{5D4F9B8B-2427-354C-B3C4-FDC02BF1A933}" presName="imagNode" presStyleLbl="fgImgPlace1" presStyleIdx="1" presStyleCnt="4"/>
      <dgm:spPr/>
    </dgm:pt>
    <dgm:pt modelId="{97CA410A-C268-9040-B507-2936FE0A4A04}" type="pres">
      <dgm:prSet presAssocID="{2A56043C-12B3-3743-A8E5-DA5E3DB20367}" presName="sibTrans" presStyleLbl="sibTrans2D1" presStyleIdx="0" presStyleCnt="0"/>
      <dgm:spPr/>
    </dgm:pt>
    <dgm:pt modelId="{49D38C6E-D788-4341-B8BB-AACEF7960E4A}" type="pres">
      <dgm:prSet presAssocID="{CEC94247-E658-4148-83DF-BF023FBF1E75}" presName="compNode" presStyleCnt="0"/>
      <dgm:spPr/>
    </dgm:pt>
    <dgm:pt modelId="{CFA5A40D-0C6F-AE44-85BD-827992C96918}" type="pres">
      <dgm:prSet presAssocID="{CEC94247-E658-4148-83DF-BF023FBF1E75}" presName="bkgdShape" presStyleLbl="node1" presStyleIdx="2" presStyleCnt="4" custLinFactNeighborX="-1500" custLinFactNeighborY="-2500"/>
      <dgm:spPr/>
    </dgm:pt>
    <dgm:pt modelId="{473D2CD5-A209-2B43-8C8B-DE1B454A6FF0}" type="pres">
      <dgm:prSet presAssocID="{CEC94247-E658-4148-83DF-BF023FBF1E75}" presName="nodeTx" presStyleLbl="node1" presStyleIdx="2" presStyleCnt="4">
        <dgm:presLayoutVars>
          <dgm:bulletEnabled val="1"/>
        </dgm:presLayoutVars>
      </dgm:prSet>
      <dgm:spPr/>
    </dgm:pt>
    <dgm:pt modelId="{1D7EF1C8-D10F-5B44-A554-3BF085B7675F}" type="pres">
      <dgm:prSet presAssocID="{CEC94247-E658-4148-83DF-BF023FBF1E75}" presName="invisiNode" presStyleLbl="node1" presStyleIdx="2" presStyleCnt="4"/>
      <dgm:spPr/>
    </dgm:pt>
    <dgm:pt modelId="{363FAE82-656B-024D-9987-569302C13AE0}" type="pres">
      <dgm:prSet presAssocID="{CEC94247-E658-4148-83DF-BF023FBF1E75}" presName="imagNode" presStyleLbl="fgImgPlace1" presStyleIdx="2" presStyleCnt="4"/>
      <dgm:spPr/>
    </dgm:pt>
    <dgm:pt modelId="{3FC6263C-304B-2D4B-B838-BCB11624BF9C}" type="pres">
      <dgm:prSet presAssocID="{CADAF952-E3F8-CA40-AB0A-50254BF64300}" presName="sibTrans" presStyleLbl="sibTrans2D1" presStyleIdx="0" presStyleCnt="0"/>
      <dgm:spPr/>
    </dgm:pt>
    <dgm:pt modelId="{7A783414-92BC-BF4D-B78E-DFB706EA27BC}" type="pres">
      <dgm:prSet presAssocID="{F0E6FB77-EEEC-1C49-BE34-91E22661C7B5}" presName="compNode" presStyleCnt="0"/>
      <dgm:spPr/>
    </dgm:pt>
    <dgm:pt modelId="{493C12E5-F0AD-4749-B473-3010B5256EE1}" type="pres">
      <dgm:prSet presAssocID="{F0E6FB77-EEEC-1C49-BE34-91E22661C7B5}" presName="bkgdShape" presStyleLbl="node1" presStyleIdx="3" presStyleCnt="4"/>
      <dgm:spPr/>
    </dgm:pt>
    <dgm:pt modelId="{B82FEA0E-75EE-764D-B896-CF24FF9099F7}" type="pres">
      <dgm:prSet presAssocID="{F0E6FB77-EEEC-1C49-BE34-91E22661C7B5}" presName="nodeTx" presStyleLbl="node1" presStyleIdx="3" presStyleCnt="4">
        <dgm:presLayoutVars>
          <dgm:bulletEnabled val="1"/>
        </dgm:presLayoutVars>
      </dgm:prSet>
      <dgm:spPr/>
    </dgm:pt>
    <dgm:pt modelId="{6990706C-1637-5240-8DCC-D258DB87C144}" type="pres">
      <dgm:prSet presAssocID="{F0E6FB77-EEEC-1C49-BE34-91E22661C7B5}" presName="invisiNode" presStyleLbl="node1" presStyleIdx="3" presStyleCnt="4"/>
      <dgm:spPr/>
    </dgm:pt>
    <dgm:pt modelId="{D9D2FEF6-BB3D-3F4F-8A43-2266643956B1}" type="pres">
      <dgm:prSet presAssocID="{F0E6FB77-EEEC-1C49-BE34-91E22661C7B5}" presName="imagNode" presStyleLbl="fgImgPlace1" presStyleIdx="3" presStyleCnt="4" custLinFactNeighborX="4691" custLinFactNeighborY="-609"/>
      <dgm:spPr/>
    </dgm:pt>
  </dgm:ptLst>
  <dgm:cxnLst>
    <dgm:cxn modelId="{F92B8C08-62F5-4B42-B395-EA3E0FE8F22D}" type="presOf" srcId="{3821E665-75D1-CF42-87F5-868E64C7D42E}" destId="{7D10529A-B177-6D4C-8FFE-EA46CDDAC5CC}" srcOrd="1" destOrd="0" presId="urn:microsoft.com/office/officeart/2005/8/layout/hList7"/>
    <dgm:cxn modelId="{F9959121-AA8B-F241-85FF-17D0C4AE6B5C}" type="presOf" srcId="{CEC94247-E658-4148-83DF-BF023FBF1E75}" destId="{473D2CD5-A209-2B43-8C8B-DE1B454A6FF0}" srcOrd="1" destOrd="0" presId="urn:microsoft.com/office/officeart/2005/8/layout/hList7"/>
    <dgm:cxn modelId="{B7CFD735-9846-7A43-8887-E03C94C953B5}" type="presOf" srcId="{CADAF952-E3F8-CA40-AB0A-50254BF64300}" destId="{3FC6263C-304B-2D4B-B838-BCB11624BF9C}" srcOrd="0" destOrd="0" presId="urn:microsoft.com/office/officeart/2005/8/layout/hList7"/>
    <dgm:cxn modelId="{66462D3D-0AC6-5D4D-9013-637C079B10B9}" type="presOf" srcId="{2A56043C-12B3-3743-A8E5-DA5E3DB20367}" destId="{97CA410A-C268-9040-B507-2936FE0A4A04}" srcOrd="0" destOrd="0" presId="urn:microsoft.com/office/officeart/2005/8/layout/hList7"/>
    <dgm:cxn modelId="{4994BE41-84AA-2847-A9C0-0C69C0C76CD4}" srcId="{B04E907E-4A2B-7040-9B81-155149F52D84}" destId="{F0E6FB77-EEEC-1C49-BE34-91E22661C7B5}" srcOrd="3" destOrd="0" parTransId="{B8D5C881-CF74-FD43-A0EC-B7B339EFEE15}" sibTransId="{D0ADA968-3E76-6447-8017-BECA9C3FC2C1}"/>
    <dgm:cxn modelId="{BA99815A-ECE5-8D4D-BB4D-AF3D089740D0}" type="presOf" srcId="{5D4F9B8B-2427-354C-B3C4-FDC02BF1A933}" destId="{7B34F564-B3BF-3147-89EF-700EBAE080E0}" srcOrd="0" destOrd="0" presId="urn:microsoft.com/office/officeart/2005/8/layout/hList7"/>
    <dgm:cxn modelId="{46DA7861-DD03-C24D-8C8C-038D0C1A6CC5}" type="presOf" srcId="{CEC94247-E658-4148-83DF-BF023FBF1E75}" destId="{CFA5A40D-0C6F-AE44-85BD-827992C96918}" srcOrd="0" destOrd="0" presId="urn:microsoft.com/office/officeart/2005/8/layout/hList7"/>
    <dgm:cxn modelId="{6F0D6365-C2F3-BB4D-AFE5-4E209C140940}" srcId="{B04E907E-4A2B-7040-9B81-155149F52D84}" destId="{5D4F9B8B-2427-354C-B3C4-FDC02BF1A933}" srcOrd="1" destOrd="0" parTransId="{C1C6F73A-035F-4B4A-8992-973D7DDFEC61}" sibTransId="{2A56043C-12B3-3743-A8E5-DA5E3DB20367}"/>
    <dgm:cxn modelId="{47D58A6C-84FA-9844-A1FF-3E67B359E312}" type="presOf" srcId="{B04E907E-4A2B-7040-9B81-155149F52D84}" destId="{0F97EB23-CA5B-654C-ADAA-6249FB54940F}" srcOrd="0" destOrd="0" presId="urn:microsoft.com/office/officeart/2005/8/layout/hList7"/>
    <dgm:cxn modelId="{81F8FA83-2683-414A-A388-C7ED58F1AF34}" srcId="{B04E907E-4A2B-7040-9B81-155149F52D84}" destId="{3821E665-75D1-CF42-87F5-868E64C7D42E}" srcOrd="0" destOrd="0" parTransId="{43786A79-AD18-B34C-85C7-85C501033375}" sibTransId="{9CD47F76-1DAF-6C41-88F0-FBB8ECC4AD77}"/>
    <dgm:cxn modelId="{4B957EA3-BD85-0F41-8571-68E8545B3145}" type="presOf" srcId="{5D4F9B8B-2427-354C-B3C4-FDC02BF1A933}" destId="{888E030E-4792-7842-AFA1-D6E30F22AF24}" srcOrd="1" destOrd="0" presId="urn:microsoft.com/office/officeart/2005/8/layout/hList7"/>
    <dgm:cxn modelId="{3903D8AF-5428-2E41-9095-30062FB22ABF}" type="presOf" srcId="{3821E665-75D1-CF42-87F5-868E64C7D42E}" destId="{C673880D-C427-A24C-9B9D-238596B78E1F}" srcOrd="0" destOrd="0" presId="urn:microsoft.com/office/officeart/2005/8/layout/hList7"/>
    <dgm:cxn modelId="{A5BF32B3-6D9D-6D49-8CA9-224C2777BD00}" type="presOf" srcId="{F0E6FB77-EEEC-1C49-BE34-91E22661C7B5}" destId="{B82FEA0E-75EE-764D-B896-CF24FF9099F7}" srcOrd="1" destOrd="0" presId="urn:microsoft.com/office/officeart/2005/8/layout/hList7"/>
    <dgm:cxn modelId="{4030DECF-3E31-E147-A0FC-367BF2E8F1CB}" type="presOf" srcId="{F0E6FB77-EEEC-1C49-BE34-91E22661C7B5}" destId="{493C12E5-F0AD-4749-B473-3010B5256EE1}" srcOrd="0" destOrd="0" presId="urn:microsoft.com/office/officeart/2005/8/layout/hList7"/>
    <dgm:cxn modelId="{89E1D3E7-8F70-0345-A4EB-1711A5DDAB0A}" srcId="{B04E907E-4A2B-7040-9B81-155149F52D84}" destId="{CEC94247-E658-4148-83DF-BF023FBF1E75}" srcOrd="2" destOrd="0" parTransId="{40CA2273-0CB4-C246-A4C7-38AF0968AB43}" sibTransId="{CADAF952-E3F8-CA40-AB0A-50254BF64300}"/>
    <dgm:cxn modelId="{B5C6E1FD-B2C1-F044-AB5D-034A9D26942C}" type="presOf" srcId="{9CD47F76-1DAF-6C41-88F0-FBB8ECC4AD77}" destId="{3820324C-26CE-E749-B3AE-3BDDE92657CD}" srcOrd="0" destOrd="0" presId="urn:microsoft.com/office/officeart/2005/8/layout/hList7"/>
    <dgm:cxn modelId="{6D24BB0E-94F1-ED4A-AAB5-276AE5E18297}" type="presParOf" srcId="{0F97EB23-CA5B-654C-ADAA-6249FB54940F}" destId="{E8BFC3A9-EC96-CE41-94CB-8EAAC318F4F2}" srcOrd="0" destOrd="0" presId="urn:microsoft.com/office/officeart/2005/8/layout/hList7"/>
    <dgm:cxn modelId="{A9190F04-AEFB-8D40-A165-F1DD4ACC73ED}" type="presParOf" srcId="{0F97EB23-CA5B-654C-ADAA-6249FB54940F}" destId="{7AD25347-CD24-974B-9C9C-1265A2BED1A3}" srcOrd="1" destOrd="0" presId="urn:microsoft.com/office/officeart/2005/8/layout/hList7"/>
    <dgm:cxn modelId="{3711739E-3CF8-D44C-BF49-D8BFD05D6253}" type="presParOf" srcId="{7AD25347-CD24-974B-9C9C-1265A2BED1A3}" destId="{3E9EA213-0C52-CB4C-8132-07896B28A1E1}" srcOrd="0" destOrd="0" presId="urn:microsoft.com/office/officeart/2005/8/layout/hList7"/>
    <dgm:cxn modelId="{C93BF8D9-9C4D-674A-A975-EFA2DB1D86F4}" type="presParOf" srcId="{3E9EA213-0C52-CB4C-8132-07896B28A1E1}" destId="{C673880D-C427-A24C-9B9D-238596B78E1F}" srcOrd="0" destOrd="0" presId="urn:microsoft.com/office/officeart/2005/8/layout/hList7"/>
    <dgm:cxn modelId="{F7E59361-0849-304A-85D5-A6C3D888C38C}" type="presParOf" srcId="{3E9EA213-0C52-CB4C-8132-07896B28A1E1}" destId="{7D10529A-B177-6D4C-8FFE-EA46CDDAC5CC}" srcOrd="1" destOrd="0" presId="urn:microsoft.com/office/officeart/2005/8/layout/hList7"/>
    <dgm:cxn modelId="{F546E19A-7906-9B48-A7D7-24C254E5857B}" type="presParOf" srcId="{3E9EA213-0C52-CB4C-8132-07896B28A1E1}" destId="{1389E94D-3936-4B4B-8A3F-40044863897F}" srcOrd="2" destOrd="0" presId="urn:microsoft.com/office/officeart/2005/8/layout/hList7"/>
    <dgm:cxn modelId="{F591B7F4-F75E-8A47-AC40-68FBCEB56899}" type="presParOf" srcId="{3E9EA213-0C52-CB4C-8132-07896B28A1E1}" destId="{9478B85B-EE0D-B547-84B5-3BE4278821D8}" srcOrd="3" destOrd="0" presId="urn:microsoft.com/office/officeart/2005/8/layout/hList7"/>
    <dgm:cxn modelId="{BE01AB90-FC7C-854D-9FC6-60A40338DCB3}" type="presParOf" srcId="{7AD25347-CD24-974B-9C9C-1265A2BED1A3}" destId="{3820324C-26CE-E749-B3AE-3BDDE92657CD}" srcOrd="1" destOrd="0" presId="urn:microsoft.com/office/officeart/2005/8/layout/hList7"/>
    <dgm:cxn modelId="{EEF27C31-94FE-F345-9596-B10F53ECF1AC}" type="presParOf" srcId="{7AD25347-CD24-974B-9C9C-1265A2BED1A3}" destId="{2A50BD27-5DF5-9045-884F-A1BD03AF1F90}" srcOrd="2" destOrd="0" presId="urn:microsoft.com/office/officeart/2005/8/layout/hList7"/>
    <dgm:cxn modelId="{F8128403-748B-C64D-9E12-D9E9FE2E5973}" type="presParOf" srcId="{2A50BD27-5DF5-9045-884F-A1BD03AF1F90}" destId="{7B34F564-B3BF-3147-89EF-700EBAE080E0}" srcOrd="0" destOrd="0" presId="urn:microsoft.com/office/officeart/2005/8/layout/hList7"/>
    <dgm:cxn modelId="{62F113B2-FEA8-5F45-8522-9502450376AD}" type="presParOf" srcId="{2A50BD27-5DF5-9045-884F-A1BD03AF1F90}" destId="{888E030E-4792-7842-AFA1-D6E30F22AF24}" srcOrd="1" destOrd="0" presId="urn:microsoft.com/office/officeart/2005/8/layout/hList7"/>
    <dgm:cxn modelId="{2A0BB3F2-615B-7248-B9D2-DCE6E9AE0686}" type="presParOf" srcId="{2A50BD27-5DF5-9045-884F-A1BD03AF1F90}" destId="{C7BAB656-A3B2-3244-92A7-D872EB437241}" srcOrd="2" destOrd="0" presId="urn:microsoft.com/office/officeart/2005/8/layout/hList7"/>
    <dgm:cxn modelId="{C6E68951-90FC-B540-A438-61F78F8390FB}" type="presParOf" srcId="{2A50BD27-5DF5-9045-884F-A1BD03AF1F90}" destId="{753DDA7E-DB2E-9249-AA42-6ADAD2315E86}" srcOrd="3" destOrd="0" presId="urn:microsoft.com/office/officeart/2005/8/layout/hList7"/>
    <dgm:cxn modelId="{13967622-EF81-AC4A-B456-61C850072348}" type="presParOf" srcId="{7AD25347-CD24-974B-9C9C-1265A2BED1A3}" destId="{97CA410A-C268-9040-B507-2936FE0A4A04}" srcOrd="3" destOrd="0" presId="urn:microsoft.com/office/officeart/2005/8/layout/hList7"/>
    <dgm:cxn modelId="{F524F25C-5303-114B-9040-F7C0F1B0D6B3}" type="presParOf" srcId="{7AD25347-CD24-974B-9C9C-1265A2BED1A3}" destId="{49D38C6E-D788-4341-B8BB-AACEF7960E4A}" srcOrd="4" destOrd="0" presId="urn:microsoft.com/office/officeart/2005/8/layout/hList7"/>
    <dgm:cxn modelId="{D8455D57-8886-A548-8789-48FAD814392B}" type="presParOf" srcId="{49D38C6E-D788-4341-B8BB-AACEF7960E4A}" destId="{CFA5A40D-0C6F-AE44-85BD-827992C96918}" srcOrd="0" destOrd="0" presId="urn:microsoft.com/office/officeart/2005/8/layout/hList7"/>
    <dgm:cxn modelId="{6A19B8CA-16FF-8946-933E-02B762DD85B4}" type="presParOf" srcId="{49D38C6E-D788-4341-B8BB-AACEF7960E4A}" destId="{473D2CD5-A209-2B43-8C8B-DE1B454A6FF0}" srcOrd="1" destOrd="0" presId="urn:microsoft.com/office/officeart/2005/8/layout/hList7"/>
    <dgm:cxn modelId="{2B1EE24A-5E48-B440-9E2E-FD40EFF41EE1}" type="presParOf" srcId="{49D38C6E-D788-4341-B8BB-AACEF7960E4A}" destId="{1D7EF1C8-D10F-5B44-A554-3BF085B7675F}" srcOrd="2" destOrd="0" presId="urn:microsoft.com/office/officeart/2005/8/layout/hList7"/>
    <dgm:cxn modelId="{C7813092-41CC-9141-896B-1945EA0AC901}" type="presParOf" srcId="{49D38C6E-D788-4341-B8BB-AACEF7960E4A}" destId="{363FAE82-656B-024D-9987-569302C13AE0}" srcOrd="3" destOrd="0" presId="urn:microsoft.com/office/officeart/2005/8/layout/hList7"/>
    <dgm:cxn modelId="{B6BE1AD2-AA97-164D-96B4-EF30C3C86E79}" type="presParOf" srcId="{7AD25347-CD24-974B-9C9C-1265A2BED1A3}" destId="{3FC6263C-304B-2D4B-B838-BCB11624BF9C}" srcOrd="5" destOrd="0" presId="urn:microsoft.com/office/officeart/2005/8/layout/hList7"/>
    <dgm:cxn modelId="{AF5BF161-EF4D-7945-A6A5-DB5C7A5B591F}" type="presParOf" srcId="{7AD25347-CD24-974B-9C9C-1265A2BED1A3}" destId="{7A783414-92BC-BF4D-B78E-DFB706EA27BC}" srcOrd="6" destOrd="0" presId="urn:microsoft.com/office/officeart/2005/8/layout/hList7"/>
    <dgm:cxn modelId="{84CEBFB7-752F-2642-85ED-CC23B4C4638C}" type="presParOf" srcId="{7A783414-92BC-BF4D-B78E-DFB706EA27BC}" destId="{493C12E5-F0AD-4749-B473-3010B5256EE1}" srcOrd="0" destOrd="0" presId="urn:microsoft.com/office/officeart/2005/8/layout/hList7"/>
    <dgm:cxn modelId="{570A3151-A377-DF40-8B1F-157AD1DA5ECA}" type="presParOf" srcId="{7A783414-92BC-BF4D-B78E-DFB706EA27BC}" destId="{B82FEA0E-75EE-764D-B896-CF24FF9099F7}" srcOrd="1" destOrd="0" presId="urn:microsoft.com/office/officeart/2005/8/layout/hList7"/>
    <dgm:cxn modelId="{10C4953D-F245-0A4E-8A0C-159B0F5513BB}" type="presParOf" srcId="{7A783414-92BC-BF4D-B78E-DFB706EA27BC}" destId="{6990706C-1637-5240-8DCC-D258DB87C144}" srcOrd="2" destOrd="0" presId="urn:microsoft.com/office/officeart/2005/8/layout/hList7"/>
    <dgm:cxn modelId="{A016E280-7D3C-824B-9BF8-2E8A8881AF9D}" type="presParOf" srcId="{7A783414-92BC-BF4D-B78E-DFB706EA27BC}" destId="{D9D2FEF6-BB3D-3F4F-8A43-2266643956B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F1F488-B439-5643-BEFB-098D8C7DEA3E}" type="doc">
      <dgm:prSet loTypeId="urn:microsoft.com/office/officeart/2009/3/layout/StepUpProcess" loCatId="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6FC28E-89DB-A94B-89C7-6E56CBE34EBD}">
      <dgm:prSet phldrT="[Text]"/>
      <dgm:spPr/>
      <dgm:t>
        <a:bodyPr/>
        <a:lstStyle/>
        <a:p>
          <a:r>
            <a:rPr lang="en-US" b="1" dirty="0"/>
            <a:t>Who are you?</a:t>
          </a:r>
        </a:p>
      </dgm:t>
    </dgm:pt>
    <dgm:pt modelId="{D59DD666-02DF-A84F-82F7-6B159EE252C1}" type="parTrans" cxnId="{8A7C7140-556F-5940-9F7B-261C07CCE812}">
      <dgm:prSet/>
      <dgm:spPr/>
      <dgm:t>
        <a:bodyPr/>
        <a:lstStyle/>
        <a:p>
          <a:endParaRPr lang="en-US"/>
        </a:p>
      </dgm:t>
    </dgm:pt>
    <dgm:pt modelId="{9A9B0429-D388-D34E-B64E-21C4E4C91C0A}" type="sibTrans" cxnId="{8A7C7140-556F-5940-9F7B-261C07CCE812}">
      <dgm:prSet/>
      <dgm:spPr/>
      <dgm:t>
        <a:bodyPr/>
        <a:lstStyle/>
        <a:p>
          <a:endParaRPr lang="en-US"/>
        </a:p>
      </dgm:t>
    </dgm:pt>
    <dgm:pt modelId="{1002671B-AAE2-1449-875A-C2854C152672}">
      <dgm:prSet phldrT="[Text]"/>
      <dgm:spPr/>
      <dgm:t>
        <a:bodyPr/>
        <a:lstStyle/>
        <a:p>
          <a:r>
            <a:rPr lang="en-US" b="1" dirty="0"/>
            <a:t>What do you want?</a:t>
          </a:r>
        </a:p>
      </dgm:t>
    </dgm:pt>
    <dgm:pt modelId="{B9C6A687-DB10-854F-B46A-DF5CDC69CD4A}" type="parTrans" cxnId="{6D4EB8F5-5BBA-0044-A581-406206D4337B}">
      <dgm:prSet/>
      <dgm:spPr/>
      <dgm:t>
        <a:bodyPr/>
        <a:lstStyle/>
        <a:p>
          <a:endParaRPr lang="en-US"/>
        </a:p>
      </dgm:t>
    </dgm:pt>
    <dgm:pt modelId="{F542FC9D-9447-A243-8FAE-7AF6A44C3896}" type="sibTrans" cxnId="{6D4EB8F5-5BBA-0044-A581-406206D4337B}">
      <dgm:prSet/>
      <dgm:spPr/>
      <dgm:t>
        <a:bodyPr/>
        <a:lstStyle/>
        <a:p>
          <a:endParaRPr lang="en-US"/>
        </a:p>
      </dgm:t>
    </dgm:pt>
    <dgm:pt modelId="{14EFD150-ADD8-9E44-BCD4-5C320C673E7C}">
      <dgm:prSet phldrT="[Text]"/>
      <dgm:spPr/>
      <dgm:t>
        <a:bodyPr/>
        <a:lstStyle/>
        <a:p>
          <a:r>
            <a:rPr lang="en-US" b="1" dirty="0"/>
            <a:t>WIIIFM</a:t>
          </a:r>
        </a:p>
      </dgm:t>
    </dgm:pt>
    <dgm:pt modelId="{148220E7-C554-834F-BB41-E35D283D21E2}" type="parTrans" cxnId="{43737D72-C734-2A44-8409-C7A4D6A0AD42}">
      <dgm:prSet/>
      <dgm:spPr/>
      <dgm:t>
        <a:bodyPr/>
        <a:lstStyle/>
        <a:p>
          <a:endParaRPr lang="en-US"/>
        </a:p>
      </dgm:t>
    </dgm:pt>
    <dgm:pt modelId="{C49B0F97-37CE-AA45-927D-10403BB34B50}" type="sibTrans" cxnId="{43737D72-C734-2A44-8409-C7A4D6A0AD42}">
      <dgm:prSet/>
      <dgm:spPr/>
      <dgm:t>
        <a:bodyPr/>
        <a:lstStyle/>
        <a:p>
          <a:endParaRPr lang="en-US"/>
        </a:p>
      </dgm:t>
    </dgm:pt>
    <dgm:pt modelId="{D6270161-7607-8A42-845B-3EEFDCA24D86}" type="pres">
      <dgm:prSet presAssocID="{79F1F488-B439-5643-BEFB-098D8C7DEA3E}" presName="rootnode" presStyleCnt="0">
        <dgm:presLayoutVars>
          <dgm:chMax/>
          <dgm:chPref/>
          <dgm:dir/>
          <dgm:animLvl val="lvl"/>
        </dgm:presLayoutVars>
      </dgm:prSet>
      <dgm:spPr/>
    </dgm:pt>
    <dgm:pt modelId="{245332B0-FB72-E74C-9FEB-D909FB6890CA}" type="pres">
      <dgm:prSet presAssocID="{5C6FC28E-89DB-A94B-89C7-6E56CBE34EBD}" presName="composite" presStyleCnt="0"/>
      <dgm:spPr/>
    </dgm:pt>
    <dgm:pt modelId="{B4564679-5CC3-204B-8C0B-D7931C29CCF6}" type="pres">
      <dgm:prSet presAssocID="{5C6FC28E-89DB-A94B-89C7-6E56CBE34EBD}" presName="LShape" presStyleLbl="alignNode1" presStyleIdx="0" presStyleCnt="5"/>
      <dgm:spPr/>
    </dgm:pt>
    <dgm:pt modelId="{45F0A453-9CFB-394F-91F8-6CFBA0427556}" type="pres">
      <dgm:prSet presAssocID="{5C6FC28E-89DB-A94B-89C7-6E56CBE34EB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DE22A8E-409E-534B-89C1-7B171BEC5236}" type="pres">
      <dgm:prSet presAssocID="{5C6FC28E-89DB-A94B-89C7-6E56CBE34EBD}" presName="Triangle" presStyleLbl="alignNode1" presStyleIdx="1" presStyleCnt="5"/>
      <dgm:spPr/>
    </dgm:pt>
    <dgm:pt modelId="{D6BDC85A-F96C-F747-A43E-9A77447C02F8}" type="pres">
      <dgm:prSet presAssocID="{9A9B0429-D388-D34E-B64E-21C4E4C91C0A}" presName="sibTrans" presStyleCnt="0"/>
      <dgm:spPr/>
    </dgm:pt>
    <dgm:pt modelId="{A913B64D-B902-6144-AB33-3772113F5CC3}" type="pres">
      <dgm:prSet presAssocID="{9A9B0429-D388-D34E-B64E-21C4E4C91C0A}" presName="space" presStyleCnt="0"/>
      <dgm:spPr/>
    </dgm:pt>
    <dgm:pt modelId="{07E06136-66FB-7649-A44C-01E21C7A7E4C}" type="pres">
      <dgm:prSet presAssocID="{1002671B-AAE2-1449-875A-C2854C152672}" presName="composite" presStyleCnt="0"/>
      <dgm:spPr/>
    </dgm:pt>
    <dgm:pt modelId="{FBF977AC-02B8-2A49-850E-9FA73BD73E33}" type="pres">
      <dgm:prSet presAssocID="{1002671B-AAE2-1449-875A-C2854C152672}" presName="LShape" presStyleLbl="alignNode1" presStyleIdx="2" presStyleCnt="5"/>
      <dgm:spPr/>
    </dgm:pt>
    <dgm:pt modelId="{16FBD7EA-B5C6-EB47-9640-D066C9E8D437}" type="pres">
      <dgm:prSet presAssocID="{1002671B-AAE2-1449-875A-C2854C15267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EF722CE-2282-7F4D-8460-7EEB3F1F1708}" type="pres">
      <dgm:prSet presAssocID="{1002671B-AAE2-1449-875A-C2854C152672}" presName="Triangle" presStyleLbl="alignNode1" presStyleIdx="3" presStyleCnt="5"/>
      <dgm:spPr/>
    </dgm:pt>
    <dgm:pt modelId="{D3146F72-FEF8-7E4F-B563-E0A7E8518EB3}" type="pres">
      <dgm:prSet presAssocID="{F542FC9D-9447-A243-8FAE-7AF6A44C3896}" presName="sibTrans" presStyleCnt="0"/>
      <dgm:spPr/>
    </dgm:pt>
    <dgm:pt modelId="{0BEEEC3F-31B7-5B41-A84A-6FE7EEFE844C}" type="pres">
      <dgm:prSet presAssocID="{F542FC9D-9447-A243-8FAE-7AF6A44C3896}" presName="space" presStyleCnt="0"/>
      <dgm:spPr/>
    </dgm:pt>
    <dgm:pt modelId="{21BEFE02-5278-7A49-B02C-C2BBFC9316CB}" type="pres">
      <dgm:prSet presAssocID="{14EFD150-ADD8-9E44-BCD4-5C320C673E7C}" presName="composite" presStyleCnt="0"/>
      <dgm:spPr/>
    </dgm:pt>
    <dgm:pt modelId="{69DF7B4E-4DC6-B145-AE07-1EEB255C4F38}" type="pres">
      <dgm:prSet presAssocID="{14EFD150-ADD8-9E44-BCD4-5C320C673E7C}" presName="LShape" presStyleLbl="alignNode1" presStyleIdx="4" presStyleCnt="5"/>
      <dgm:spPr/>
    </dgm:pt>
    <dgm:pt modelId="{6E78AF81-8953-3149-AAF4-7AE7639FA9E2}" type="pres">
      <dgm:prSet presAssocID="{14EFD150-ADD8-9E44-BCD4-5C320C673E7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C7DB40E-3968-384C-A565-EBA7CFE39B40}" type="presOf" srcId="{1002671B-AAE2-1449-875A-C2854C152672}" destId="{16FBD7EA-B5C6-EB47-9640-D066C9E8D437}" srcOrd="0" destOrd="0" presId="urn:microsoft.com/office/officeart/2009/3/layout/StepUpProcess"/>
    <dgm:cxn modelId="{8A7C7140-556F-5940-9F7B-261C07CCE812}" srcId="{79F1F488-B439-5643-BEFB-098D8C7DEA3E}" destId="{5C6FC28E-89DB-A94B-89C7-6E56CBE34EBD}" srcOrd="0" destOrd="0" parTransId="{D59DD666-02DF-A84F-82F7-6B159EE252C1}" sibTransId="{9A9B0429-D388-D34E-B64E-21C4E4C91C0A}"/>
    <dgm:cxn modelId="{1113665D-CA79-A74C-9236-B2DB56ED2F83}" type="presOf" srcId="{5C6FC28E-89DB-A94B-89C7-6E56CBE34EBD}" destId="{45F0A453-9CFB-394F-91F8-6CFBA0427556}" srcOrd="0" destOrd="0" presId="urn:microsoft.com/office/officeart/2009/3/layout/StepUpProcess"/>
    <dgm:cxn modelId="{43737D72-C734-2A44-8409-C7A4D6A0AD42}" srcId="{79F1F488-B439-5643-BEFB-098D8C7DEA3E}" destId="{14EFD150-ADD8-9E44-BCD4-5C320C673E7C}" srcOrd="2" destOrd="0" parTransId="{148220E7-C554-834F-BB41-E35D283D21E2}" sibTransId="{C49B0F97-37CE-AA45-927D-10403BB34B50}"/>
    <dgm:cxn modelId="{F5E2A799-CB8A-BA48-A930-767FED06F7E3}" type="presOf" srcId="{79F1F488-B439-5643-BEFB-098D8C7DEA3E}" destId="{D6270161-7607-8A42-845B-3EEFDCA24D86}" srcOrd="0" destOrd="0" presId="urn:microsoft.com/office/officeart/2009/3/layout/StepUpProcess"/>
    <dgm:cxn modelId="{29EDD2B6-0EE1-DD4B-B372-147769585F23}" type="presOf" srcId="{14EFD150-ADD8-9E44-BCD4-5C320C673E7C}" destId="{6E78AF81-8953-3149-AAF4-7AE7639FA9E2}" srcOrd="0" destOrd="0" presId="urn:microsoft.com/office/officeart/2009/3/layout/StepUpProcess"/>
    <dgm:cxn modelId="{6D4EB8F5-5BBA-0044-A581-406206D4337B}" srcId="{79F1F488-B439-5643-BEFB-098D8C7DEA3E}" destId="{1002671B-AAE2-1449-875A-C2854C152672}" srcOrd="1" destOrd="0" parTransId="{B9C6A687-DB10-854F-B46A-DF5CDC69CD4A}" sibTransId="{F542FC9D-9447-A243-8FAE-7AF6A44C3896}"/>
    <dgm:cxn modelId="{2652A43E-32DB-EB43-81E1-6B971662D567}" type="presParOf" srcId="{D6270161-7607-8A42-845B-3EEFDCA24D86}" destId="{245332B0-FB72-E74C-9FEB-D909FB6890CA}" srcOrd="0" destOrd="0" presId="urn:microsoft.com/office/officeart/2009/3/layout/StepUpProcess"/>
    <dgm:cxn modelId="{D35A7319-A2D8-684E-B198-94410CFD1840}" type="presParOf" srcId="{245332B0-FB72-E74C-9FEB-D909FB6890CA}" destId="{B4564679-5CC3-204B-8C0B-D7931C29CCF6}" srcOrd="0" destOrd="0" presId="urn:microsoft.com/office/officeart/2009/3/layout/StepUpProcess"/>
    <dgm:cxn modelId="{E770C6E5-BCF4-9B47-9E5F-F49B9706B3CA}" type="presParOf" srcId="{245332B0-FB72-E74C-9FEB-D909FB6890CA}" destId="{45F0A453-9CFB-394F-91F8-6CFBA0427556}" srcOrd="1" destOrd="0" presId="urn:microsoft.com/office/officeart/2009/3/layout/StepUpProcess"/>
    <dgm:cxn modelId="{B3A8D9D6-365A-ED49-93BC-47F86C1050C5}" type="presParOf" srcId="{245332B0-FB72-E74C-9FEB-D909FB6890CA}" destId="{FDE22A8E-409E-534B-89C1-7B171BEC5236}" srcOrd="2" destOrd="0" presId="urn:microsoft.com/office/officeart/2009/3/layout/StepUpProcess"/>
    <dgm:cxn modelId="{A23BD036-704E-E84E-B707-8E747D6EA514}" type="presParOf" srcId="{D6270161-7607-8A42-845B-3EEFDCA24D86}" destId="{D6BDC85A-F96C-F747-A43E-9A77447C02F8}" srcOrd="1" destOrd="0" presId="urn:microsoft.com/office/officeart/2009/3/layout/StepUpProcess"/>
    <dgm:cxn modelId="{97DE255A-72BE-D947-8C98-55ED9B9F20AD}" type="presParOf" srcId="{D6BDC85A-F96C-F747-A43E-9A77447C02F8}" destId="{A913B64D-B902-6144-AB33-3772113F5CC3}" srcOrd="0" destOrd="0" presId="urn:microsoft.com/office/officeart/2009/3/layout/StepUpProcess"/>
    <dgm:cxn modelId="{ED03E641-6DC2-984B-9F1B-F0DDAAFC2D40}" type="presParOf" srcId="{D6270161-7607-8A42-845B-3EEFDCA24D86}" destId="{07E06136-66FB-7649-A44C-01E21C7A7E4C}" srcOrd="2" destOrd="0" presId="urn:microsoft.com/office/officeart/2009/3/layout/StepUpProcess"/>
    <dgm:cxn modelId="{0057EF59-63D6-0244-96BC-87E3F3474C90}" type="presParOf" srcId="{07E06136-66FB-7649-A44C-01E21C7A7E4C}" destId="{FBF977AC-02B8-2A49-850E-9FA73BD73E33}" srcOrd="0" destOrd="0" presId="urn:microsoft.com/office/officeart/2009/3/layout/StepUpProcess"/>
    <dgm:cxn modelId="{4167A6AC-BB1B-3A41-8CE5-4DDA5677D8B0}" type="presParOf" srcId="{07E06136-66FB-7649-A44C-01E21C7A7E4C}" destId="{16FBD7EA-B5C6-EB47-9640-D066C9E8D437}" srcOrd="1" destOrd="0" presId="urn:microsoft.com/office/officeart/2009/3/layout/StepUpProcess"/>
    <dgm:cxn modelId="{8759F117-BEA4-D540-A86A-4F83CC993C41}" type="presParOf" srcId="{07E06136-66FB-7649-A44C-01E21C7A7E4C}" destId="{2EF722CE-2282-7F4D-8460-7EEB3F1F1708}" srcOrd="2" destOrd="0" presId="urn:microsoft.com/office/officeart/2009/3/layout/StepUpProcess"/>
    <dgm:cxn modelId="{81298C30-EC4B-3A45-B6C0-BFF2CC0B59AD}" type="presParOf" srcId="{D6270161-7607-8A42-845B-3EEFDCA24D86}" destId="{D3146F72-FEF8-7E4F-B563-E0A7E8518EB3}" srcOrd="3" destOrd="0" presId="urn:microsoft.com/office/officeart/2009/3/layout/StepUpProcess"/>
    <dgm:cxn modelId="{5916C0FE-A922-864E-936D-32F5901D2B76}" type="presParOf" srcId="{D3146F72-FEF8-7E4F-B563-E0A7E8518EB3}" destId="{0BEEEC3F-31B7-5B41-A84A-6FE7EEFE844C}" srcOrd="0" destOrd="0" presId="urn:microsoft.com/office/officeart/2009/3/layout/StepUpProcess"/>
    <dgm:cxn modelId="{976A7245-3CB0-354F-AD59-D25265A5DCAA}" type="presParOf" srcId="{D6270161-7607-8A42-845B-3EEFDCA24D86}" destId="{21BEFE02-5278-7A49-B02C-C2BBFC9316CB}" srcOrd="4" destOrd="0" presId="urn:microsoft.com/office/officeart/2009/3/layout/StepUpProcess"/>
    <dgm:cxn modelId="{5037253F-5E3B-384D-95F1-41D2DEE2DAAC}" type="presParOf" srcId="{21BEFE02-5278-7A49-B02C-C2BBFC9316CB}" destId="{69DF7B4E-4DC6-B145-AE07-1EEB255C4F38}" srcOrd="0" destOrd="0" presId="urn:microsoft.com/office/officeart/2009/3/layout/StepUpProcess"/>
    <dgm:cxn modelId="{054C4AC8-03DB-134B-A0C6-A777CF48F20D}" type="presParOf" srcId="{21BEFE02-5278-7A49-B02C-C2BBFC9316CB}" destId="{6E78AF81-8953-3149-AAF4-7AE7639FA9E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4E907E-4A2B-7040-9B81-155149F52D84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</dgm:pt>
    <dgm:pt modelId="{5D4F9B8B-2427-354C-B3C4-FDC02BF1A933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Relationship Building</a:t>
          </a:r>
        </a:p>
      </dgm:t>
    </dgm:pt>
    <dgm:pt modelId="{C1C6F73A-035F-4B4A-8992-973D7DDFEC61}" type="parTrans" cxnId="{6F0D6365-C2F3-BB4D-AFE5-4E209C140940}">
      <dgm:prSet/>
      <dgm:spPr/>
      <dgm:t>
        <a:bodyPr/>
        <a:lstStyle/>
        <a:p>
          <a:endParaRPr lang="en-US"/>
        </a:p>
      </dgm:t>
    </dgm:pt>
    <dgm:pt modelId="{2A56043C-12B3-3743-A8E5-DA5E3DB20367}" type="sibTrans" cxnId="{6F0D6365-C2F3-BB4D-AFE5-4E209C140940}">
      <dgm:prSet/>
      <dgm:spPr/>
      <dgm:t>
        <a:bodyPr/>
        <a:lstStyle/>
        <a:p>
          <a:endParaRPr lang="en-US"/>
        </a:p>
      </dgm:t>
    </dgm:pt>
    <dgm:pt modelId="{3821E665-75D1-CF42-87F5-868E64C7D42E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Initial Contact</a:t>
          </a:r>
        </a:p>
      </dgm:t>
    </dgm:pt>
    <dgm:pt modelId="{43786A79-AD18-B34C-85C7-85C501033375}" type="parTrans" cxnId="{81F8FA83-2683-414A-A388-C7ED58F1AF34}">
      <dgm:prSet/>
      <dgm:spPr/>
      <dgm:t>
        <a:bodyPr/>
        <a:lstStyle/>
        <a:p>
          <a:endParaRPr lang="en-US"/>
        </a:p>
      </dgm:t>
    </dgm:pt>
    <dgm:pt modelId="{9CD47F76-1DAF-6C41-88F0-FBB8ECC4AD77}" type="sibTrans" cxnId="{81F8FA83-2683-414A-A388-C7ED58F1AF34}">
      <dgm:prSet/>
      <dgm:spPr/>
      <dgm:t>
        <a:bodyPr/>
        <a:lstStyle/>
        <a:p>
          <a:endParaRPr lang="en-US"/>
        </a:p>
      </dgm:t>
    </dgm:pt>
    <dgm:pt modelId="{CEC94247-E658-4148-83DF-BF023FBF1E7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Proposal </a:t>
          </a:r>
        </a:p>
      </dgm:t>
    </dgm:pt>
    <dgm:pt modelId="{40CA2273-0CB4-C246-A4C7-38AF0968AB43}" type="parTrans" cxnId="{89E1D3E7-8F70-0345-A4EB-1711A5DDAB0A}">
      <dgm:prSet/>
      <dgm:spPr/>
      <dgm:t>
        <a:bodyPr/>
        <a:lstStyle/>
        <a:p>
          <a:endParaRPr lang="en-US"/>
        </a:p>
      </dgm:t>
    </dgm:pt>
    <dgm:pt modelId="{CADAF952-E3F8-CA40-AB0A-50254BF64300}" type="sibTrans" cxnId="{89E1D3E7-8F70-0345-A4EB-1711A5DDAB0A}">
      <dgm:prSet/>
      <dgm:spPr/>
      <dgm:t>
        <a:bodyPr/>
        <a:lstStyle/>
        <a:p>
          <a:endParaRPr lang="en-US"/>
        </a:p>
      </dgm:t>
    </dgm:pt>
    <dgm:pt modelId="{F0E6FB77-EEEC-1C49-BE34-91E22661C7B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rgbClr val="000000"/>
              </a:solidFill>
            </a:rPr>
            <a:t>Service After the Match</a:t>
          </a:r>
        </a:p>
      </dgm:t>
    </dgm:pt>
    <dgm:pt modelId="{B8D5C881-CF74-FD43-A0EC-B7B339EFEE15}" type="parTrans" cxnId="{4994BE41-84AA-2847-A9C0-0C69C0C76CD4}">
      <dgm:prSet/>
      <dgm:spPr/>
      <dgm:t>
        <a:bodyPr/>
        <a:lstStyle/>
        <a:p>
          <a:endParaRPr lang="en-US"/>
        </a:p>
      </dgm:t>
    </dgm:pt>
    <dgm:pt modelId="{D0ADA968-3E76-6447-8017-BECA9C3FC2C1}" type="sibTrans" cxnId="{4994BE41-84AA-2847-A9C0-0C69C0C76CD4}">
      <dgm:prSet/>
      <dgm:spPr/>
      <dgm:t>
        <a:bodyPr/>
        <a:lstStyle/>
        <a:p>
          <a:endParaRPr lang="en-US"/>
        </a:p>
      </dgm:t>
    </dgm:pt>
    <dgm:pt modelId="{0F97EB23-CA5B-654C-ADAA-6249FB54940F}" type="pres">
      <dgm:prSet presAssocID="{B04E907E-4A2B-7040-9B81-155149F52D84}" presName="Name0" presStyleCnt="0">
        <dgm:presLayoutVars>
          <dgm:dir/>
          <dgm:resizeHandles val="exact"/>
        </dgm:presLayoutVars>
      </dgm:prSet>
      <dgm:spPr/>
    </dgm:pt>
    <dgm:pt modelId="{E8BFC3A9-EC96-CE41-94CB-8EAAC318F4F2}" type="pres">
      <dgm:prSet presAssocID="{B04E907E-4A2B-7040-9B81-155149F52D84}" presName="fgShape" presStyleLbl="fgShp" presStyleIdx="0" presStyleCnt="1" custScaleX="108696" custLinFactNeighborX="0" custLinFactNeighborY="-40580"/>
      <dgm:spPr>
        <a:solidFill>
          <a:schemeClr val="accent5">
            <a:lumMod val="75000"/>
          </a:schemeClr>
        </a:solidFill>
      </dgm:spPr>
    </dgm:pt>
    <dgm:pt modelId="{7AD25347-CD24-974B-9C9C-1265A2BED1A3}" type="pres">
      <dgm:prSet presAssocID="{B04E907E-4A2B-7040-9B81-155149F52D84}" presName="linComp" presStyleCnt="0"/>
      <dgm:spPr/>
    </dgm:pt>
    <dgm:pt modelId="{3E9EA213-0C52-CB4C-8132-07896B28A1E1}" type="pres">
      <dgm:prSet presAssocID="{3821E665-75D1-CF42-87F5-868E64C7D42E}" presName="compNode" presStyleCnt="0"/>
      <dgm:spPr/>
    </dgm:pt>
    <dgm:pt modelId="{C673880D-C427-A24C-9B9D-238596B78E1F}" type="pres">
      <dgm:prSet presAssocID="{3821E665-75D1-CF42-87F5-868E64C7D42E}" presName="bkgdShape" presStyleLbl="node1" presStyleIdx="0" presStyleCnt="4"/>
      <dgm:spPr/>
    </dgm:pt>
    <dgm:pt modelId="{7D10529A-B177-6D4C-8FFE-EA46CDDAC5CC}" type="pres">
      <dgm:prSet presAssocID="{3821E665-75D1-CF42-87F5-868E64C7D42E}" presName="nodeTx" presStyleLbl="node1" presStyleIdx="0" presStyleCnt="4">
        <dgm:presLayoutVars>
          <dgm:bulletEnabled val="1"/>
        </dgm:presLayoutVars>
      </dgm:prSet>
      <dgm:spPr/>
    </dgm:pt>
    <dgm:pt modelId="{1389E94D-3936-4B4B-8A3F-40044863897F}" type="pres">
      <dgm:prSet presAssocID="{3821E665-75D1-CF42-87F5-868E64C7D42E}" presName="invisiNode" presStyleLbl="node1" presStyleIdx="0" presStyleCnt="4"/>
      <dgm:spPr/>
    </dgm:pt>
    <dgm:pt modelId="{9478B85B-EE0D-B547-84B5-3BE4278821D8}" type="pres">
      <dgm:prSet presAssocID="{3821E665-75D1-CF42-87F5-868E64C7D42E}" presName="imagNode" presStyleLbl="fgImgPlace1" presStyleIdx="0" presStyleCnt="4"/>
      <dgm:spPr/>
    </dgm:pt>
    <dgm:pt modelId="{3820324C-26CE-E749-B3AE-3BDDE92657CD}" type="pres">
      <dgm:prSet presAssocID="{9CD47F76-1DAF-6C41-88F0-FBB8ECC4AD77}" presName="sibTrans" presStyleLbl="sibTrans2D1" presStyleIdx="0" presStyleCnt="0"/>
      <dgm:spPr/>
    </dgm:pt>
    <dgm:pt modelId="{2A50BD27-5DF5-9045-884F-A1BD03AF1F90}" type="pres">
      <dgm:prSet presAssocID="{5D4F9B8B-2427-354C-B3C4-FDC02BF1A933}" presName="compNode" presStyleCnt="0"/>
      <dgm:spPr/>
    </dgm:pt>
    <dgm:pt modelId="{7B34F564-B3BF-3147-89EF-700EBAE080E0}" type="pres">
      <dgm:prSet presAssocID="{5D4F9B8B-2427-354C-B3C4-FDC02BF1A933}" presName="bkgdShape" presStyleLbl="node1" presStyleIdx="1" presStyleCnt="4"/>
      <dgm:spPr/>
    </dgm:pt>
    <dgm:pt modelId="{888E030E-4792-7842-AFA1-D6E30F22AF24}" type="pres">
      <dgm:prSet presAssocID="{5D4F9B8B-2427-354C-B3C4-FDC02BF1A933}" presName="nodeTx" presStyleLbl="node1" presStyleIdx="1" presStyleCnt="4">
        <dgm:presLayoutVars>
          <dgm:bulletEnabled val="1"/>
        </dgm:presLayoutVars>
      </dgm:prSet>
      <dgm:spPr/>
    </dgm:pt>
    <dgm:pt modelId="{C7BAB656-A3B2-3244-92A7-D872EB437241}" type="pres">
      <dgm:prSet presAssocID="{5D4F9B8B-2427-354C-B3C4-FDC02BF1A933}" presName="invisiNode" presStyleLbl="node1" presStyleIdx="1" presStyleCnt="4"/>
      <dgm:spPr/>
    </dgm:pt>
    <dgm:pt modelId="{753DDA7E-DB2E-9249-AA42-6ADAD2315E86}" type="pres">
      <dgm:prSet presAssocID="{5D4F9B8B-2427-354C-B3C4-FDC02BF1A933}" presName="imagNode" presStyleLbl="fgImgPlace1" presStyleIdx="1" presStyleCnt="4"/>
      <dgm:spPr/>
    </dgm:pt>
    <dgm:pt modelId="{97CA410A-C268-9040-B507-2936FE0A4A04}" type="pres">
      <dgm:prSet presAssocID="{2A56043C-12B3-3743-A8E5-DA5E3DB20367}" presName="sibTrans" presStyleLbl="sibTrans2D1" presStyleIdx="0" presStyleCnt="0"/>
      <dgm:spPr/>
    </dgm:pt>
    <dgm:pt modelId="{49D38C6E-D788-4341-B8BB-AACEF7960E4A}" type="pres">
      <dgm:prSet presAssocID="{CEC94247-E658-4148-83DF-BF023FBF1E75}" presName="compNode" presStyleCnt="0"/>
      <dgm:spPr/>
    </dgm:pt>
    <dgm:pt modelId="{CFA5A40D-0C6F-AE44-85BD-827992C96918}" type="pres">
      <dgm:prSet presAssocID="{CEC94247-E658-4148-83DF-BF023FBF1E75}" presName="bkgdShape" presStyleLbl="node1" presStyleIdx="2" presStyleCnt="4" custLinFactNeighborX="-1500" custLinFactNeighborY="-2500"/>
      <dgm:spPr/>
    </dgm:pt>
    <dgm:pt modelId="{473D2CD5-A209-2B43-8C8B-DE1B454A6FF0}" type="pres">
      <dgm:prSet presAssocID="{CEC94247-E658-4148-83DF-BF023FBF1E75}" presName="nodeTx" presStyleLbl="node1" presStyleIdx="2" presStyleCnt="4">
        <dgm:presLayoutVars>
          <dgm:bulletEnabled val="1"/>
        </dgm:presLayoutVars>
      </dgm:prSet>
      <dgm:spPr/>
    </dgm:pt>
    <dgm:pt modelId="{1D7EF1C8-D10F-5B44-A554-3BF085B7675F}" type="pres">
      <dgm:prSet presAssocID="{CEC94247-E658-4148-83DF-BF023FBF1E75}" presName="invisiNode" presStyleLbl="node1" presStyleIdx="2" presStyleCnt="4"/>
      <dgm:spPr/>
    </dgm:pt>
    <dgm:pt modelId="{363FAE82-656B-024D-9987-569302C13AE0}" type="pres">
      <dgm:prSet presAssocID="{CEC94247-E658-4148-83DF-BF023FBF1E75}" presName="imagNode" presStyleLbl="fgImgPlace1" presStyleIdx="2" presStyleCnt="4"/>
      <dgm:spPr/>
    </dgm:pt>
    <dgm:pt modelId="{3FC6263C-304B-2D4B-B838-BCB11624BF9C}" type="pres">
      <dgm:prSet presAssocID="{CADAF952-E3F8-CA40-AB0A-50254BF64300}" presName="sibTrans" presStyleLbl="sibTrans2D1" presStyleIdx="0" presStyleCnt="0"/>
      <dgm:spPr/>
    </dgm:pt>
    <dgm:pt modelId="{7A783414-92BC-BF4D-B78E-DFB706EA27BC}" type="pres">
      <dgm:prSet presAssocID="{F0E6FB77-EEEC-1C49-BE34-91E22661C7B5}" presName="compNode" presStyleCnt="0"/>
      <dgm:spPr/>
    </dgm:pt>
    <dgm:pt modelId="{493C12E5-F0AD-4749-B473-3010B5256EE1}" type="pres">
      <dgm:prSet presAssocID="{F0E6FB77-EEEC-1C49-BE34-91E22661C7B5}" presName="bkgdShape" presStyleLbl="node1" presStyleIdx="3" presStyleCnt="4"/>
      <dgm:spPr/>
    </dgm:pt>
    <dgm:pt modelId="{B82FEA0E-75EE-764D-B896-CF24FF9099F7}" type="pres">
      <dgm:prSet presAssocID="{F0E6FB77-EEEC-1C49-BE34-91E22661C7B5}" presName="nodeTx" presStyleLbl="node1" presStyleIdx="3" presStyleCnt="4">
        <dgm:presLayoutVars>
          <dgm:bulletEnabled val="1"/>
        </dgm:presLayoutVars>
      </dgm:prSet>
      <dgm:spPr/>
    </dgm:pt>
    <dgm:pt modelId="{6990706C-1637-5240-8DCC-D258DB87C144}" type="pres">
      <dgm:prSet presAssocID="{F0E6FB77-EEEC-1C49-BE34-91E22661C7B5}" presName="invisiNode" presStyleLbl="node1" presStyleIdx="3" presStyleCnt="4"/>
      <dgm:spPr/>
    </dgm:pt>
    <dgm:pt modelId="{D9D2FEF6-BB3D-3F4F-8A43-2266643956B1}" type="pres">
      <dgm:prSet presAssocID="{F0E6FB77-EEEC-1C49-BE34-91E22661C7B5}" presName="imagNode" presStyleLbl="fgImgPlace1" presStyleIdx="3" presStyleCnt="4" custLinFactNeighborX="4691" custLinFactNeighborY="-609"/>
      <dgm:spPr/>
    </dgm:pt>
  </dgm:ptLst>
  <dgm:cxnLst>
    <dgm:cxn modelId="{F92B8C08-62F5-4B42-B395-EA3E0FE8F22D}" type="presOf" srcId="{3821E665-75D1-CF42-87F5-868E64C7D42E}" destId="{7D10529A-B177-6D4C-8FFE-EA46CDDAC5CC}" srcOrd="1" destOrd="0" presId="urn:microsoft.com/office/officeart/2005/8/layout/hList7"/>
    <dgm:cxn modelId="{F9959121-AA8B-F241-85FF-17D0C4AE6B5C}" type="presOf" srcId="{CEC94247-E658-4148-83DF-BF023FBF1E75}" destId="{473D2CD5-A209-2B43-8C8B-DE1B454A6FF0}" srcOrd="1" destOrd="0" presId="urn:microsoft.com/office/officeart/2005/8/layout/hList7"/>
    <dgm:cxn modelId="{B7CFD735-9846-7A43-8887-E03C94C953B5}" type="presOf" srcId="{CADAF952-E3F8-CA40-AB0A-50254BF64300}" destId="{3FC6263C-304B-2D4B-B838-BCB11624BF9C}" srcOrd="0" destOrd="0" presId="urn:microsoft.com/office/officeart/2005/8/layout/hList7"/>
    <dgm:cxn modelId="{66462D3D-0AC6-5D4D-9013-637C079B10B9}" type="presOf" srcId="{2A56043C-12B3-3743-A8E5-DA5E3DB20367}" destId="{97CA410A-C268-9040-B507-2936FE0A4A04}" srcOrd="0" destOrd="0" presId="urn:microsoft.com/office/officeart/2005/8/layout/hList7"/>
    <dgm:cxn modelId="{4994BE41-84AA-2847-A9C0-0C69C0C76CD4}" srcId="{B04E907E-4A2B-7040-9B81-155149F52D84}" destId="{F0E6FB77-EEEC-1C49-BE34-91E22661C7B5}" srcOrd="3" destOrd="0" parTransId="{B8D5C881-CF74-FD43-A0EC-B7B339EFEE15}" sibTransId="{D0ADA968-3E76-6447-8017-BECA9C3FC2C1}"/>
    <dgm:cxn modelId="{BA99815A-ECE5-8D4D-BB4D-AF3D089740D0}" type="presOf" srcId="{5D4F9B8B-2427-354C-B3C4-FDC02BF1A933}" destId="{7B34F564-B3BF-3147-89EF-700EBAE080E0}" srcOrd="0" destOrd="0" presId="urn:microsoft.com/office/officeart/2005/8/layout/hList7"/>
    <dgm:cxn modelId="{46DA7861-DD03-C24D-8C8C-038D0C1A6CC5}" type="presOf" srcId="{CEC94247-E658-4148-83DF-BF023FBF1E75}" destId="{CFA5A40D-0C6F-AE44-85BD-827992C96918}" srcOrd="0" destOrd="0" presId="urn:microsoft.com/office/officeart/2005/8/layout/hList7"/>
    <dgm:cxn modelId="{6F0D6365-C2F3-BB4D-AFE5-4E209C140940}" srcId="{B04E907E-4A2B-7040-9B81-155149F52D84}" destId="{5D4F9B8B-2427-354C-B3C4-FDC02BF1A933}" srcOrd="1" destOrd="0" parTransId="{C1C6F73A-035F-4B4A-8992-973D7DDFEC61}" sibTransId="{2A56043C-12B3-3743-A8E5-DA5E3DB20367}"/>
    <dgm:cxn modelId="{47D58A6C-84FA-9844-A1FF-3E67B359E312}" type="presOf" srcId="{B04E907E-4A2B-7040-9B81-155149F52D84}" destId="{0F97EB23-CA5B-654C-ADAA-6249FB54940F}" srcOrd="0" destOrd="0" presId="urn:microsoft.com/office/officeart/2005/8/layout/hList7"/>
    <dgm:cxn modelId="{81F8FA83-2683-414A-A388-C7ED58F1AF34}" srcId="{B04E907E-4A2B-7040-9B81-155149F52D84}" destId="{3821E665-75D1-CF42-87F5-868E64C7D42E}" srcOrd="0" destOrd="0" parTransId="{43786A79-AD18-B34C-85C7-85C501033375}" sibTransId="{9CD47F76-1DAF-6C41-88F0-FBB8ECC4AD77}"/>
    <dgm:cxn modelId="{4B957EA3-BD85-0F41-8571-68E8545B3145}" type="presOf" srcId="{5D4F9B8B-2427-354C-B3C4-FDC02BF1A933}" destId="{888E030E-4792-7842-AFA1-D6E30F22AF24}" srcOrd="1" destOrd="0" presId="urn:microsoft.com/office/officeart/2005/8/layout/hList7"/>
    <dgm:cxn modelId="{3903D8AF-5428-2E41-9095-30062FB22ABF}" type="presOf" srcId="{3821E665-75D1-CF42-87F5-868E64C7D42E}" destId="{C673880D-C427-A24C-9B9D-238596B78E1F}" srcOrd="0" destOrd="0" presId="urn:microsoft.com/office/officeart/2005/8/layout/hList7"/>
    <dgm:cxn modelId="{A5BF32B3-6D9D-6D49-8CA9-224C2777BD00}" type="presOf" srcId="{F0E6FB77-EEEC-1C49-BE34-91E22661C7B5}" destId="{B82FEA0E-75EE-764D-B896-CF24FF9099F7}" srcOrd="1" destOrd="0" presId="urn:microsoft.com/office/officeart/2005/8/layout/hList7"/>
    <dgm:cxn modelId="{4030DECF-3E31-E147-A0FC-367BF2E8F1CB}" type="presOf" srcId="{F0E6FB77-EEEC-1C49-BE34-91E22661C7B5}" destId="{493C12E5-F0AD-4749-B473-3010B5256EE1}" srcOrd="0" destOrd="0" presId="urn:microsoft.com/office/officeart/2005/8/layout/hList7"/>
    <dgm:cxn modelId="{89E1D3E7-8F70-0345-A4EB-1711A5DDAB0A}" srcId="{B04E907E-4A2B-7040-9B81-155149F52D84}" destId="{CEC94247-E658-4148-83DF-BF023FBF1E75}" srcOrd="2" destOrd="0" parTransId="{40CA2273-0CB4-C246-A4C7-38AF0968AB43}" sibTransId="{CADAF952-E3F8-CA40-AB0A-50254BF64300}"/>
    <dgm:cxn modelId="{B5C6E1FD-B2C1-F044-AB5D-034A9D26942C}" type="presOf" srcId="{9CD47F76-1DAF-6C41-88F0-FBB8ECC4AD77}" destId="{3820324C-26CE-E749-B3AE-3BDDE92657CD}" srcOrd="0" destOrd="0" presId="urn:microsoft.com/office/officeart/2005/8/layout/hList7"/>
    <dgm:cxn modelId="{6D24BB0E-94F1-ED4A-AAB5-276AE5E18297}" type="presParOf" srcId="{0F97EB23-CA5B-654C-ADAA-6249FB54940F}" destId="{E8BFC3A9-EC96-CE41-94CB-8EAAC318F4F2}" srcOrd="0" destOrd="0" presId="urn:microsoft.com/office/officeart/2005/8/layout/hList7"/>
    <dgm:cxn modelId="{A9190F04-AEFB-8D40-A165-F1DD4ACC73ED}" type="presParOf" srcId="{0F97EB23-CA5B-654C-ADAA-6249FB54940F}" destId="{7AD25347-CD24-974B-9C9C-1265A2BED1A3}" srcOrd="1" destOrd="0" presId="urn:microsoft.com/office/officeart/2005/8/layout/hList7"/>
    <dgm:cxn modelId="{3711739E-3CF8-D44C-BF49-D8BFD05D6253}" type="presParOf" srcId="{7AD25347-CD24-974B-9C9C-1265A2BED1A3}" destId="{3E9EA213-0C52-CB4C-8132-07896B28A1E1}" srcOrd="0" destOrd="0" presId="urn:microsoft.com/office/officeart/2005/8/layout/hList7"/>
    <dgm:cxn modelId="{C93BF8D9-9C4D-674A-A975-EFA2DB1D86F4}" type="presParOf" srcId="{3E9EA213-0C52-CB4C-8132-07896B28A1E1}" destId="{C673880D-C427-A24C-9B9D-238596B78E1F}" srcOrd="0" destOrd="0" presId="urn:microsoft.com/office/officeart/2005/8/layout/hList7"/>
    <dgm:cxn modelId="{F7E59361-0849-304A-85D5-A6C3D888C38C}" type="presParOf" srcId="{3E9EA213-0C52-CB4C-8132-07896B28A1E1}" destId="{7D10529A-B177-6D4C-8FFE-EA46CDDAC5CC}" srcOrd="1" destOrd="0" presId="urn:microsoft.com/office/officeart/2005/8/layout/hList7"/>
    <dgm:cxn modelId="{F546E19A-7906-9B48-A7D7-24C254E5857B}" type="presParOf" srcId="{3E9EA213-0C52-CB4C-8132-07896B28A1E1}" destId="{1389E94D-3936-4B4B-8A3F-40044863897F}" srcOrd="2" destOrd="0" presId="urn:microsoft.com/office/officeart/2005/8/layout/hList7"/>
    <dgm:cxn modelId="{F591B7F4-F75E-8A47-AC40-68FBCEB56899}" type="presParOf" srcId="{3E9EA213-0C52-CB4C-8132-07896B28A1E1}" destId="{9478B85B-EE0D-B547-84B5-3BE4278821D8}" srcOrd="3" destOrd="0" presId="urn:microsoft.com/office/officeart/2005/8/layout/hList7"/>
    <dgm:cxn modelId="{BE01AB90-FC7C-854D-9FC6-60A40338DCB3}" type="presParOf" srcId="{7AD25347-CD24-974B-9C9C-1265A2BED1A3}" destId="{3820324C-26CE-E749-B3AE-3BDDE92657CD}" srcOrd="1" destOrd="0" presId="urn:microsoft.com/office/officeart/2005/8/layout/hList7"/>
    <dgm:cxn modelId="{EEF27C31-94FE-F345-9596-B10F53ECF1AC}" type="presParOf" srcId="{7AD25347-CD24-974B-9C9C-1265A2BED1A3}" destId="{2A50BD27-5DF5-9045-884F-A1BD03AF1F90}" srcOrd="2" destOrd="0" presId="urn:microsoft.com/office/officeart/2005/8/layout/hList7"/>
    <dgm:cxn modelId="{F8128403-748B-C64D-9E12-D9E9FE2E5973}" type="presParOf" srcId="{2A50BD27-5DF5-9045-884F-A1BD03AF1F90}" destId="{7B34F564-B3BF-3147-89EF-700EBAE080E0}" srcOrd="0" destOrd="0" presId="urn:microsoft.com/office/officeart/2005/8/layout/hList7"/>
    <dgm:cxn modelId="{62F113B2-FEA8-5F45-8522-9502450376AD}" type="presParOf" srcId="{2A50BD27-5DF5-9045-884F-A1BD03AF1F90}" destId="{888E030E-4792-7842-AFA1-D6E30F22AF24}" srcOrd="1" destOrd="0" presId="urn:microsoft.com/office/officeart/2005/8/layout/hList7"/>
    <dgm:cxn modelId="{2A0BB3F2-615B-7248-B9D2-DCE6E9AE0686}" type="presParOf" srcId="{2A50BD27-5DF5-9045-884F-A1BD03AF1F90}" destId="{C7BAB656-A3B2-3244-92A7-D872EB437241}" srcOrd="2" destOrd="0" presId="urn:microsoft.com/office/officeart/2005/8/layout/hList7"/>
    <dgm:cxn modelId="{C6E68951-90FC-B540-A438-61F78F8390FB}" type="presParOf" srcId="{2A50BD27-5DF5-9045-884F-A1BD03AF1F90}" destId="{753DDA7E-DB2E-9249-AA42-6ADAD2315E86}" srcOrd="3" destOrd="0" presId="urn:microsoft.com/office/officeart/2005/8/layout/hList7"/>
    <dgm:cxn modelId="{13967622-EF81-AC4A-B456-61C850072348}" type="presParOf" srcId="{7AD25347-CD24-974B-9C9C-1265A2BED1A3}" destId="{97CA410A-C268-9040-B507-2936FE0A4A04}" srcOrd="3" destOrd="0" presId="urn:microsoft.com/office/officeart/2005/8/layout/hList7"/>
    <dgm:cxn modelId="{F524F25C-5303-114B-9040-F7C0F1B0D6B3}" type="presParOf" srcId="{7AD25347-CD24-974B-9C9C-1265A2BED1A3}" destId="{49D38C6E-D788-4341-B8BB-AACEF7960E4A}" srcOrd="4" destOrd="0" presId="urn:microsoft.com/office/officeart/2005/8/layout/hList7"/>
    <dgm:cxn modelId="{D8455D57-8886-A548-8789-48FAD814392B}" type="presParOf" srcId="{49D38C6E-D788-4341-B8BB-AACEF7960E4A}" destId="{CFA5A40D-0C6F-AE44-85BD-827992C96918}" srcOrd="0" destOrd="0" presId="urn:microsoft.com/office/officeart/2005/8/layout/hList7"/>
    <dgm:cxn modelId="{6A19B8CA-16FF-8946-933E-02B762DD85B4}" type="presParOf" srcId="{49D38C6E-D788-4341-B8BB-AACEF7960E4A}" destId="{473D2CD5-A209-2B43-8C8B-DE1B454A6FF0}" srcOrd="1" destOrd="0" presId="urn:microsoft.com/office/officeart/2005/8/layout/hList7"/>
    <dgm:cxn modelId="{2B1EE24A-5E48-B440-9E2E-FD40EFF41EE1}" type="presParOf" srcId="{49D38C6E-D788-4341-B8BB-AACEF7960E4A}" destId="{1D7EF1C8-D10F-5B44-A554-3BF085B7675F}" srcOrd="2" destOrd="0" presId="urn:microsoft.com/office/officeart/2005/8/layout/hList7"/>
    <dgm:cxn modelId="{C7813092-41CC-9141-896B-1945EA0AC901}" type="presParOf" srcId="{49D38C6E-D788-4341-B8BB-AACEF7960E4A}" destId="{363FAE82-656B-024D-9987-569302C13AE0}" srcOrd="3" destOrd="0" presId="urn:microsoft.com/office/officeart/2005/8/layout/hList7"/>
    <dgm:cxn modelId="{B6BE1AD2-AA97-164D-96B4-EF30C3C86E79}" type="presParOf" srcId="{7AD25347-CD24-974B-9C9C-1265A2BED1A3}" destId="{3FC6263C-304B-2D4B-B838-BCB11624BF9C}" srcOrd="5" destOrd="0" presId="urn:microsoft.com/office/officeart/2005/8/layout/hList7"/>
    <dgm:cxn modelId="{AF5BF161-EF4D-7945-A6A5-DB5C7A5B591F}" type="presParOf" srcId="{7AD25347-CD24-974B-9C9C-1265A2BED1A3}" destId="{7A783414-92BC-BF4D-B78E-DFB706EA27BC}" srcOrd="6" destOrd="0" presId="urn:microsoft.com/office/officeart/2005/8/layout/hList7"/>
    <dgm:cxn modelId="{84CEBFB7-752F-2642-85ED-CC23B4C4638C}" type="presParOf" srcId="{7A783414-92BC-BF4D-B78E-DFB706EA27BC}" destId="{493C12E5-F0AD-4749-B473-3010B5256EE1}" srcOrd="0" destOrd="0" presId="urn:microsoft.com/office/officeart/2005/8/layout/hList7"/>
    <dgm:cxn modelId="{570A3151-A377-DF40-8B1F-157AD1DA5ECA}" type="presParOf" srcId="{7A783414-92BC-BF4D-B78E-DFB706EA27BC}" destId="{B82FEA0E-75EE-764D-B896-CF24FF9099F7}" srcOrd="1" destOrd="0" presId="urn:microsoft.com/office/officeart/2005/8/layout/hList7"/>
    <dgm:cxn modelId="{10C4953D-F245-0A4E-8A0C-159B0F5513BB}" type="presParOf" srcId="{7A783414-92BC-BF4D-B78E-DFB706EA27BC}" destId="{6990706C-1637-5240-8DCC-D258DB87C144}" srcOrd="2" destOrd="0" presId="urn:microsoft.com/office/officeart/2005/8/layout/hList7"/>
    <dgm:cxn modelId="{A016E280-7D3C-824B-9BF8-2E8A8881AF9D}" type="presParOf" srcId="{7A783414-92BC-BF4D-B78E-DFB706EA27BC}" destId="{D9D2FEF6-BB3D-3F4F-8A43-2266643956B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C3AB7C-D6FD-AB4C-89A3-30C67D9E0637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BFFE383C-C855-854A-9FD8-935A789E3A00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Assess job/s</a:t>
          </a:r>
        </a:p>
      </dgm:t>
    </dgm:pt>
    <dgm:pt modelId="{0F0A7DC9-E2C6-4B4C-9678-0B45BD40E555}" type="parTrans" cxnId="{FFC372C0-2F69-BB49-A070-96A5E1C91FE4}">
      <dgm:prSet/>
      <dgm:spPr/>
      <dgm:t>
        <a:bodyPr/>
        <a:lstStyle/>
        <a:p>
          <a:endParaRPr lang="en-US"/>
        </a:p>
      </dgm:t>
    </dgm:pt>
    <dgm:pt modelId="{8950F26E-215D-744D-AA02-4B8F7E5392FB}" type="sibTrans" cxnId="{FFC372C0-2F69-BB49-A070-96A5E1C91FE4}">
      <dgm:prSet/>
      <dgm:spPr/>
      <dgm:t>
        <a:bodyPr/>
        <a:lstStyle/>
        <a:p>
          <a:endParaRPr lang="en-US"/>
        </a:p>
      </dgm:t>
    </dgm:pt>
    <dgm:pt modelId="{DAAE7B68-3EA7-F44F-BAF7-3D999BBB29DA}">
      <dgm:prSet phldrT="[Text]"/>
      <dgm:spPr>
        <a:solidFill>
          <a:srgbClr val="0D0D0D"/>
        </a:solidFill>
      </dgm:spPr>
      <dgm:t>
        <a:bodyPr/>
        <a:lstStyle/>
        <a:p>
          <a:r>
            <a:rPr lang="en-US" dirty="0"/>
            <a:t>Assess the culture</a:t>
          </a:r>
        </a:p>
      </dgm:t>
    </dgm:pt>
    <dgm:pt modelId="{9E203F49-018E-914A-9144-D28F73145467}" type="parTrans" cxnId="{D6EDA093-E5CC-AD4F-A12D-6FE14DDCC9F5}">
      <dgm:prSet/>
      <dgm:spPr/>
      <dgm:t>
        <a:bodyPr/>
        <a:lstStyle/>
        <a:p>
          <a:endParaRPr lang="en-US"/>
        </a:p>
      </dgm:t>
    </dgm:pt>
    <dgm:pt modelId="{347E53C9-F438-5E42-B2EF-E328289F1F28}" type="sibTrans" cxnId="{D6EDA093-E5CC-AD4F-A12D-6FE14DDCC9F5}">
      <dgm:prSet/>
      <dgm:spPr/>
      <dgm:t>
        <a:bodyPr/>
        <a:lstStyle/>
        <a:p>
          <a:endParaRPr lang="en-US"/>
        </a:p>
      </dgm:t>
    </dgm:pt>
    <dgm:pt modelId="{25888536-4CC7-A242-8D9A-73F954B8D7B5}">
      <dgm:prSet phldrT="[Text]"/>
      <dgm:spPr>
        <a:solidFill>
          <a:srgbClr val="0D0D0D"/>
        </a:solidFill>
      </dgm:spPr>
      <dgm:t>
        <a:bodyPr/>
        <a:lstStyle/>
        <a:p>
          <a:r>
            <a:rPr lang="en-US" dirty="0"/>
            <a:t>Know your customer</a:t>
          </a:r>
        </a:p>
      </dgm:t>
    </dgm:pt>
    <dgm:pt modelId="{4C112C27-FDCC-7140-8BB7-6457C876CE5F}" type="parTrans" cxnId="{FAE539B6-B493-024E-AA98-38427FCD50F6}">
      <dgm:prSet/>
      <dgm:spPr/>
      <dgm:t>
        <a:bodyPr/>
        <a:lstStyle/>
        <a:p>
          <a:endParaRPr lang="en-US"/>
        </a:p>
      </dgm:t>
    </dgm:pt>
    <dgm:pt modelId="{BD48397D-16D0-054C-8F41-067F8A1F67C2}" type="sibTrans" cxnId="{FAE539B6-B493-024E-AA98-38427FCD50F6}">
      <dgm:prSet/>
      <dgm:spPr/>
      <dgm:t>
        <a:bodyPr/>
        <a:lstStyle/>
        <a:p>
          <a:endParaRPr lang="en-US"/>
        </a:p>
      </dgm:t>
    </dgm:pt>
    <dgm:pt modelId="{D13439A1-1485-EF40-9291-4B960EF4971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Be welcome back</a:t>
          </a:r>
        </a:p>
      </dgm:t>
    </dgm:pt>
    <dgm:pt modelId="{8E1BD38F-39DA-EF48-BAE8-E4A908F0E341}" type="parTrans" cxnId="{FE154DE7-C032-EB4C-8892-52FBC9708CD3}">
      <dgm:prSet/>
      <dgm:spPr/>
      <dgm:t>
        <a:bodyPr/>
        <a:lstStyle/>
        <a:p>
          <a:endParaRPr lang="en-US"/>
        </a:p>
      </dgm:t>
    </dgm:pt>
    <dgm:pt modelId="{7200B123-A3D4-F64F-BEF0-805257D4A826}" type="sibTrans" cxnId="{FE154DE7-C032-EB4C-8892-52FBC9708CD3}">
      <dgm:prSet/>
      <dgm:spPr/>
      <dgm:t>
        <a:bodyPr/>
        <a:lstStyle/>
        <a:p>
          <a:endParaRPr lang="en-US"/>
        </a:p>
      </dgm:t>
    </dgm:pt>
    <dgm:pt modelId="{2AFC5D53-CC01-364C-B6A7-686A29FEA37A}" type="pres">
      <dgm:prSet presAssocID="{D5C3AB7C-D6FD-AB4C-89A3-30C67D9E0637}" presName="linearFlow" presStyleCnt="0">
        <dgm:presLayoutVars>
          <dgm:dir/>
          <dgm:resizeHandles val="exact"/>
        </dgm:presLayoutVars>
      </dgm:prSet>
      <dgm:spPr/>
    </dgm:pt>
    <dgm:pt modelId="{342784DD-4350-F644-8BE3-53676E8E4777}" type="pres">
      <dgm:prSet presAssocID="{BFFE383C-C855-854A-9FD8-935A789E3A00}" presName="composite" presStyleCnt="0"/>
      <dgm:spPr/>
    </dgm:pt>
    <dgm:pt modelId="{7E3700B5-5CD1-0343-948A-5DB4F2C3D517}" type="pres">
      <dgm:prSet presAssocID="{BFFE383C-C855-854A-9FD8-935A789E3A00}" presName="imgShp" presStyleLbl="fgImgPlace1" presStyleIdx="0" presStyleCnt="4"/>
      <dgm:spPr>
        <a:solidFill>
          <a:schemeClr val="bg1">
            <a:lumMod val="65000"/>
          </a:schemeClr>
        </a:solidFill>
      </dgm:spPr>
    </dgm:pt>
    <dgm:pt modelId="{111B719F-7AB2-AD47-84C6-995E2EEF300A}" type="pres">
      <dgm:prSet presAssocID="{BFFE383C-C855-854A-9FD8-935A789E3A00}" presName="txShp" presStyleLbl="node1" presStyleIdx="0" presStyleCnt="4">
        <dgm:presLayoutVars>
          <dgm:bulletEnabled val="1"/>
        </dgm:presLayoutVars>
      </dgm:prSet>
      <dgm:spPr/>
    </dgm:pt>
    <dgm:pt modelId="{E0CA849C-0571-364A-AE03-94D31507C156}" type="pres">
      <dgm:prSet presAssocID="{8950F26E-215D-744D-AA02-4B8F7E5392FB}" presName="spacing" presStyleCnt="0"/>
      <dgm:spPr/>
    </dgm:pt>
    <dgm:pt modelId="{162EA0D2-FCCF-4340-80A7-A01A8E02960B}" type="pres">
      <dgm:prSet presAssocID="{DAAE7B68-3EA7-F44F-BAF7-3D999BBB29DA}" presName="composite" presStyleCnt="0"/>
      <dgm:spPr/>
    </dgm:pt>
    <dgm:pt modelId="{2A1F144B-F1C9-294B-B3E5-666577002BAD}" type="pres">
      <dgm:prSet presAssocID="{DAAE7B68-3EA7-F44F-BAF7-3D999BBB29DA}" presName="imgShp" presStyleLbl="fgImgPlace1" presStyleIdx="1" presStyleCnt="4"/>
      <dgm:spPr>
        <a:solidFill>
          <a:srgbClr val="A6A6A6"/>
        </a:solidFill>
      </dgm:spPr>
    </dgm:pt>
    <dgm:pt modelId="{B249A969-6DE4-6744-8795-C6A85DA435D9}" type="pres">
      <dgm:prSet presAssocID="{DAAE7B68-3EA7-F44F-BAF7-3D999BBB29DA}" presName="txShp" presStyleLbl="node1" presStyleIdx="1" presStyleCnt="4">
        <dgm:presLayoutVars>
          <dgm:bulletEnabled val="1"/>
        </dgm:presLayoutVars>
      </dgm:prSet>
      <dgm:spPr/>
    </dgm:pt>
    <dgm:pt modelId="{001745E5-943F-214B-945C-9CF78556D0B3}" type="pres">
      <dgm:prSet presAssocID="{347E53C9-F438-5E42-B2EF-E328289F1F28}" presName="spacing" presStyleCnt="0"/>
      <dgm:spPr/>
    </dgm:pt>
    <dgm:pt modelId="{83528565-AD97-544C-9C16-BACA8B173C4D}" type="pres">
      <dgm:prSet presAssocID="{25888536-4CC7-A242-8D9A-73F954B8D7B5}" presName="composite" presStyleCnt="0"/>
      <dgm:spPr/>
    </dgm:pt>
    <dgm:pt modelId="{AB4C73B6-9E94-EF4B-A521-A50B3E5D4737}" type="pres">
      <dgm:prSet presAssocID="{25888536-4CC7-A242-8D9A-73F954B8D7B5}" presName="imgShp" presStyleLbl="fgImgPlace1" presStyleIdx="2" presStyleCnt="4"/>
      <dgm:spPr>
        <a:solidFill>
          <a:srgbClr val="A6A6A6"/>
        </a:solidFill>
      </dgm:spPr>
    </dgm:pt>
    <dgm:pt modelId="{4314635C-94C3-3E4B-A349-531027806CD3}" type="pres">
      <dgm:prSet presAssocID="{25888536-4CC7-A242-8D9A-73F954B8D7B5}" presName="txShp" presStyleLbl="node1" presStyleIdx="2" presStyleCnt="4">
        <dgm:presLayoutVars>
          <dgm:bulletEnabled val="1"/>
        </dgm:presLayoutVars>
      </dgm:prSet>
      <dgm:spPr/>
    </dgm:pt>
    <dgm:pt modelId="{20364C8D-D24E-D043-958F-5172DAAA65C6}" type="pres">
      <dgm:prSet presAssocID="{BD48397D-16D0-054C-8F41-067F8A1F67C2}" presName="spacing" presStyleCnt="0"/>
      <dgm:spPr/>
    </dgm:pt>
    <dgm:pt modelId="{589DC185-8C72-E340-8D8F-547644CD0013}" type="pres">
      <dgm:prSet presAssocID="{D13439A1-1485-EF40-9291-4B960EF49715}" presName="composite" presStyleCnt="0"/>
      <dgm:spPr/>
    </dgm:pt>
    <dgm:pt modelId="{1C376025-A916-8C4D-8029-BE0941A38F1A}" type="pres">
      <dgm:prSet presAssocID="{D13439A1-1485-EF40-9291-4B960EF49715}" presName="imgShp" presStyleLbl="fgImgPlace1" presStyleIdx="3" presStyleCnt="4"/>
      <dgm:spPr>
        <a:solidFill>
          <a:srgbClr val="A6A6A6"/>
        </a:solidFill>
      </dgm:spPr>
    </dgm:pt>
    <dgm:pt modelId="{0D69AF30-CC01-7B44-908C-ADFE404513C0}" type="pres">
      <dgm:prSet presAssocID="{D13439A1-1485-EF40-9291-4B960EF49715}" presName="txShp" presStyleLbl="node1" presStyleIdx="3" presStyleCnt="4">
        <dgm:presLayoutVars>
          <dgm:bulletEnabled val="1"/>
        </dgm:presLayoutVars>
      </dgm:prSet>
      <dgm:spPr/>
    </dgm:pt>
  </dgm:ptLst>
  <dgm:cxnLst>
    <dgm:cxn modelId="{4141142C-4A3A-724A-AE68-2D1B4F39CB40}" type="presOf" srcId="{BFFE383C-C855-854A-9FD8-935A789E3A00}" destId="{111B719F-7AB2-AD47-84C6-995E2EEF300A}" srcOrd="0" destOrd="0" presId="urn:microsoft.com/office/officeart/2005/8/layout/vList3"/>
    <dgm:cxn modelId="{D6EDA093-E5CC-AD4F-A12D-6FE14DDCC9F5}" srcId="{D5C3AB7C-D6FD-AB4C-89A3-30C67D9E0637}" destId="{DAAE7B68-3EA7-F44F-BAF7-3D999BBB29DA}" srcOrd="1" destOrd="0" parTransId="{9E203F49-018E-914A-9144-D28F73145467}" sibTransId="{347E53C9-F438-5E42-B2EF-E328289F1F28}"/>
    <dgm:cxn modelId="{BEDD38AA-87BE-8B46-A21D-989373420BD1}" type="presOf" srcId="{D5C3AB7C-D6FD-AB4C-89A3-30C67D9E0637}" destId="{2AFC5D53-CC01-364C-B6A7-686A29FEA37A}" srcOrd="0" destOrd="0" presId="urn:microsoft.com/office/officeart/2005/8/layout/vList3"/>
    <dgm:cxn modelId="{FAE539B6-B493-024E-AA98-38427FCD50F6}" srcId="{D5C3AB7C-D6FD-AB4C-89A3-30C67D9E0637}" destId="{25888536-4CC7-A242-8D9A-73F954B8D7B5}" srcOrd="2" destOrd="0" parTransId="{4C112C27-FDCC-7140-8BB7-6457C876CE5F}" sibTransId="{BD48397D-16D0-054C-8F41-067F8A1F67C2}"/>
    <dgm:cxn modelId="{FFC372C0-2F69-BB49-A070-96A5E1C91FE4}" srcId="{D5C3AB7C-D6FD-AB4C-89A3-30C67D9E0637}" destId="{BFFE383C-C855-854A-9FD8-935A789E3A00}" srcOrd="0" destOrd="0" parTransId="{0F0A7DC9-E2C6-4B4C-9678-0B45BD40E555}" sibTransId="{8950F26E-215D-744D-AA02-4B8F7E5392FB}"/>
    <dgm:cxn modelId="{34DE25CC-8543-3F47-A2E2-DEADE8E212F8}" type="presOf" srcId="{25888536-4CC7-A242-8D9A-73F954B8D7B5}" destId="{4314635C-94C3-3E4B-A349-531027806CD3}" srcOrd="0" destOrd="0" presId="urn:microsoft.com/office/officeart/2005/8/layout/vList3"/>
    <dgm:cxn modelId="{FE154DE7-C032-EB4C-8892-52FBC9708CD3}" srcId="{D5C3AB7C-D6FD-AB4C-89A3-30C67D9E0637}" destId="{D13439A1-1485-EF40-9291-4B960EF49715}" srcOrd="3" destOrd="0" parTransId="{8E1BD38F-39DA-EF48-BAE8-E4A908F0E341}" sibTransId="{7200B123-A3D4-F64F-BEF0-805257D4A826}"/>
    <dgm:cxn modelId="{BA0902F1-A129-CE4A-8A36-4F529CDF4029}" type="presOf" srcId="{D13439A1-1485-EF40-9291-4B960EF49715}" destId="{0D69AF30-CC01-7B44-908C-ADFE404513C0}" srcOrd="0" destOrd="0" presId="urn:microsoft.com/office/officeart/2005/8/layout/vList3"/>
    <dgm:cxn modelId="{82C473FB-AB90-704B-9013-A60EF19253F5}" type="presOf" srcId="{DAAE7B68-3EA7-F44F-BAF7-3D999BBB29DA}" destId="{B249A969-6DE4-6744-8795-C6A85DA435D9}" srcOrd="0" destOrd="0" presId="urn:microsoft.com/office/officeart/2005/8/layout/vList3"/>
    <dgm:cxn modelId="{A4EC29B2-973C-4841-B35D-81AB5E82CFE4}" type="presParOf" srcId="{2AFC5D53-CC01-364C-B6A7-686A29FEA37A}" destId="{342784DD-4350-F644-8BE3-53676E8E4777}" srcOrd="0" destOrd="0" presId="urn:microsoft.com/office/officeart/2005/8/layout/vList3"/>
    <dgm:cxn modelId="{CDDDA32C-87A5-374C-A2D8-AB4B672F0CE4}" type="presParOf" srcId="{342784DD-4350-F644-8BE3-53676E8E4777}" destId="{7E3700B5-5CD1-0343-948A-5DB4F2C3D517}" srcOrd="0" destOrd="0" presId="urn:microsoft.com/office/officeart/2005/8/layout/vList3"/>
    <dgm:cxn modelId="{D4BD1B20-FC16-D648-9CCA-B26FD4280399}" type="presParOf" srcId="{342784DD-4350-F644-8BE3-53676E8E4777}" destId="{111B719F-7AB2-AD47-84C6-995E2EEF300A}" srcOrd="1" destOrd="0" presId="urn:microsoft.com/office/officeart/2005/8/layout/vList3"/>
    <dgm:cxn modelId="{1C6B3F41-D584-4D4D-89F0-F3B2C0349F9B}" type="presParOf" srcId="{2AFC5D53-CC01-364C-B6A7-686A29FEA37A}" destId="{E0CA849C-0571-364A-AE03-94D31507C156}" srcOrd="1" destOrd="0" presId="urn:microsoft.com/office/officeart/2005/8/layout/vList3"/>
    <dgm:cxn modelId="{ACB1251D-ECBF-E44D-BC0A-93DBED891F49}" type="presParOf" srcId="{2AFC5D53-CC01-364C-B6A7-686A29FEA37A}" destId="{162EA0D2-FCCF-4340-80A7-A01A8E02960B}" srcOrd="2" destOrd="0" presId="urn:microsoft.com/office/officeart/2005/8/layout/vList3"/>
    <dgm:cxn modelId="{400C4A6E-400C-EC4C-B9AC-1EDC5E646C69}" type="presParOf" srcId="{162EA0D2-FCCF-4340-80A7-A01A8E02960B}" destId="{2A1F144B-F1C9-294B-B3E5-666577002BAD}" srcOrd="0" destOrd="0" presId="urn:microsoft.com/office/officeart/2005/8/layout/vList3"/>
    <dgm:cxn modelId="{03EF4B63-794E-5243-9117-4D41AAC59EFE}" type="presParOf" srcId="{162EA0D2-FCCF-4340-80A7-A01A8E02960B}" destId="{B249A969-6DE4-6744-8795-C6A85DA435D9}" srcOrd="1" destOrd="0" presId="urn:microsoft.com/office/officeart/2005/8/layout/vList3"/>
    <dgm:cxn modelId="{88D53770-2593-6243-AFE2-27F4072F2264}" type="presParOf" srcId="{2AFC5D53-CC01-364C-B6A7-686A29FEA37A}" destId="{001745E5-943F-214B-945C-9CF78556D0B3}" srcOrd="3" destOrd="0" presId="urn:microsoft.com/office/officeart/2005/8/layout/vList3"/>
    <dgm:cxn modelId="{77C5341D-2716-EC40-8578-930DAF85A2C6}" type="presParOf" srcId="{2AFC5D53-CC01-364C-B6A7-686A29FEA37A}" destId="{83528565-AD97-544C-9C16-BACA8B173C4D}" srcOrd="4" destOrd="0" presId="urn:microsoft.com/office/officeart/2005/8/layout/vList3"/>
    <dgm:cxn modelId="{D8D79EE8-15E4-5141-92AC-B021A882302E}" type="presParOf" srcId="{83528565-AD97-544C-9C16-BACA8B173C4D}" destId="{AB4C73B6-9E94-EF4B-A521-A50B3E5D4737}" srcOrd="0" destOrd="0" presId="urn:microsoft.com/office/officeart/2005/8/layout/vList3"/>
    <dgm:cxn modelId="{FF97CEB1-225A-104E-B832-B3E96D801302}" type="presParOf" srcId="{83528565-AD97-544C-9C16-BACA8B173C4D}" destId="{4314635C-94C3-3E4B-A349-531027806CD3}" srcOrd="1" destOrd="0" presId="urn:microsoft.com/office/officeart/2005/8/layout/vList3"/>
    <dgm:cxn modelId="{762D71C2-91FB-9741-91FC-B00BEFF90A7B}" type="presParOf" srcId="{2AFC5D53-CC01-364C-B6A7-686A29FEA37A}" destId="{20364C8D-D24E-D043-958F-5172DAAA65C6}" srcOrd="5" destOrd="0" presId="urn:microsoft.com/office/officeart/2005/8/layout/vList3"/>
    <dgm:cxn modelId="{620F7017-40A7-B84E-A9BC-DE726EF0E445}" type="presParOf" srcId="{2AFC5D53-CC01-364C-B6A7-686A29FEA37A}" destId="{589DC185-8C72-E340-8D8F-547644CD0013}" srcOrd="6" destOrd="0" presId="urn:microsoft.com/office/officeart/2005/8/layout/vList3"/>
    <dgm:cxn modelId="{F7590A45-FEDE-4B4F-8366-5E02F0C2F400}" type="presParOf" srcId="{589DC185-8C72-E340-8D8F-547644CD0013}" destId="{1C376025-A916-8C4D-8029-BE0941A38F1A}" srcOrd="0" destOrd="0" presId="urn:microsoft.com/office/officeart/2005/8/layout/vList3"/>
    <dgm:cxn modelId="{99E4EB41-9CC7-3C48-AA30-45DF60CB7BDE}" type="presParOf" srcId="{589DC185-8C72-E340-8D8F-547644CD0013}" destId="{0D69AF30-CC01-7B44-908C-ADFE404513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F1F488-B439-5643-BEFB-098D8C7DEA3E}" type="doc">
      <dgm:prSet loTypeId="urn:microsoft.com/office/officeart/2009/3/layout/StepUpProcess" loCatId="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6FC28E-89DB-A94B-89C7-6E56CBE34EBD}">
      <dgm:prSet phldrT="[Text]"/>
      <dgm:spPr/>
      <dgm:t>
        <a:bodyPr/>
        <a:lstStyle/>
        <a:p>
          <a:r>
            <a:rPr lang="en-US" b="1" dirty="0"/>
            <a:t>See the job</a:t>
          </a:r>
        </a:p>
      </dgm:t>
    </dgm:pt>
    <dgm:pt modelId="{D59DD666-02DF-A84F-82F7-6B159EE252C1}" type="parTrans" cxnId="{8A7C7140-556F-5940-9F7B-261C07CCE812}">
      <dgm:prSet/>
      <dgm:spPr/>
      <dgm:t>
        <a:bodyPr/>
        <a:lstStyle/>
        <a:p>
          <a:endParaRPr lang="en-US"/>
        </a:p>
      </dgm:t>
    </dgm:pt>
    <dgm:pt modelId="{9A9B0429-D388-D34E-B64E-21C4E4C91C0A}" type="sibTrans" cxnId="{8A7C7140-556F-5940-9F7B-261C07CCE812}">
      <dgm:prSet/>
      <dgm:spPr/>
      <dgm:t>
        <a:bodyPr/>
        <a:lstStyle/>
        <a:p>
          <a:endParaRPr lang="en-US"/>
        </a:p>
      </dgm:t>
    </dgm:pt>
    <dgm:pt modelId="{1002671B-AAE2-1449-875A-C2854C152672}">
      <dgm:prSet phldrT="[Text]"/>
      <dgm:spPr/>
      <dgm:t>
        <a:bodyPr/>
        <a:lstStyle/>
        <a:p>
          <a:r>
            <a:rPr lang="en-US" b="1" dirty="0"/>
            <a:t>Know the direct supervisor</a:t>
          </a:r>
        </a:p>
      </dgm:t>
    </dgm:pt>
    <dgm:pt modelId="{B9C6A687-DB10-854F-B46A-DF5CDC69CD4A}" type="parTrans" cxnId="{6D4EB8F5-5BBA-0044-A581-406206D4337B}">
      <dgm:prSet/>
      <dgm:spPr/>
      <dgm:t>
        <a:bodyPr/>
        <a:lstStyle/>
        <a:p>
          <a:endParaRPr lang="en-US"/>
        </a:p>
      </dgm:t>
    </dgm:pt>
    <dgm:pt modelId="{F542FC9D-9447-A243-8FAE-7AF6A44C3896}" type="sibTrans" cxnId="{6D4EB8F5-5BBA-0044-A581-406206D4337B}">
      <dgm:prSet/>
      <dgm:spPr/>
      <dgm:t>
        <a:bodyPr/>
        <a:lstStyle/>
        <a:p>
          <a:endParaRPr lang="en-US"/>
        </a:p>
      </dgm:t>
    </dgm:pt>
    <dgm:pt modelId="{14EFD150-ADD8-9E44-BCD4-5C320C673E7C}">
      <dgm:prSet phldrT="[Text]"/>
      <dgm:spPr/>
      <dgm:t>
        <a:bodyPr/>
        <a:lstStyle/>
        <a:p>
          <a:r>
            <a:rPr lang="en-US" b="1" dirty="0"/>
            <a:t>Know the culture and flow</a:t>
          </a:r>
        </a:p>
      </dgm:t>
    </dgm:pt>
    <dgm:pt modelId="{148220E7-C554-834F-BB41-E35D283D21E2}" type="parTrans" cxnId="{43737D72-C734-2A44-8409-C7A4D6A0AD42}">
      <dgm:prSet/>
      <dgm:spPr/>
      <dgm:t>
        <a:bodyPr/>
        <a:lstStyle/>
        <a:p>
          <a:endParaRPr lang="en-US"/>
        </a:p>
      </dgm:t>
    </dgm:pt>
    <dgm:pt modelId="{C49B0F97-37CE-AA45-927D-10403BB34B50}" type="sibTrans" cxnId="{43737D72-C734-2A44-8409-C7A4D6A0AD42}">
      <dgm:prSet/>
      <dgm:spPr/>
      <dgm:t>
        <a:bodyPr/>
        <a:lstStyle/>
        <a:p>
          <a:endParaRPr lang="en-US"/>
        </a:p>
      </dgm:t>
    </dgm:pt>
    <dgm:pt modelId="{D6270161-7607-8A42-845B-3EEFDCA24D86}" type="pres">
      <dgm:prSet presAssocID="{79F1F488-B439-5643-BEFB-098D8C7DEA3E}" presName="rootnode" presStyleCnt="0">
        <dgm:presLayoutVars>
          <dgm:chMax/>
          <dgm:chPref/>
          <dgm:dir/>
          <dgm:animLvl val="lvl"/>
        </dgm:presLayoutVars>
      </dgm:prSet>
      <dgm:spPr/>
    </dgm:pt>
    <dgm:pt modelId="{245332B0-FB72-E74C-9FEB-D909FB6890CA}" type="pres">
      <dgm:prSet presAssocID="{5C6FC28E-89DB-A94B-89C7-6E56CBE34EBD}" presName="composite" presStyleCnt="0"/>
      <dgm:spPr/>
    </dgm:pt>
    <dgm:pt modelId="{B4564679-5CC3-204B-8C0B-D7931C29CCF6}" type="pres">
      <dgm:prSet presAssocID="{5C6FC28E-89DB-A94B-89C7-6E56CBE34EBD}" presName="LShape" presStyleLbl="alignNode1" presStyleIdx="0" presStyleCnt="5"/>
      <dgm:spPr/>
    </dgm:pt>
    <dgm:pt modelId="{45F0A453-9CFB-394F-91F8-6CFBA0427556}" type="pres">
      <dgm:prSet presAssocID="{5C6FC28E-89DB-A94B-89C7-6E56CBE34EB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DE22A8E-409E-534B-89C1-7B171BEC5236}" type="pres">
      <dgm:prSet presAssocID="{5C6FC28E-89DB-A94B-89C7-6E56CBE34EBD}" presName="Triangle" presStyleLbl="alignNode1" presStyleIdx="1" presStyleCnt="5"/>
      <dgm:spPr/>
    </dgm:pt>
    <dgm:pt modelId="{D6BDC85A-F96C-F747-A43E-9A77447C02F8}" type="pres">
      <dgm:prSet presAssocID="{9A9B0429-D388-D34E-B64E-21C4E4C91C0A}" presName="sibTrans" presStyleCnt="0"/>
      <dgm:spPr/>
    </dgm:pt>
    <dgm:pt modelId="{A913B64D-B902-6144-AB33-3772113F5CC3}" type="pres">
      <dgm:prSet presAssocID="{9A9B0429-D388-D34E-B64E-21C4E4C91C0A}" presName="space" presStyleCnt="0"/>
      <dgm:spPr/>
    </dgm:pt>
    <dgm:pt modelId="{07E06136-66FB-7649-A44C-01E21C7A7E4C}" type="pres">
      <dgm:prSet presAssocID="{1002671B-AAE2-1449-875A-C2854C152672}" presName="composite" presStyleCnt="0"/>
      <dgm:spPr/>
    </dgm:pt>
    <dgm:pt modelId="{FBF977AC-02B8-2A49-850E-9FA73BD73E33}" type="pres">
      <dgm:prSet presAssocID="{1002671B-AAE2-1449-875A-C2854C152672}" presName="LShape" presStyleLbl="alignNode1" presStyleIdx="2" presStyleCnt="5"/>
      <dgm:spPr/>
    </dgm:pt>
    <dgm:pt modelId="{16FBD7EA-B5C6-EB47-9640-D066C9E8D437}" type="pres">
      <dgm:prSet presAssocID="{1002671B-AAE2-1449-875A-C2854C15267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EF722CE-2282-7F4D-8460-7EEB3F1F1708}" type="pres">
      <dgm:prSet presAssocID="{1002671B-AAE2-1449-875A-C2854C152672}" presName="Triangle" presStyleLbl="alignNode1" presStyleIdx="3" presStyleCnt="5"/>
      <dgm:spPr/>
    </dgm:pt>
    <dgm:pt modelId="{D3146F72-FEF8-7E4F-B563-E0A7E8518EB3}" type="pres">
      <dgm:prSet presAssocID="{F542FC9D-9447-A243-8FAE-7AF6A44C3896}" presName="sibTrans" presStyleCnt="0"/>
      <dgm:spPr/>
    </dgm:pt>
    <dgm:pt modelId="{0BEEEC3F-31B7-5B41-A84A-6FE7EEFE844C}" type="pres">
      <dgm:prSet presAssocID="{F542FC9D-9447-A243-8FAE-7AF6A44C3896}" presName="space" presStyleCnt="0"/>
      <dgm:spPr/>
    </dgm:pt>
    <dgm:pt modelId="{21BEFE02-5278-7A49-B02C-C2BBFC9316CB}" type="pres">
      <dgm:prSet presAssocID="{14EFD150-ADD8-9E44-BCD4-5C320C673E7C}" presName="composite" presStyleCnt="0"/>
      <dgm:spPr/>
    </dgm:pt>
    <dgm:pt modelId="{69DF7B4E-4DC6-B145-AE07-1EEB255C4F38}" type="pres">
      <dgm:prSet presAssocID="{14EFD150-ADD8-9E44-BCD4-5C320C673E7C}" presName="LShape" presStyleLbl="alignNode1" presStyleIdx="4" presStyleCnt="5"/>
      <dgm:spPr/>
    </dgm:pt>
    <dgm:pt modelId="{6E78AF81-8953-3149-AAF4-7AE7639FA9E2}" type="pres">
      <dgm:prSet presAssocID="{14EFD150-ADD8-9E44-BCD4-5C320C673E7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A7C7140-556F-5940-9F7B-261C07CCE812}" srcId="{79F1F488-B439-5643-BEFB-098D8C7DEA3E}" destId="{5C6FC28E-89DB-A94B-89C7-6E56CBE34EBD}" srcOrd="0" destOrd="0" parTransId="{D59DD666-02DF-A84F-82F7-6B159EE252C1}" sibTransId="{9A9B0429-D388-D34E-B64E-21C4E4C91C0A}"/>
    <dgm:cxn modelId="{661F8C51-BE62-F248-957A-049916A75F29}" type="presOf" srcId="{79F1F488-B439-5643-BEFB-098D8C7DEA3E}" destId="{D6270161-7607-8A42-845B-3EEFDCA24D86}" srcOrd="0" destOrd="0" presId="urn:microsoft.com/office/officeart/2009/3/layout/StepUpProcess"/>
    <dgm:cxn modelId="{1449B751-FFF4-EB41-B3F7-4AA436B44289}" type="presOf" srcId="{1002671B-AAE2-1449-875A-C2854C152672}" destId="{16FBD7EA-B5C6-EB47-9640-D066C9E8D437}" srcOrd="0" destOrd="0" presId="urn:microsoft.com/office/officeart/2009/3/layout/StepUpProcess"/>
    <dgm:cxn modelId="{43737D72-C734-2A44-8409-C7A4D6A0AD42}" srcId="{79F1F488-B439-5643-BEFB-098D8C7DEA3E}" destId="{14EFD150-ADD8-9E44-BCD4-5C320C673E7C}" srcOrd="2" destOrd="0" parTransId="{148220E7-C554-834F-BB41-E35D283D21E2}" sibTransId="{C49B0F97-37CE-AA45-927D-10403BB34B50}"/>
    <dgm:cxn modelId="{0A318173-4016-E84E-84ED-01C0310A7CB3}" type="presOf" srcId="{14EFD150-ADD8-9E44-BCD4-5C320C673E7C}" destId="{6E78AF81-8953-3149-AAF4-7AE7639FA9E2}" srcOrd="0" destOrd="0" presId="urn:microsoft.com/office/officeart/2009/3/layout/StepUpProcess"/>
    <dgm:cxn modelId="{1FEF11E6-C30C-B644-A3B8-AA623E822FE4}" type="presOf" srcId="{5C6FC28E-89DB-A94B-89C7-6E56CBE34EBD}" destId="{45F0A453-9CFB-394F-91F8-6CFBA0427556}" srcOrd="0" destOrd="0" presId="urn:microsoft.com/office/officeart/2009/3/layout/StepUpProcess"/>
    <dgm:cxn modelId="{6D4EB8F5-5BBA-0044-A581-406206D4337B}" srcId="{79F1F488-B439-5643-BEFB-098D8C7DEA3E}" destId="{1002671B-AAE2-1449-875A-C2854C152672}" srcOrd="1" destOrd="0" parTransId="{B9C6A687-DB10-854F-B46A-DF5CDC69CD4A}" sibTransId="{F542FC9D-9447-A243-8FAE-7AF6A44C3896}"/>
    <dgm:cxn modelId="{2058A305-E5D7-4F4A-95BC-64633415A716}" type="presParOf" srcId="{D6270161-7607-8A42-845B-3EEFDCA24D86}" destId="{245332B0-FB72-E74C-9FEB-D909FB6890CA}" srcOrd="0" destOrd="0" presId="urn:microsoft.com/office/officeart/2009/3/layout/StepUpProcess"/>
    <dgm:cxn modelId="{9E50D6AA-1144-F441-9A2C-DB60FFA1B4CC}" type="presParOf" srcId="{245332B0-FB72-E74C-9FEB-D909FB6890CA}" destId="{B4564679-5CC3-204B-8C0B-D7931C29CCF6}" srcOrd="0" destOrd="0" presId="urn:microsoft.com/office/officeart/2009/3/layout/StepUpProcess"/>
    <dgm:cxn modelId="{E0449F92-2EF3-5640-BA59-75BAD93B3EFF}" type="presParOf" srcId="{245332B0-FB72-E74C-9FEB-D909FB6890CA}" destId="{45F0A453-9CFB-394F-91F8-6CFBA0427556}" srcOrd="1" destOrd="0" presId="urn:microsoft.com/office/officeart/2009/3/layout/StepUpProcess"/>
    <dgm:cxn modelId="{E1A87233-2CF7-574E-B4F6-9D64DA17B5E9}" type="presParOf" srcId="{245332B0-FB72-E74C-9FEB-D909FB6890CA}" destId="{FDE22A8E-409E-534B-89C1-7B171BEC5236}" srcOrd="2" destOrd="0" presId="urn:microsoft.com/office/officeart/2009/3/layout/StepUpProcess"/>
    <dgm:cxn modelId="{3E8559E7-783E-224A-A0E3-F5636F57CE8D}" type="presParOf" srcId="{D6270161-7607-8A42-845B-3EEFDCA24D86}" destId="{D6BDC85A-F96C-F747-A43E-9A77447C02F8}" srcOrd="1" destOrd="0" presId="urn:microsoft.com/office/officeart/2009/3/layout/StepUpProcess"/>
    <dgm:cxn modelId="{B4EFE027-90D0-1640-B465-FBA8049DAAD7}" type="presParOf" srcId="{D6BDC85A-F96C-F747-A43E-9A77447C02F8}" destId="{A913B64D-B902-6144-AB33-3772113F5CC3}" srcOrd="0" destOrd="0" presId="urn:microsoft.com/office/officeart/2009/3/layout/StepUpProcess"/>
    <dgm:cxn modelId="{DC8D11DE-4889-BD4A-AD60-E2318F8E4809}" type="presParOf" srcId="{D6270161-7607-8A42-845B-3EEFDCA24D86}" destId="{07E06136-66FB-7649-A44C-01E21C7A7E4C}" srcOrd="2" destOrd="0" presId="urn:microsoft.com/office/officeart/2009/3/layout/StepUpProcess"/>
    <dgm:cxn modelId="{56A45008-26E8-C048-AAE7-0B07263EC6CB}" type="presParOf" srcId="{07E06136-66FB-7649-A44C-01E21C7A7E4C}" destId="{FBF977AC-02B8-2A49-850E-9FA73BD73E33}" srcOrd="0" destOrd="0" presId="urn:microsoft.com/office/officeart/2009/3/layout/StepUpProcess"/>
    <dgm:cxn modelId="{D0F5CD96-D05D-254C-BDB1-790B63C63FC2}" type="presParOf" srcId="{07E06136-66FB-7649-A44C-01E21C7A7E4C}" destId="{16FBD7EA-B5C6-EB47-9640-D066C9E8D437}" srcOrd="1" destOrd="0" presId="urn:microsoft.com/office/officeart/2009/3/layout/StepUpProcess"/>
    <dgm:cxn modelId="{C8FFE9BA-CDB8-2D47-82B0-B47EA3B99318}" type="presParOf" srcId="{07E06136-66FB-7649-A44C-01E21C7A7E4C}" destId="{2EF722CE-2282-7F4D-8460-7EEB3F1F1708}" srcOrd="2" destOrd="0" presId="urn:microsoft.com/office/officeart/2009/3/layout/StepUpProcess"/>
    <dgm:cxn modelId="{91905E54-4C3A-E845-BDC4-94558C0098CF}" type="presParOf" srcId="{D6270161-7607-8A42-845B-3EEFDCA24D86}" destId="{D3146F72-FEF8-7E4F-B563-E0A7E8518EB3}" srcOrd="3" destOrd="0" presId="urn:microsoft.com/office/officeart/2009/3/layout/StepUpProcess"/>
    <dgm:cxn modelId="{930741BA-39F6-1643-9A90-BC3368FEFDE4}" type="presParOf" srcId="{D3146F72-FEF8-7E4F-B563-E0A7E8518EB3}" destId="{0BEEEC3F-31B7-5B41-A84A-6FE7EEFE844C}" srcOrd="0" destOrd="0" presId="urn:microsoft.com/office/officeart/2009/3/layout/StepUpProcess"/>
    <dgm:cxn modelId="{F7E5647C-52F4-D148-AB56-A452BE8903BA}" type="presParOf" srcId="{D6270161-7607-8A42-845B-3EEFDCA24D86}" destId="{21BEFE02-5278-7A49-B02C-C2BBFC9316CB}" srcOrd="4" destOrd="0" presId="urn:microsoft.com/office/officeart/2009/3/layout/StepUpProcess"/>
    <dgm:cxn modelId="{22DC4A69-6390-4D41-9845-DB78F437D75B}" type="presParOf" srcId="{21BEFE02-5278-7A49-B02C-C2BBFC9316CB}" destId="{69DF7B4E-4DC6-B145-AE07-1EEB255C4F38}" srcOrd="0" destOrd="0" presId="urn:microsoft.com/office/officeart/2009/3/layout/StepUpProcess"/>
    <dgm:cxn modelId="{8C906155-AC46-9243-B8B5-ED6E0F3B16A2}" type="presParOf" srcId="{21BEFE02-5278-7A49-B02C-C2BBFC9316CB}" destId="{6E78AF81-8953-3149-AAF4-7AE7639FA9E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994531-E482-2549-BA42-513609FEFB1A}" type="doc">
      <dgm:prSet loTypeId="urn:microsoft.com/office/officeart/2005/8/layout/list1" loCatId="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0B8C137-0969-824A-9385-5DE723A04541}">
      <dgm:prSet phldrT="[Text]"/>
      <dgm:spPr/>
      <dgm:t>
        <a:bodyPr/>
        <a:lstStyle/>
        <a:p>
          <a:r>
            <a:rPr lang="en-US" dirty="0"/>
            <a:t>Skill Inventories</a:t>
          </a:r>
        </a:p>
      </dgm:t>
    </dgm:pt>
    <dgm:pt modelId="{5E3502CA-1385-AE43-84B7-5EF04844DF34}" type="parTrans" cxnId="{65E8670F-AEF9-474E-94E6-52FD28809E1A}">
      <dgm:prSet/>
      <dgm:spPr/>
      <dgm:t>
        <a:bodyPr/>
        <a:lstStyle/>
        <a:p>
          <a:endParaRPr lang="en-US"/>
        </a:p>
      </dgm:t>
    </dgm:pt>
    <dgm:pt modelId="{EACF70AE-B0CF-5F41-BF40-1AF9639EB22E}" type="sibTrans" cxnId="{65E8670F-AEF9-474E-94E6-52FD28809E1A}">
      <dgm:prSet/>
      <dgm:spPr/>
      <dgm:t>
        <a:bodyPr/>
        <a:lstStyle/>
        <a:p>
          <a:endParaRPr lang="en-US"/>
        </a:p>
      </dgm:t>
    </dgm:pt>
    <dgm:pt modelId="{32F182E3-2854-8747-AB57-57B61F588623}">
      <dgm:prSet phldrT="[Text]"/>
      <dgm:spPr/>
      <dgm:t>
        <a:bodyPr/>
        <a:lstStyle/>
        <a:p>
          <a:r>
            <a:rPr lang="en-US" dirty="0"/>
            <a:t>Cultural Assessments</a:t>
          </a:r>
        </a:p>
      </dgm:t>
    </dgm:pt>
    <dgm:pt modelId="{7299D671-B9F5-7B4C-AEF3-13BEC3E65EDB}" type="parTrans" cxnId="{ED26B0BB-4881-C146-AD76-6D5004886A8B}">
      <dgm:prSet/>
      <dgm:spPr/>
      <dgm:t>
        <a:bodyPr/>
        <a:lstStyle/>
        <a:p>
          <a:endParaRPr lang="en-US"/>
        </a:p>
      </dgm:t>
    </dgm:pt>
    <dgm:pt modelId="{E908D874-F99E-8A4D-95B0-0BDF21717666}" type="sibTrans" cxnId="{ED26B0BB-4881-C146-AD76-6D5004886A8B}">
      <dgm:prSet/>
      <dgm:spPr/>
      <dgm:t>
        <a:bodyPr/>
        <a:lstStyle/>
        <a:p>
          <a:endParaRPr lang="en-US"/>
        </a:p>
      </dgm:t>
    </dgm:pt>
    <dgm:pt modelId="{53C11D19-DA00-AD41-B3DA-5D19B1792BCE}">
      <dgm:prSet phldrT="[Text]"/>
      <dgm:spPr/>
      <dgm:t>
        <a:bodyPr/>
        <a:lstStyle/>
        <a:p>
          <a:r>
            <a:rPr lang="en-US" dirty="0"/>
            <a:t>Task and Sequence Analysis</a:t>
          </a:r>
        </a:p>
      </dgm:t>
    </dgm:pt>
    <dgm:pt modelId="{8356663F-B878-B449-B1A4-158258C33514}" type="parTrans" cxnId="{58B27BEF-53B0-2647-A3E9-291C2385CB3D}">
      <dgm:prSet/>
      <dgm:spPr/>
      <dgm:t>
        <a:bodyPr/>
        <a:lstStyle/>
        <a:p>
          <a:endParaRPr lang="en-US"/>
        </a:p>
      </dgm:t>
    </dgm:pt>
    <dgm:pt modelId="{2FE5B52F-9A74-5D43-9CA2-F56E4D6E12F5}" type="sibTrans" cxnId="{58B27BEF-53B0-2647-A3E9-291C2385CB3D}">
      <dgm:prSet/>
      <dgm:spPr/>
      <dgm:t>
        <a:bodyPr/>
        <a:lstStyle/>
        <a:p>
          <a:endParaRPr lang="en-US"/>
        </a:p>
      </dgm:t>
    </dgm:pt>
    <dgm:pt modelId="{4D716716-88E0-4449-8F52-29A1398A835D}">
      <dgm:prSet phldrT="[Text]"/>
      <dgm:spPr/>
      <dgm:t>
        <a:bodyPr/>
        <a:lstStyle/>
        <a:p>
          <a:r>
            <a:rPr lang="en-US" dirty="0"/>
            <a:t>Flow charts and diagrams</a:t>
          </a:r>
        </a:p>
      </dgm:t>
    </dgm:pt>
    <dgm:pt modelId="{562CD389-A8C8-CE4A-AB70-6CFAD4C65BFD}" type="parTrans" cxnId="{CA79E255-359F-DD4E-B491-AD9A71032303}">
      <dgm:prSet/>
      <dgm:spPr/>
      <dgm:t>
        <a:bodyPr/>
        <a:lstStyle/>
        <a:p>
          <a:endParaRPr lang="en-US"/>
        </a:p>
      </dgm:t>
    </dgm:pt>
    <dgm:pt modelId="{C959EB04-7288-4C4B-84A7-2CBC0EAD1CE9}" type="sibTrans" cxnId="{CA79E255-359F-DD4E-B491-AD9A71032303}">
      <dgm:prSet/>
      <dgm:spPr/>
      <dgm:t>
        <a:bodyPr/>
        <a:lstStyle/>
        <a:p>
          <a:endParaRPr lang="en-US"/>
        </a:p>
      </dgm:t>
    </dgm:pt>
    <dgm:pt modelId="{DC238A84-3811-CA46-82DD-2FE4622BE310}" type="pres">
      <dgm:prSet presAssocID="{27994531-E482-2549-BA42-513609FEFB1A}" presName="linear" presStyleCnt="0">
        <dgm:presLayoutVars>
          <dgm:dir/>
          <dgm:animLvl val="lvl"/>
          <dgm:resizeHandles val="exact"/>
        </dgm:presLayoutVars>
      </dgm:prSet>
      <dgm:spPr/>
    </dgm:pt>
    <dgm:pt modelId="{481CA478-A6F8-084D-8AFB-5095B082D643}" type="pres">
      <dgm:prSet presAssocID="{B0B8C137-0969-824A-9385-5DE723A04541}" presName="parentLin" presStyleCnt="0"/>
      <dgm:spPr/>
    </dgm:pt>
    <dgm:pt modelId="{6F650E22-C80A-5847-9D5F-C0048FC72205}" type="pres">
      <dgm:prSet presAssocID="{B0B8C137-0969-824A-9385-5DE723A04541}" presName="parentLeftMargin" presStyleLbl="node1" presStyleIdx="0" presStyleCnt="4"/>
      <dgm:spPr/>
    </dgm:pt>
    <dgm:pt modelId="{C67D7A5E-D2B0-9846-84F6-664C10E19D34}" type="pres">
      <dgm:prSet presAssocID="{B0B8C137-0969-824A-9385-5DE723A045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1DAD0F-A3DF-984E-BC88-E069E94850A5}" type="pres">
      <dgm:prSet presAssocID="{B0B8C137-0969-824A-9385-5DE723A04541}" presName="negativeSpace" presStyleCnt="0"/>
      <dgm:spPr/>
    </dgm:pt>
    <dgm:pt modelId="{9BA61EC8-F9E2-E241-88B8-D1E5C9BF226A}" type="pres">
      <dgm:prSet presAssocID="{B0B8C137-0969-824A-9385-5DE723A04541}" presName="childText" presStyleLbl="conFgAcc1" presStyleIdx="0" presStyleCnt="4">
        <dgm:presLayoutVars>
          <dgm:bulletEnabled val="1"/>
        </dgm:presLayoutVars>
      </dgm:prSet>
      <dgm:spPr/>
    </dgm:pt>
    <dgm:pt modelId="{5EB0A8B6-23B7-424A-9DF8-804D7E48DCDD}" type="pres">
      <dgm:prSet presAssocID="{EACF70AE-B0CF-5F41-BF40-1AF9639EB22E}" presName="spaceBetweenRectangles" presStyleCnt="0"/>
      <dgm:spPr/>
    </dgm:pt>
    <dgm:pt modelId="{BF5FAA93-539F-8844-B003-EAA657EE7609}" type="pres">
      <dgm:prSet presAssocID="{32F182E3-2854-8747-AB57-57B61F588623}" presName="parentLin" presStyleCnt="0"/>
      <dgm:spPr/>
    </dgm:pt>
    <dgm:pt modelId="{E0DB851C-2B7E-294E-BBEB-B606F6741D5A}" type="pres">
      <dgm:prSet presAssocID="{32F182E3-2854-8747-AB57-57B61F588623}" presName="parentLeftMargin" presStyleLbl="node1" presStyleIdx="0" presStyleCnt="4"/>
      <dgm:spPr/>
    </dgm:pt>
    <dgm:pt modelId="{AE2C051F-0167-F248-97DA-0CC531EFCC52}" type="pres">
      <dgm:prSet presAssocID="{32F182E3-2854-8747-AB57-57B61F58862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1E802F-8434-E948-A173-A3F88D156BA0}" type="pres">
      <dgm:prSet presAssocID="{32F182E3-2854-8747-AB57-57B61F588623}" presName="negativeSpace" presStyleCnt="0"/>
      <dgm:spPr/>
    </dgm:pt>
    <dgm:pt modelId="{B2C98709-3962-F04B-B8F8-5C36FC8405A3}" type="pres">
      <dgm:prSet presAssocID="{32F182E3-2854-8747-AB57-57B61F588623}" presName="childText" presStyleLbl="conFgAcc1" presStyleIdx="1" presStyleCnt="4">
        <dgm:presLayoutVars>
          <dgm:bulletEnabled val="1"/>
        </dgm:presLayoutVars>
      </dgm:prSet>
      <dgm:spPr/>
    </dgm:pt>
    <dgm:pt modelId="{E008D791-FDDF-C247-BBC5-636C6E5F47F8}" type="pres">
      <dgm:prSet presAssocID="{E908D874-F99E-8A4D-95B0-0BDF21717666}" presName="spaceBetweenRectangles" presStyleCnt="0"/>
      <dgm:spPr/>
    </dgm:pt>
    <dgm:pt modelId="{7FE46FD2-1CA9-0F4E-8252-B0985986AA65}" type="pres">
      <dgm:prSet presAssocID="{53C11D19-DA00-AD41-B3DA-5D19B1792BCE}" presName="parentLin" presStyleCnt="0"/>
      <dgm:spPr/>
    </dgm:pt>
    <dgm:pt modelId="{01093D03-BD7F-594E-882F-E98EC9D79F06}" type="pres">
      <dgm:prSet presAssocID="{53C11D19-DA00-AD41-B3DA-5D19B1792BCE}" presName="parentLeftMargin" presStyleLbl="node1" presStyleIdx="1" presStyleCnt="4"/>
      <dgm:spPr/>
    </dgm:pt>
    <dgm:pt modelId="{D802FB20-F57F-C142-AC4E-78C16484CD43}" type="pres">
      <dgm:prSet presAssocID="{53C11D19-DA00-AD41-B3DA-5D19B1792BC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3A5286-AB5E-044C-B376-4752E3A51C4F}" type="pres">
      <dgm:prSet presAssocID="{53C11D19-DA00-AD41-B3DA-5D19B1792BCE}" presName="negativeSpace" presStyleCnt="0"/>
      <dgm:spPr/>
    </dgm:pt>
    <dgm:pt modelId="{E102BCE9-5DF9-5D44-83E5-9FAA783598CC}" type="pres">
      <dgm:prSet presAssocID="{53C11D19-DA00-AD41-B3DA-5D19B1792BCE}" presName="childText" presStyleLbl="conFgAcc1" presStyleIdx="2" presStyleCnt="4">
        <dgm:presLayoutVars>
          <dgm:bulletEnabled val="1"/>
        </dgm:presLayoutVars>
      </dgm:prSet>
      <dgm:spPr/>
    </dgm:pt>
    <dgm:pt modelId="{83606BA6-1326-544D-9EF3-A332680A35E3}" type="pres">
      <dgm:prSet presAssocID="{2FE5B52F-9A74-5D43-9CA2-F56E4D6E12F5}" presName="spaceBetweenRectangles" presStyleCnt="0"/>
      <dgm:spPr/>
    </dgm:pt>
    <dgm:pt modelId="{9353DA0C-7585-2649-A1D7-7BEDA6A58B42}" type="pres">
      <dgm:prSet presAssocID="{4D716716-88E0-4449-8F52-29A1398A835D}" presName="parentLin" presStyleCnt="0"/>
      <dgm:spPr/>
    </dgm:pt>
    <dgm:pt modelId="{A41ECE81-7C13-A746-8961-C59D5FA15D86}" type="pres">
      <dgm:prSet presAssocID="{4D716716-88E0-4449-8F52-29A1398A835D}" presName="parentLeftMargin" presStyleLbl="node1" presStyleIdx="2" presStyleCnt="4"/>
      <dgm:spPr/>
    </dgm:pt>
    <dgm:pt modelId="{AF7FCCC8-9A3C-F541-A3A7-03BDA4DD3A90}" type="pres">
      <dgm:prSet presAssocID="{4D716716-88E0-4449-8F52-29A1398A835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82E04F2-3646-A349-9AB4-37906A113C5D}" type="pres">
      <dgm:prSet presAssocID="{4D716716-88E0-4449-8F52-29A1398A835D}" presName="negativeSpace" presStyleCnt="0"/>
      <dgm:spPr/>
    </dgm:pt>
    <dgm:pt modelId="{50A45D78-72D5-064B-BB1C-9F59CD53CB2B}" type="pres">
      <dgm:prSet presAssocID="{4D716716-88E0-4449-8F52-29A1398A835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EE81301-0C02-444D-95E3-0B23906A1EAD}" type="presOf" srcId="{32F182E3-2854-8747-AB57-57B61F588623}" destId="{E0DB851C-2B7E-294E-BBEB-B606F6741D5A}" srcOrd="0" destOrd="0" presId="urn:microsoft.com/office/officeart/2005/8/layout/list1"/>
    <dgm:cxn modelId="{65E8670F-AEF9-474E-94E6-52FD28809E1A}" srcId="{27994531-E482-2549-BA42-513609FEFB1A}" destId="{B0B8C137-0969-824A-9385-5DE723A04541}" srcOrd="0" destOrd="0" parTransId="{5E3502CA-1385-AE43-84B7-5EF04844DF34}" sibTransId="{EACF70AE-B0CF-5F41-BF40-1AF9639EB22E}"/>
    <dgm:cxn modelId="{1B3FCF38-E707-564F-B84E-3513729F6F6F}" type="presOf" srcId="{53C11D19-DA00-AD41-B3DA-5D19B1792BCE}" destId="{D802FB20-F57F-C142-AC4E-78C16484CD43}" srcOrd="1" destOrd="0" presId="urn:microsoft.com/office/officeart/2005/8/layout/list1"/>
    <dgm:cxn modelId="{7E691B53-7912-0A4A-A52A-6CD5D226CA8F}" type="presOf" srcId="{32F182E3-2854-8747-AB57-57B61F588623}" destId="{AE2C051F-0167-F248-97DA-0CC531EFCC52}" srcOrd="1" destOrd="0" presId="urn:microsoft.com/office/officeart/2005/8/layout/list1"/>
    <dgm:cxn modelId="{CA79E255-359F-DD4E-B491-AD9A71032303}" srcId="{27994531-E482-2549-BA42-513609FEFB1A}" destId="{4D716716-88E0-4449-8F52-29A1398A835D}" srcOrd="3" destOrd="0" parTransId="{562CD389-A8C8-CE4A-AB70-6CFAD4C65BFD}" sibTransId="{C959EB04-7288-4C4B-84A7-2CBC0EAD1CE9}"/>
    <dgm:cxn modelId="{1C880B87-1702-D847-B07C-19AFF5E7DB4C}" type="presOf" srcId="{27994531-E482-2549-BA42-513609FEFB1A}" destId="{DC238A84-3811-CA46-82DD-2FE4622BE310}" srcOrd="0" destOrd="0" presId="urn:microsoft.com/office/officeart/2005/8/layout/list1"/>
    <dgm:cxn modelId="{F59B6C97-7525-804D-94B2-BB77B150C35E}" type="presOf" srcId="{B0B8C137-0969-824A-9385-5DE723A04541}" destId="{6F650E22-C80A-5847-9D5F-C0048FC72205}" srcOrd="0" destOrd="0" presId="urn:microsoft.com/office/officeart/2005/8/layout/list1"/>
    <dgm:cxn modelId="{C6D7A2A3-FB60-3446-97A8-A7848064EB60}" type="presOf" srcId="{53C11D19-DA00-AD41-B3DA-5D19B1792BCE}" destId="{01093D03-BD7F-594E-882F-E98EC9D79F06}" srcOrd="0" destOrd="0" presId="urn:microsoft.com/office/officeart/2005/8/layout/list1"/>
    <dgm:cxn modelId="{E7FE3FB3-88A4-2F47-8DD6-CFE8DCAEC4F9}" type="presOf" srcId="{B0B8C137-0969-824A-9385-5DE723A04541}" destId="{C67D7A5E-D2B0-9846-84F6-664C10E19D34}" srcOrd="1" destOrd="0" presId="urn:microsoft.com/office/officeart/2005/8/layout/list1"/>
    <dgm:cxn modelId="{ED26B0BB-4881-C146-AD76-6D5004886A8B}" srcId="{27994531-E482-2549-BA42-513609FEFB1A}" destId="{32F182E3-2854-8747-AB57-57B61F588623}" srcOrd="1" destOrd="0" parTransId="{7299D671-B9F5-7B4C-AEF3-13BEC3E65EDB}" sibTransId="{E908D874-F99E-8A4D-95B0-0BDF21717666}"/>
    <dgm:cxn modelId="{58B27BEF-53B0-2647-A3E9-291C2385CB3D}" srcId="{27994531-E482-2549-BA42-513609FEFB1A}" destId="{53C11D19-DA00-AD41-B3DA-5D19B1792BCE}" srcOrd="2" destOrd="0" parTransId="{8356663F-B878-B449-B1A4-158258C33514}" sibTransId="{2FE5B52F-9A74-5D43-9CA2-F56E4D6E12F5}"/>
    <dgm:cxn modelId="{647C4CF6-C6AB-5D45-8836-0818D486B8AB}" type="presOf" srcId="{4D716716-88E0-4449-8F52-29A1398A835D}" destId="{AF7FCCC8-9A3C-F541-A3A7-03BDA4DD3A90}" srcOrd="1" destOrd="0" presId="urn:microsoft.com/office/officeart/2005/8/layout/list1"/>
    <dgm:cxn modelId="{866CB5FF-F686-5440-BF9E-9DABA2FA7AB6}" type="presOf" srcId="{4D716716-88E0-4449-8F52-29A1398A835D}" destId="{A41ECE81-7C13-A746-8961-C59D5FA15D86}" srcOrd="0" destOrd="0" presId="urn:microsoft.com/office/officeart/2005/8/layout/list1"/>
    <dgm:cxn modelId="{274465D9-1BEA-3043-887F-ECC1DA1EF20F}" type="presParOf" srcId="{DC238A84-3811-CA46-82DD-2FE4622BE310}" destId="{481CA478-A6F8-084D-8AFB-5095B082D643}" srcOrd="0" destOrd="0" presId="urn:microsoft.com/office/officeart/2005/8/layout/list1"/>
    <dgm:cxn modelId="{B5A3601D-3B43-BF4D-B2AB-490E8BDF897A}" type="presParOf" srcId="{481CA478-A6F8-084D-8AFB-5095B082D643}" destId="{6F650E22-C80A-5847-9D5F-C0048FC72205}" srcOrd="0" destOrd="0" presId="urn:microsoft.com/office/officeart/2005/8/layout/list1"/>
    <dgm:cxn modelId="{9AE2C8F9-84EA-9F44-A373-87D8E4865DC3}" type="presParOf" srcId="{481CA478-A6F8-084D-8AFB-5095B082D643}" destId="{C67D7A5E-D2B0-9846-84F6-664C10E19D34}" srcOrd="1" destOrd="0" presId="urn:microsoft.com/office/officeart/2005/8/layout/list1"/>
    <dgm:cxn modelId="{96F41233-FFFF-D242-BEDB-2C11E49D8CED}" type="presParOf" srcId="{DC238A84-3811-CA46-82DD-2FE4622BE310}" destId="{7E1DAD0F-A3DF-984E-BC88-E069E94850A5}" srcOrd="1" destOrd="0" presId="urn:microsoft.com/office/officeart/2005/8/layout/list1"/>
    <dgm:cxn modelId="{62403F69-7B11-D145-B430-D79AC61968EC}" type="presParOf" srcId="{DC238A84-3811-CA46-82DD-2FE4622BE310}" destId="{9BA61EC8-F9E2-E241-88B8-D1E5C9BF226A}" srcOrd="2" destOrd="0" presId="urn:microsoft.com/office/officeart/2005/8/layout/list1"/>
    <dgm:cxn modelId="{DFDDE9ED-2AC7-A845-A591-9999385556BF}" type="presParOf" srcId="{DC238A84-3811-CA46-82DD-2FE4622BE310}" destId="{5EB0A8B6-23B7-424A-9DF8-804D7E48DCDD}" srcOrd="3" destOrd="0" presId="urn:microsoft.com/office/officeart/2005/8/layout/list1"/>
    <dgm:cxn modelId="{2A2ED144-F4DF-8F4B-862F-E2325E96D584}" type="presParOf" srcId="{DC238A84-3811-CA46-82DD-2FE4622BE310}" destId="{BF5FAA93-539F-8844-B003-EAA657EE7609}" srcOrd="4" destOrd="0" presId="urn:microsoft.com/office/officeart/2005/8/layout/list1"/>
    <dgm:cxn modelId="{085C659F-0BBE-C145-86D6-4C529A2DA485}" type="presParOf" srcId="{BF5FAA93-539F-8844-B003-EAA657EE7609}" destId="{E0DB851C-2B7E-294E-BBEB-B606F6741D5A}" srcOrd="0" destOrd="0" presId="urn:microsoft.com/office/officeart/2005/8/layout/list1"/>
    <dgm:cxn modelId="{0652CEA5-5BA4-8C46-8FF3-5649B6DB6708}" type="presParOf" srcId="{BF5FAA93-539F-8844-B003-EAA657EE7609}" destId="{AE2C051F-0167-F248-97DA-0CC531EFCC52}" srcOrd="1" destOrd="0" presId="urn:microsoft.com/office/officeart/2005/8/layout/list1"/>
    <dgm:cxn modelId="{4196DE32-5EE5-1B46-911E-72E2BB172C62}" type="presParOf" srcId="{DC238A84-3811-CA46-82DD-2FE4622BE310}" destId="{131E802F-8434-E948-A173-A3F88D156BA0}" srcOrd="5" destOrd="0" presId="urn:microsoft.com/office/officeart/2005/8/layout/list1"/>
    <dgm:cxn modelId="{F94F5458-58BF-7A49-B02E-908EC8FC6045}" type="presParOf" srcId="{DC238A84-3811-CA46-82DD-2FE4622BE310}" destId="{B2C98709-3962-F04B-B8F8-5C36FC8405A3}" srcOrd="6" destOrd="0" presId="urn:microsoft.com/office/officeart/2005/8/layout/list1"/>
    <dgm:cxn modelId="{506A55EB-476F-0544-848C-7120AB6D239E}" type="presParOf" srcId="{DC238A84-3811-CA46-82DD-2FE4622BE310}" destId="{E008D791-FDDF-C247-BBC5-636C6E5F47F8}" srcOrd="7" destOrd="0" presId="urn:microsoft.com/office/officeart/2005/8/layout/list1"/>
    <dgm:cxn modelId="{27657B74-0367-7049-BFD2-AED97D4AB210}" type="presParOf" srcId="{DC238A84-3811-CA46-82DD-2FE4622BE310}" destId="{7FE46FD2-1CA9-0F4E-8252-B0985986AA65}" srcOrd="8" destOrd="0" presId="urn:microsoft.com/office/officeart/2005/8/layout/list1"/>
    <dgm:cxn modelId="{BCB58663-0864-6F41-88B8-2A0536814129}" type="presParOf" srcId="{7FE46FD2-1CA9-0F4E-8252-B0985986AA65}" destId="{01093D03-BD7F-594E-882F-E98EC9D79F06}" srcOrd="0" destOrd="0" presId="urn:microsoft.com/office/officeart/2005/8/layout/list1"/>
    <dgm:cxn modelId="{5CB079B8-1A1D-A244-B302-747B5588F815}" type="presParOf" srcId="{7FE46FD2-1CA9-0F4E-8252-B0985986AA65}" destId="{D802FB20-F57F-C142-AC4E-78C16484CD43}" srcOrd="1" destOrd="0" presId="urn:microsoft.com/office/officeart/2005/8/layout/list1"/>
    <dgm:cxn modelId="{842231BA-5626-2348-AF14-BCF453E66B6A}" type="presParOf" srcId="{DC238A84-3811-CA46-82DD-2FE4622BE310}" destId="{783A5286-AB5E-044C-B376-4752E3A51C4F}" srcOrd="9" destOrd="0" presId="urn:microsoft.com/office/officeart/2005/8/layout/list1"/>
    <dgm:cxn modelId="{AB534096-B352-414C-AA57-5CA13BAB6C64}" type="presParOf" srcId="{DC238A84-3811-CA46-82DD-2FE4622BE310}" destId="{E102BCE9-5DF9-5D44-83E5-9FAA783598CC}" srcOrd="10" destOrd="0" presId="urn:microsoft.com/office/officeart/2005/8/layout/list1"/>
    <dgm:cxn modelId="{AA7DAAC4-8D42-2947-A72C-6E99B74EE7DC}" type="presParOf" srcId="{DC238A84-3811-CA46-82DD-2FE4622BE310}" destId="{83606BA6-1326-544D-9EF3-A332680A35E3}" srcOrd="11" destOrd="0" presId="urn:microsoft.com/office/officeart/2005/8/layout/list1"/>
    <dgm:cxn modelId="{0FC32804-37BA-4543-B5A3-DD734A3AB2BE}" type="presParOf" srcId="{DC238A84-3811-CA46-82DD-2FE4622BE310}" destId="{9353DA0C-7585-2649-A1D7-7BEDA6A58B42}" srcOrd="12" destOrd="0" presId="urn:microsoft.com/office/officeart/2005/8/layout/list1"/>
    <dgm:cxn modelId="{96EE7AAC-E86E-A84A-AF69-0E3F0751EAE3}" type="presParOf" srcId="{9353DA0C-7585-2649-A1D7-7BEDA6A58B42}" destId="{A41ECE81-7C13-A746-8961-C59D5FA15D86}" srcOrd="0" destOrd="0" presId="urn:microsoft.com/office/officeart/2005/8/layout/list1"/>
    <dgm:cxn modelId="{9184BCEA-7610-6143-976B-E9D50D27373F}" type="presParOf" srcId="{9353DA0C-7585-2649-A1D7-7BEDA6A58B42}" destId="{AF7FCCC8-9A3C-F541-A3A7-03BDA4DD3A90}" srcOrd="1" destOrd="0" presId="urn:microsoft.com/office/officeart/2005/8/layout/list1"/>
    <dgm:cxn modelId="{9731A548-CBB5-614C-AEE7-D8AAAC340B0F}" type="presParOf" srcId="{DC238A84-3811-CA46-82DD-2FE4622BE310}" destId="{482E04F2-3646-A349-9AB4-37906A113C5D}" srcOrd="13" destOrd="0" presId="urn:microsoft.com/office/officeart/2005/8/layout/list1"/>
    <dgm:cxn modelId="{E15DDE87-BC43-B248-959C-5E83ACF66E20}" type="presParOf" srcId="{DC238A84-3811-CA46-82DD-2FE4622BE310}" destId="{50A45D78-72D5-064B-BB1C-9F59CD53CB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D9EB9-D396-DA4A-BC53-8808D9F24EC7}">
      <dsp:nvSpPr>
        <dsp:cNvPr id="0" name=""/>
        <dsp:cNvSpPr/>
      </dsp:nvSpPr>
      <dsp:spPr>
        <a:xfrm>
          <a:off x="2855786" y="1439"/>
          <a:ext cx="1898902" cy="94945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Job Seeker</a:t>
          </a:r>
        </a:p>
      </dsp:txBody>
      <dsp:txXfrm>
        <a:off x="2883594" y="29247"/>
        <a:ext cx="1843286" cy="893835"/>
      </dsp:txXfrm>
    </dsp:sp>
    <dsp:sp modelId="{866B7F38-C29E-FF48-8D02-3EBFCBF86C09}">
      <dsp:nvSpPr>
        <dsp:cNvPr id="0" name=""/>
        <dsp:cNvSpPr/>
      </dsp:nvSpPr>
      <dsp:spPr>
        <a:xfrm rot="3600000">
          <a:off x="4094032" y="1668996"/>
          <a:ext cx="991630" cy="3323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193724" y="1735457"/>
        <a:ext cx="792246" cy="199385"/>
      </dsp:txXfrm>
    </dsp:sp>
    <dsp:sp modelId="{348DF31D-5403-D64D-B8E5-9938F90AA0FC}">
      <dsp:nvSpPr>
        <dsp:cNvPr id="0" name=""/>
        <dsp:cNvSpPr/>
      </dsp:nvSpPr>
      <dsp:spPr>
        <a:xfrm>
          <a:off x="4425006" y="2719408"/>
          <a:ext cx="1898902" cy="94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</a:t>
          </a:r>
        </a:p>
      </dsp:txBody>
      <dsp:txXfrm>
        <a:off x="4452814" y="2747216"/>
        <a:ext cx="1843286" cy="893835"/>
      </dsp:txXfrm>
    </dsp:sp>
    <dsp:sp modelId="{FC9BF1B3-04AD-F64D-8A6F-BCC4CB85B260}">
      <dsp:nvSpPr>
        <dsp:cNvPr id="0" name=""/>
        <dsp:cNvSpPr/>
      </dsp:nvSpPr>
      <dsp:spPr>
        <a:xfrm rot="10800000">
          <a:off x="3309422" y="3027980"/>
          <a:ext cx="991630" cy="3323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3409114" y="3094441"/>
        <a:ext cx="792246" cy="199385"/>
      </dsp:txXfrm>
    </dsp:sp>
    <dsp:sp modelId="{082791FA-575C-5747-837F-C3F0D262CF7F}">
      <dsp:nvSpPr>
        <dsp:cNvPr id="0" name=""/>
        <dsp:cNvSpPr/>
      </dsp:nvSpPr>
      <dsp:spPr>
        <a:xfrm>
          <a:off x="1286565" y="2719408"/>
          <a:ext cx="1898902" cy="94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</a:t>
          </a:r>
        </a:p>
      </dsp:txBody>
      <dsp:txXfrm>
        <a:off x="1314373" y="2747216"/>
        <a:ext cx="1843286" cy="893835"/>
      </dsp:txXfrm>
    </dsp:sp>
    <dsp:sp modelId="{B602EE70-8703-3240-92F7-5E5C51DD56FD}">
      <dsp:nvSpPr>
        <dsp:cNvPr id="0" name=""/>
        <dsp:cNvSpPr/>
      </dsp:nvSpPr>
      <dsp:spPr>
        <a:xfrm rot="18000000">
          <a:off x="2524812" y="1668996"/>
          <a:ext cx="991630" cy="3323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24504" y="1735457"/>
        <a:ext cx="792246" cy="1993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3880D-C427-A24C-9B9D-238596B78E1F}">
      <dsp:nvSpPr>
        <dsp:cNvPr id="0" name=""/>
        <dsp:cNvSpPr/>
      </dsp:nvSpPr>
      <dsp:spPr>
        <a:xfrm>
          <a:off x="1972" y="0"/>
          <a:ext cx="2067055" cy="525780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Initial Contact</a:t>
          </a:r>
        </a:p>
      </dsp:txBody>
      <dsp:txXfrm>
        <a:off x="1972" y="2103120"/>
        <a:ext cx="2067055" cy="2103120"/>
      </dsp:txXfrm>
    </dsp:sp>
    <dsp:sp modelId="{9478B85B-EE0D-B547-84B5-3BE4278821D8}">
      <dsp:nvSpPr>
        <dsp:cNvPr id="0" name=""/>
        <dsp:cNvSpPr/>
      </dsp:nvSpPr>
      <dsp:spPr>
        <a:xfrm>
          <a:off x="160075" y="315468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34F564-B3BF-3147-89EF-700EBAE080E0}">
      <dsp:nvSpPr>
        <dsp:cNvPr id="0" name=""/>
        <dsp:cNvSpPr/>
      </dsp:nvSpPr>
      <dsp:spPr>
        <a:xfrm>
          <a:off x="2131038" y="0"/>
          <a:ext cx="2067055" cy="52578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</a:rPr>
            <a:t>Relationship Building</a:t>
          </a:r>
        </a:p>
      </dsp:txBody>
      <dsp:txXfrm>
        <a:off x="2131038" y="2103120"/>
        <a:ext cx="2067055" cy="2103120"/>
      </dsp:txXfrm>
    </dsp:sp>
    <dsp:sp modelId="{753DDA7E-DB2E-9249-AA42-6ADAD2315E86}">
      <dsp:nvSpPr>
        <dsp:cNvPr id="0" name=""/>
        <dsp:cNvSpPr/>
      </dsp:nvSpPr>
      <dsp:spPr>
        <a:xfrm>
          <a:off x="2289142" y="315468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A5A40D-0C6F-AE44-85BD-827992C96918}">
      <dsp:nvSpPr>
        <dsp:cNvPr id="0" name=""/>
        <dsp:cNvSpPr/>
      </dsp:nvSpPr>
      <dsp:spPr>
        <a:xfrm>
          <a:off x="4229099" y="0"/>
          <a:ext cx="2067055" cy="525780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</a:rPr>
            <a:t>Proposal </a:t>
          </a:r>
        </a:p>
      </dsp:txBody>
      <dsp:txXfrm>
        <a:off x="4229099" y="2103120"/>
        <a:ext cx="2067055" cy="2103120"/>
      </dsp:txXfrm>
    </dsp:sp>
    <dsp:sp modelId="{363FAE82-656B-024D-9987-569302C13AE0}">
      <dsp:nvSpPr>
        <dsp:cNvPr id="0" name=""/>
        <dsp:cNvSpPr/>
      </dsp:nvSpPr>
      <dsp:spPr>
        <a:xfrm>
          <a:off x="4418209" y="315468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3C12E5-F0AD-4749-B473-3010B5256EE1}">
      <dsp:nvSpPr>
        <dsp:cNvPr id="0" name=""/>
        <dsp:cNvSpPr/>
      </dsp:nvSpPr>
      <dsp:spPr>
        <a:xfrm>
          <a:off x="6389172" y="0"/>
          <a:ext cx="2067055" cy="52578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</a:rPr>
            <a:t>Service After the Match</a:t>
          </a:r>
        </a:p>
      </dsp:txBody>
      <dsp:txXfrm>
        <a:off x="6389172" y="2103120"/>
        <a:ext cx="2067055" cy="2103120"/>
      </dsp:txXfrm>
    </dsp:sp>
    <dsp:sp modelId="{D9D2FEF6-BB3D-3F4F-8A43-2266643956B1}">
      <dsp:nvSpPr>
        <dsp:cNvPr id="0" name=""/>
        <dsp:cNvSpPr/>
      </dsp:nvSpPr>
      <dsp:spPr>
        <a:xfrm>
          <a:off x="6629408" y="304805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BFC3A9-EC96-CE41-94CB-8EAAC318F4F2}">
      <dsp:nvSpPr>
        <dsp:cNvPr id="0" name=""/>
        <dsp:cNvSpPr/>
      </dsp:nvSpPr>
      <dsp:spPr>
        <a:xfrm>
          <a:off x="-13" y="3886197"/>
          <a:ext cx="8458227" cy="788670"/>
        </a:xfrm>
        <a:prstGeom prst="leftRightArrow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B719F-7AB2-AD47-84C6-995E2EEF300A}">
      <dsp:nvSpPr>
        <dsp:cNvPr id="0" name=""/>
        <dsp:cNvSpPr/>
      </dsp:nvSpPr>
      <dsp:spPr>
        <a:xfrm rot="10800000">
          <a:off x="1696242" y="561"/>
          <a:ext cx="5776722" cy="964815"/>
        </a:xfrm>
        <a:prstGeom prst="homePlate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57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Know the person</a:t>
          </a:r>
        </a:p>
      </dsp:txBody>
      <dsp:txXfrm rot="10800000">
        <a:off x="1937446" y="561"/>
        <a:ext cx="5535518" cy="964815"/>
      </dsp:txXfrm>
    </dsp:sp>
    <dsp:sp modelId="{7E3700B5-5CD1-0343-948A-5DB4F2C3D517}">
      <dsp:nvSpPr>
        <dsp:cNvPr id="0" name=""/>
        <dsp:cNvSpPr/>
      </dsp:nvSpPr>
      <dsp:spPr>
        <a:xfrm>
          <a:off x="1213835" y="561"/>
          <a:ext cx="964815" cy="964815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49A969-6DE4-6744-8795-C6A85DA435D9}">
      <dsp:nvSpPr>
        <dsp:cNvPr id="0" name=""/>
        <dsp:cNvSpPr/>
      </dsp:nvSpPr>
      <dsp:spPr>
        <a:xfrm rot="10800000">
          <a:off x="1696242" y="1253381"/>
          <a:ext cx="5776722" cy="964815"/>
        </a:xfrm>
        <a:prstGeom prst="homePlate">
          <a:avLst/>
        </a:prstGeom>
        <a:solidFill>
          <a:srgbClr val="0D0D0D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57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Know the job</a:t>
          </a:r>
        </a:p>
      </dsp:txBody>
      <dsp:txXfrm rot="10800000">
        <a:off x="1937446" y="1253381"/>
        <a:ext cx="5535518" cy="964815"/>
      </dsp:txXfrm>
    </dsp:sp>
    <dsp:sp modelId="{2A1F144B-F1C9-294B-B3E5-666577002BAD}">
      <dsp:nvSpPr>
        <dsp:cNvPr id="0" name=""/>
        <dsp:cNvSpPr/>
      </dsp:nvSpPr>
      <dsp:spPr>
        <a:xfrm>
          <a:off x="1213835" y="1253381"/>
          <a:ext cx="964815" cy="964815"/>
        </a:xfrm>
        <a:prstGeom prst="ellipse">
          <a:avLst/>
        </a:prstGeom>
        <a:solidFill>
          <a:srgbClr val="A6A6A6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14635C-94C3-3E4B-A349-531027806CD3}">
      <dsp:nvSpPr>
        <dsp:cNvPr id="0" name=""/>
        <dsp:cNvSpPr/>
      </dsp:nvSpPr>
      <dsp:spPr>
        <a:xfrm rot="10800000">
          <a:off x="1696242" y="2506202"/>
          <a:ext cx="5776722" cy="964815"/>
        </a:xfrm>
        <a:prstGeom prst="homePlate">
          <a:avLst/>
        </a:prstGeom>
        <a:solidFill>
          <a:srgbClr val="0D0D0D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57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Know the resources</a:t>
          </a:r>
        </a:p>
      </dsp:txBody>
      <dsp:txXfrm rot="10800000">
        <a:off x="1937446" y="2506202"/>
        <a:ext cx="5535518" cy="964815"/>
      </dsp:txXfrm>
    </dsp:sp>
    <dsp:sp modelId="{AB4C73B6-9E94-EF4B-A521-A50B3E5D4737}">
      <dsp:nvSpPr>
        <dsp:cNvPr id="0" name=""/>
        <dsp:cNvSpPr/>
      </dsp:nvSpPr>
      <dsp:spPr>
        <a:xfrm>
          <a:off x="1213835" y="2506202"/>
          <a:ext cx="964815" cy="964815"/>
        </a:xfrm>
        <a:prstGeom prst="ellipse">
          <a:avLst/>
        </a:prstGeom>
        <a:solidFill>
          <a:srgbClr val="A6A6A6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69AF30-CC01-7B44-908C-ADFE404513C0}">
      <dsp:nvSpPr>
        <dsp:cNvPr id="0" name=""/>
        <dsp:cNvSpPr/>
      </dsp:nvSpPr>
      <dsp:spPr>
        <a:xfrm rot="10800000">
          <a:off x="1696242" y="3759023"/>
          <a:ext cx="5776722" cy="964815"/>
        </a:xfrm>
        <a:prstGeom prst="homePlate">
          <a:avLst/>
        </a:prstGeom>
        <a:solidFill>
          <a:srgbClr val="FF0000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57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Present a clear plan</a:t>
          </a:r>
        </a:p>
      </dsp:txBody>
      <dsp:txXfrm rot="10800000">
        <a:off x="1937446" y="3759023"/>
        <a:ext cx="5535518" cy="964815"/>
      </dsp:txXfrm>
    </dsp:sp>
    <dsp:sp modelId="{1C376025-A916-8C4D-8029-BE0941A38F1A}">
      <dsp:nvSpPr>
        <dsp:cNvPr id="0" name=""/>
        <dsp:cNvSpPr/>
      </dsp:nvSpPr>
      <dsp:spPr>
        <a:xfrm>
          <a:off x="1213835" y="3759023"/>
          <a:ext cx="964815" cy="964815"/>
        </a:xfrm>
        <a:prstGeom prst="ellipse">
          <a:avLst/>
        </a:prstGeom>
        <a:solidFill>
          <a:srgbClr val="A6A6A6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64679-5CC3-204B-8C0B-D7931C29CCF6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F0A453-9CFB-394F-91F8-6CFBA0427556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 Verbal</a:t>
          </a:r>
        </a:p>
      </dsp:txBody>
      <dsp:txXfrm>
        <a:off x="190544" y="1894416"/>
        <a:ext cx="1711813" cy="1500505"/>
      </dsp:txXfrm>
    </dsp:sp>
    <dsp:sp modelId="{FDE22A8E-409E-534B-89C1-7B171BEC5236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2290595"/>
            <a:satOff val="-5042"/>
            <a:lumOff val="6568"/>
            <a:alphaOff val="0"/>
          </a:schemeClr>
        </a:solidFill>
        <a:ln w="12700" cap="flat" cmpd="sng" algn="ctr">
          <a:solidFill>
            <a:schemeClr val="accent3">
              <a:hueOff val="2290595"/>
              <a:satOff val="-5042"/>
              <a:lumOff val="6568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F977AC-02B8-2A49-850E-9FA73BD73E33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4581191"/>
            <a:satOff val="-10084"/>
            <a:lumOff val="13136"/>
            <a:alphaOff val="0"/>
          </a:schemeClr>
        </a:solidFill>
        <a:ln w="12700" cap="flat" cmpd="sng" algn="ctr">
          <a:solidFill>
            <a:schemeClr val="accent3">
              <a:hueOff val="4581191"/>
              <a:satOff val="-10084"/>
              <a:lumOff val="13136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FBD7EA-B5C6-EB47-9640-D066C9E8D437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Follow-up in writing</a:t>
          </a:r>
        </a:p>
      </dsp:txBody>
      <dsp:txXfrm>
        <a:off x="2286138" y="1375860"/>
        <a:ext cx="1711813" cy="1500505"/>
      </dsp:txXfrm>
    </dsp:sp>
    <dsp:sp modelId="{2EF722CE-2282-7F4D-8460-7EEB3F1F1708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6871786"/>
            <a:satOff val="-15127"/>
            <a:lumOff val="19705"/>
            <a:alphaOff val="0"/>
          </a:schemeClr>
        </a:solidFill>
        <a:ln w="12700" cap="flat" cmpd="sng" algn="ctr">
          <a:solidFill>
            <a:schemeClr val="accent3">
              <a:hueOff val="6871786"/>
              <a:satOff val="-15127"/>
              <a:lumOff val="19705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DF7B4E-4DC6-B145-AE07-1EEB255C4F38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9162382"/>
            <a:satOff val="-20169"/>
            <a:lumOff val="26273"/>
            <a:alphaOff val="0"/>
          </a:schemeClr>
        </a:solidFill>
        <a:ln w="12700" cap="flat" cmpd="sng" algn="ctr">
          <a:solidFill>
            <a:schemeClr val="accent3">
              <a:hueOff val="9162382"/>
              <a:satOff val="-20169"/>
              <a:lumOff val="26273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78AF81-8953-3149-AAF4-7AE7639FA9E2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Know the resources and look for creative options </a:t>
          </a:r>
        </a:p>
      </dsp:txBody>
      <dsp:txXfrm>
        <a:off x="4381732" y="857303"/>
        <a:ext cx="1711813" cy="15005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3880D-C427-A24C-9B9D-238596B78E1F}">
      <dsp:nvSpPr>
        <dsp:cNvPr id="0" name=""/>
        <dsp:cNvSpPr/>
      </dsp:nvSpPr>
      <dsp:spPr>
        <a:xfrm>
          <a:off x="1972" y="0"/>
          <a:ext cx="2067055" cy="525780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Initial Contact</a:t>
          </a:r>
        </a:p>
      </dsp:txBody>
      <dsp:txXfrm>
        <a:off x="1972" y="2103120"/>
        <a:ext cx="2067055" cy="2103120"/>
      </dsp:txXfrm>
    </dsp:sp>
    <dsp:sp modelId="{9478B85B-EE0D-B547-84B5-3BE4278821D8}">
      <dsp:nvSpPr>
        <dsp:cNvPr id="0" name=""/>
        <dsp:cNvSpPr/>
      </dsp:nvSpPr>
      <dsp:spPr>
        <a:xfrm>
          <a:off x="160075" y="315468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34F564-B3BF-3147-89EF-700EBAE080E0}">
      <dsp:nvSpPr>
        <dsp:cNvPr id="0" name=""/>
        <dsp:cNvSpPr/>
      </dsp:nvSpPr>
      <dsp:spPr>
        <a:xfrm>
          <a:off x="2131038" y="0"/>
          <a:ext cx="2067055" cy="52578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</a:rPr>
            <a:t>Relationship Building</a:t>
          </a:r>
        </a:p>
      </dsp:txBody>
      <dsp:txXfrm>
        <a:off x="2131038" y="2103120"/>
        <a:ext cx="2067055" cy="2103120"/>
      </dsp:txXfrm>
    </dsp:sp>
    <dsp:sp modelId="{753DDA7E-DB2E-9249-AA42-6ADAD2315E86}">
      <dsp:nvSpPr>
        <dsp:cNvPr id="0" name=""/>
        <dsp:cNvSpPr/>
      </dsp:nvSpPr>
      <dsp:spPr>
        <a:xfrm>
          <a:off x="2289142" y="315468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A5A40D-0C6F-AE44-85BD-827992C96918}">
      <dsp:nvSpPr>
        <dsp:cNvPr id="0" name=""/>
        <dsp:cNvSpPr/>
      </dsp:nvSpPr>
      <dsp:spPr>
        <a:xfrm>
          <a:off x="4229099" y="0"/>
          <a:ext cx="2067055" cy="525780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</a:rPr>
            <a:t>Proposal </a:t>
          </a:r>
        </a:p>
      </dsp:txBody>
      <dsp:txXfrm>
        <a:off x="4229099" y="2103120"/>
        <a:ext cx="2067055" cy="2103120"/>
      </dsp:txXfrm>
    </dsp:sp>
    <dsp:sp modelId="{363FAE82-656B-024D-9987-569302C13AE0}">
      <dsp:nvSpPr>
        <dsp:cNvPr id="0" name=""/>
        <dsp:cNvSpPr/>
      </dsp:nvSpPr>
      <dsp:spPr>
        <a:xfrm>
          <a:off x="4418209" y="315468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3C12E5-F0AD-4749-B473-3010B5256EE1}">
      <dsp:nvSpPr>
        <dsp:cNvPr id="0" name=""/>
        <dsp:cNvSpPr/>
      </dsp:nvSpPr>
      <dsp:spPr>
        <a:xfrm>
          <a:off x="6389172" y="0"/>
          <a:ext cx="2067055" cy="52578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</a:rPr>
            <a:t>Service After the Match</a:t>
          </a:r>
        </a:p>
      </dsp:txBody>
      <dsp:txXfrm>
        <a:off x="6389172" y="2103120"/>
        <a:ext cx="2067055" cy="2103120"/>
      </dsp:txXfrm>
    </dsp:sp>
    <dsp:sp modelId="{D9D2FEF6-BB3D-3F4F-8A43-2266643956B1}">
      <dsp:nvSpPr>
        <dsp:cNvPr id="0" name=""/>
        <dsp:cNvSpPr/>
      </dsp:nvSpPr>
      <dsp:spPr>
        <a:xfrm>
          <a:off x="6629408" y="304805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BFC3A9-EC96-CE41-94CB-8EAAC318F4F2}">
      <dsp:nvSpPr>
        <dsp:cNvPr id="0" name=""/>
        <dsp:cNvSpPr/>
      </dsp:nvSpPr>
      <dsp:spPr>
        <a:xfrm>
          <a:off x="-13" y="3886197"/>
          <a:ext cx="8458227" cy="788670"/>
        </a:xfrm>
        <a:prstGeom prst="leftRightArrow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D9EB9-D396-DA4A-BC53-8808D9F24EC7}">
      <dsp:nvSpPr>
        <dsp:cNvPr id="0" name=""/>
        <dsp:cNvSpPr/>
      </dsp:nvSpPr>
      <dsp:spPr>
        <a:xfrm>
          <a:off x="2855786" y="1439"/>
          <a:ext cx="1898902" cy="94945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Job Seeker</a:t>
          </a:r>
        </a:p>
      </dsp:txBody>
      <dsp:txXfrm>
        <a:off x="2883594" y="29247"/>
        <a:ext cx="1843286" cy="893835"/>
      </dsp:txXfrm>
    </dsp:sp>
    <dsp:sp modelId="{866B7F38-C29E-FF48-8D02-3EBFCBF86C09}">
      <dsp:nvSpPr>
        <dsp:cNvPr id="0" name=""/>
        <dsp:cNvSpPr/>
      </dsp:nvSpPr>
      <dsp:spPr>
        <a:xfrm rot="3600000">
          <a:off x="4094032" y="1668996"/>
          <a:ext cx="991630" cy="3323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193724" y="1735457"/>
        <a:ext cx="792246" cy="199385"/>
      </dsp:txXfrm>
    </dsp:sp>
    <dsp:sp modelId="{348DF31D-5403-D64D-B8E5-9938F90AA0FC}">
      <dsp:nvSpPr>
        <dsp:cNvPr id="0" name=""/>
        <dsp:cNvSpPr/>
      </dsp:nvSpPr>
      <dsp:spPr>
        <a:xfrm>
          <a:off x="4425006" y="2719408"/>
          <a:ext cx="1898902" cy="94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</a:t>
          </a:r>
        </a:p>
      </dsp:txBody>
      <dsp:txXfrm>
        <a:off x="4452814" y="2747216"/>
        <a:ext cx="1843286" cy="893835"/>
      </dsp:txXfrm>
    </dsp:sp>
    <dsp:sp modelId="{FC9BF1B3-04AD-F64D-8A6F-BCC4CB85B260}">
      <dsp:nvSpPr>
        <dsp:cNvPr id="0" name=""/>
        <dsp:cNvSpPr/>
      </dsp:nvSpPr>
      <dsp:spPr>
        <a:xfrm rot="10800000">
          <a:off x="3309422" y="3027980"/>
          <a:ext cx="991630" cy="3323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3409114" y="3094441"/>
        <a:ext cx="792246" cy="199385"/>
      </dsp:txXfrm>
    </dsp:sp>
    <dsp:sp modelId="{082791FA-575C-5747-837F-C3F0D262CF7F}">
      <dsp:nvSpPr>
        <dsp:cNvPr id="0" name=""/>
        <dsp:cNvSpPr/>
      </dsp:nvSpPr>
      <dsp:spPr>
        <a:xfrm>
          <a:off x="1286565" y="2719408"/>
          <a:ext cx="1898902" cy="94945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Employer</a:t>
          </a:r>
        </a:p>
      </dsp:txBody>
      <dsp:txXfrm>
        <a:off x="1314373" y="2747216"/>
        <a:ext cx="1843286" cy="893835"/>
      </dsp:txXfrm>
    </dsp:sp>
    <dsp:sp modelId="{B602EE70-8703-3240-92F7-5E5C51DD56FD}">
      <dsp:nvSpPr>
        <dsp:cNvPr id="0" name=""/>
        <dsp:cNvSpPr/>
      </dsp:nvSpPr>
      <dsp:spPr>
        <a:xfrm rot="18000000">
          <a:off x="2524812" y="1668996"/>
          <a:ext cx="991630" cy="3323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24504" y="1735457"/>
        <a:ext cx="792246" cy="199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D9EB9-D396-DA4A-BC53-8808D9F24EC7}">
      <dsp:nvSpPr>
        <dsp:cNvPr id="0" name=""/>
        <dsp:cNvSpPr/>
      </dsp:nvSpPr>
      <dsp:spPr>
        <a:xfrm>
          <a:off x="2855786" y="1439"/>
          <a:ext cx="1898902" cy="94945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Job Seeker</a:t>
          </a:r>
        </a:p>
      </dsp:txBody>
      <dsp:txXfrm>
        <a:off x="2883594" y="29247"/>
        <a:ext cx="1843286" cy="893835"/>
      </dsp:txXfrm>
    </dsp:sp>
    <dsp:sp modelId="{866B7F38-C29E-FF48-8D02-3EBFCBF86C09}">
      <dsp:nvSpPr>
        <dsp:cNvPr id="0" name=""/>
        <dsp:cNvSpPr/>
      </dsp:nvSpPr>
      <dsp:spPr>
        <a:xfrm rot="3600000">
          <a:off x="4094032" y="1668996"/>
          <a:ext cx="991630" cy="3323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193724" y="1735457"/>
        <a:ext cx="792246" cy="199385"/>
      </dsp:txXfrm>
    </dsp:sp>
    <dsp:sp modelId="{348DF31D-5403-D64D-B8E5-9938F90AA0FC}">
      <dsp:nvSpPr>
        <dsp:cNvPr id="0" name=""/>
        <dsp:cNvSpPr/>
      </dsp:nvSpPr>
      <dsp:spPr>
        <a:xfrm>
          <a:off x="4425006" y="2719408"/>
          <a:ext cx="1898902" cy="94945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Funding Source</a:t>
          </a:r>
        </a:p>
      </dsp:txBody>
      <dsp:txXfrm>
        <a:off x="4452814" y="2747216"/>
        <a:ext cx="1843286" cy="893835"/>
      </dsp:txXfrm>
    </dsp:sp>
    <dsp:sp modelId="{FC9BF1B3-04AD-F64D-8A6F-BCC4CB85B260}">
      <dsp:nvSpPr>
        <dsp:cNvPr id="0" name=""/>
        <dsp:cNvSpPr/>
      </dsp:nvSpPr>
      <dsp:spPr>
        <a:xfrm rot="10800000">
          <a:off x="3309422" y="3027980"/>
          <a:ext cx="991630" cy="3323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3409114" y="3094441"/>
        <a:ext cx="792246" cy="199385"/>
      </dsp:txXfrm>
    </dsp:sp>
    <dsp:sp modelId="{082791FA-575C-5747-837F-C3F0D262CF7F}">
      <dsp:nvSpPr>
        <dsp:cNvPr id="0" name=""/>
        <dsp:cNvSpPr/>
      </dsp:nvSpPr>
      <dsp:spPr>
        <a:xfrm>
          <a:off x="1286565" y="2719408"/>
          <a:ext cx="1898902" cy="94945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Employer</a:t>
          </a:r>
        </a:p>
      </dsp:txBody>
      <dsp:txXfrm>
        <a:off x="1314373" y="2747216"/>
        <a:ext cx="1843286" cy="893835"/>
      </dsp:txXfrm>
    </dsp:sp>
    <dsp:sp modelId="{B602EE70-8703-3240-92F7-5E5C51DD56FD}">
      <dsp:nvSpPr>
        <dsp:cNvPr id="0" name=""/>
        <dsp:cNvSpPr/>
      </dsp:nvSpPr>
      <dsp:spPr>
        <a:xfrm rot="18000000">
          <a:off x="2524812" y="1668996"/>
          <a:ext cx="991630" cy="3323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24504" y="1735457"/>
        <a:ext cx="792246" cy="1993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3880D-C427-A24C-9B9D-238596B78E1F}">
      <dsp:nvSpPr>
        <dsp:cNvPr id="0" name=""/>
        <dsp:cNvSpPr/>
      </dsp:nvSpPr>
      <dsp:spPr>
        <a:xfrm>
          <a:off x="1972" y="0"/>
          <a:ext cx="2067055" cy="525780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Initial Contact</a:t>
          </a:r>
        </a:p>
      </dsp:txBody>
      <dsp:txXfrm>
        <a:off x="1972" y="2103120"/>
        <a:ext cx="2067055" cy="2103120"/>
      </dsp:txXfrm>
    </dsp:sp>
    <dsp:sp modelId="{9478B85B-EE0D-B547-84B5-3BE4278821D8}">
      <dsp:nvSpPr>
        <dsp:cNvPr id="0" name=""/>
        <dsp:cNvSpPr/>
      </dsp:nvSpPr>
      <dsp:spPr>
        <a:xfrm>
          <a:off x="160075" y="315468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34F564-B3BF-3147-89EF-700EBAE080E0}">
      <dsp:nvSpPr>
        <dsp:cNvPr id="0" name=""/>
        <dsp:cNvSpPr/>
      </dsp:nvSpPr>
      <dsp:spPr>
        <a:xfrm>
          <a:off x="2131038" y="0"/>
          <a:ext cx="2067055" cy="52578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</a:rPr>
            <a:t>Relationship Building</a:t>
          </a:r>
        </a:p>
      </dsp:txBody>
      <dsp:txXfrm>
        <a:off x="2131038" y="2103120"/>
        <a:ext cx="2067055" cy="2103120"/>
      </dsp:txXfrm>
    </dsp:sp>
    <dsp:sp modelId="{753DDA7E-DB2E-9249-AA42-6ADAD2315E86}">
      <dsp:nvSpPr>
        <dsp:cNvPr id="0" name=""/>
        <dsp:cNvSpPr/>
      </dsp:nvSpPr>
      <dsp:spPr>
        <a:xfrm>
          <a:off x="2289142" y="315468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A5A40D-0C6F-AE44-85BD-827992C96918}">
      <dsp:nvSpPr>
        <dsp:cNvPr id="0" name=""/>
        <dsp:cNvSpPr/>
      </dsp:nvSpPr>
      <dsp:spPr>
        <a:xfrm>
          <a:off x="4229099" y="0"/>
          <a:ext cx="2067055" cy="525780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</a:rPr>
            <a:t>Proposal </a:t>
          </a:r>
        </a:p>
      </dsp:txBody>
      <dsp:txXfrm>
        <a:off x="4229099" y="2103120"/>
        <a:ext cx="2067055" cy="2103120"/>
      </dsp:txXfrm>
    </dsp:sp>
    <dsp:sp modelId="{363FAE82-656B-024D-9987-569302C13AE0}">
      <dsp:nvSpPr>
        <dsp:cNvPr id="0" name=""/>
        <dsp:cNvSpPr/>
      </dsp:nvSpPr>
      <dsp:spPr>
        <a:xfrm>
          <a:off x="4418209" y="315468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3C12E5-F0AD-4749-B473-3010B5256EE1}">
      <dsp:nvSpPr>
        <dsp:cNvPr id="0" name=""/>
        <dsp:cNvSpPr/>
      </dsp:nvSpPr>
      <dsp:spPr>
        <a:xfrm>
          <a:off x="6389172" y="0"/>
          <a:ext cx="2067055" cy="52578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</a:rPr>
            <a:t>Service After the Match</a:t>
          </a:r>
        </a:p>
      </dsp:txBody>
      <dsp:txXfrm>
        <a:off x="6389172" y="2103120"/>
        <a:ext cx="2067055" cy="2103120"/>
      </dsp:txXfrm>
    </dsp:sp>
    <dsp:sp modelId="{D9D2FEF6-BB3D-3F4F-8A43-2266643956B1}">
      <dsp:nvSpPr>
        <dsp:cNvPr id="0" name=""/>
        <dsp:cNvSpPr/>
      </dsp:nvSpPr>
      <dsp:spPr>
        <a:xfrm>
          <a:off x="6629408" y="304805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BFC3A9-EC96-CE41-94CB-8EAAC318F4F2}">
      <dsp:nvSpPr>
        <dsp:cNvPr id="0" name=""/>
        <dsp:cNvSpPr/>
      </dsp:nvSpPr>
      <dsp:spPr>
        <a:xfrm>
          <a:off x="-13" y="3886197"/>
          <a:ext cx="8458227" cy="788670"/>
        </a:xfrm>
        <a:prstGeom prst="leftRightArrow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64679-5CC3-204B-8C0B-D7931C29CCF6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F0A453-9CFB-394F-91F8-6CFBA0427556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Who are you?</a:t>
          </a:r>
        </a:p>
      </dsp:txBody>
      <dsp:txXfrm>
        <a:off x="190544" y="1894416"/>
        <a:ext cx="1711813" cy="1500505"/>
      </dsp:txXfrm>
    </dsp:sp>
    <dsp:sp modelId="{FDE22A8E-409E-534B-89C1-7B171BEC5236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2290595"/>
            <a:satOff val="-5042"/>
            <a:lumOff val="6568"/>
            <a:alphaOff val="0"/>
          </a:schemeClr>
        </a:solidFill>
        <a:ln w="12700" cap="flat" cmpd="sng" algn="ctr">
          <a:solidFill>
            <a:schemeClr val="accent3">
              <a:hueOff val="2290595"/>
              <a:satOff val="-5042"/>
              <a:lumOff val="6568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F977AC-02B8-2A49-850E-9FA73BD73E33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4581191"/>
            <a:satOff val="-10084"/>
            <a:lumOff val="13136"/>
            <a:alphaOff val="0"/>
          </a:schemeClr>
        </a:solidFill>
        <a:ln w="12700" cap="flat" cmpd="sng" algn="ctr">
          <a:solidFill>
            <a:schemeClr val="accent3">
              <a:hueOff val="4581191"/>
              <a:satOff val="-10084"/>
              <a:lumOff val="13136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FBD7EA-B5C6-EB47-9640-D066C9E8D437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What do you want?</a:t>
          </a:r>
        </a:p>
      </dsp:txBody>
      <dsp:txXfrm>
        <a:off x="2286138" y="1375860"/>
        <a:ext cx="1711813" cy="1500505"/>
      </dsp:txXfrm>
    </dsp:sp>
    <dsp:sp modelId="{2EF722CE-2282-7F4D-8460-7EEB3F1F1708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6871786"/>
            <a:satOff val="-15127"/>
            <a:lumOff val="19705"/>
            <a:alphaOff val="0"/>
          </a:schemeClr>
        </a:solidFill>
        <a:ln w="12700" cap="flat" cmpd="sng" algn="ctr">
          <a:solidFill>
            <a:schemeClr val="accent3">
              <a:hueOff val="6871786"/>
              <a:satOff val="-15127"/>
              <a:lumOff val="19705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DF7B4E-4DC6-B145-AE07-1EEB255C4F38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9162382"/>
            <a:satOff val="-20169"/>
            <a:lumOff val="26273"/>
            <a:alphaOff val="0"/>
          </a:schemeClr>
        </a:solidFill>
        <a:ln w="12700" cap="flat" cmpd="sng" algn="ctr">
          <a:solidFill>
            <a:schemeClr val="accent3">
              <a:hueOff val="9162382"/>
              <a:satOff val="-20169"/>
              <a:lumOff val="26273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78AF81-8953-3149-AAF4-7AE7639FA9E2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WIIIFM</a:t>
          </a:r>
        </a:p>
      </dsp:txBody>
      <dsp:txXfrm>
        <a:off x="4381732" y="857303"/>
        <a:ext cx="1711813" cy="1500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3880D-C427-A24C-9B9D-238596B78E1F}">
      <dsp:nvSpPr>
        <dsp:cNvPr id="0" name=""/>
        <dsp:cNvSpPr/>
      </dsp:nvSpPr>
      <dsp:spPr>
        <a:xfrm>
          <a:off x="1972" y="0"/>
          <a:ext cx="2067055" cy="525780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Initial Contact</a:t>
          </a:r>
        </a:p>
      </dsp:txBody>
      <dsp:txXfrm>
        <a:off x="1972" y="2103120"/>
        <a:ext cx="2067055" cy="2103120"/>
      </dsp:txXfrm>
    </dsp:sp>
    <dsp:sp modelId="{9478B85B-EE0D-B547-84B5-3BE4278821D8}">
      <dsp:nvSpPr>
        <dsp:cNvPr id="0" name=""/>
        <dsp:cNvSpPr/>
      </dsp:nvSpPr>
      <dsp:spPr>
        <a:xfrm>
          <a:off x="160075" y="315468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34F564-B3BF-3147-89EF-700EBAE080E0}">
      <dsp:nvSpPr>
        <dsp:cNvPr id="0" name=""/>
        <dsp:cNvSpPr/>
      </dsp:nvSpPr>
      <dsp:spPr>
        <a:xfrm>
          <a:off x="2131038" y="0"/>
          <a:ext cx="2067055" cy="52578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</a:rPr>
            <a:t>Relationship Building</a:t>
          </a:r>
        </a:p>
      </dsp:txBody>
      <dsp:txXfrm>
        <a:off x="2131038" y="2103120"/>
        <a:ext cx="2067055" cy="2103120"/>
      </dsp:txXfrm>
    </dsp:sp>
    <dsp:sp modelId="{753DDA7E-DB2E-9249-AA42-6ADAD2315E86}">
      <dsp:nvSpPr>
        <dsp:cNvPr id="0" name=""/>
        <dsp:cNvSpPr/>
      </dsp:nvSpPr>
      <dsp:spPr>
        <a:xfrm>
          <a:off x="2289142" y="315468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A5A40D-0C6F-AE44-85BD-827992C96918}">
      <dsp:nvSpPr>
        <dsp:cNvPr id="0" name=""/>
        <dsp:cNvSpPr/>
      </dsp:nvSpPr>
      <dsp:spPr>
        <a:xfrm>
          <a:off x="4229099" y="0"/>
          <a:ext cx="2067055" cy="525780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</a:rPr>
            <a:t>Proposal </a:t>
          </a:r>
        </a:p>
      </dsp:txBody>
      <dsp:txXfrm>
        <a:off x="4229099" y="2103120"/>
        <a:ext cx="2067055" cy="2103120"/>
      </dsp:txXfrm>
    </dsp:sp>
    <dsp:sp modelId="{363FAE82-656B-024D-9987-569302C13AE0}">
      <dsp:nvSpPr>
        <dsp:cNvPr id="0" name=""/>
        <dsp:cNvSpPr/>
      </dsp:nvSpPr>
      <dsp:spPr>
        <a:xfrm>
          <a:off x="4418209" y="315468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3C12E5-F0AD-4749-B473-3010B5256EE1}">
      <dsp:nvSpPr>
        <dsp:cNvPr id="0" name=""/>
        <dsp:cNvSpPr/>
      </dsp:nvSpPr>
      <dsp:spPr>
        <a:xfrm>
          <a:off x="6389172" y="0"/>
          <a:ext cx="2067055" cy="52578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0000"/>
              </a:solidFill>
            </a:rPr>
            <a:t>Service After the Match</a:t>
          </a:r>
        </a:p>
      </dsp:txBody>
      <dsp:txXfrm>
        <a:off x="6389172" y="2103120"/>
        <a:ext cx="2067055" cy="2103120"/>
      </dsp:txXfrm>
    </dsp:sp>
    <dsp:sp modelId="{D9D2FEF6-BB3D-3F4F-8A43-2266643956B1}">
      <dsp:nvSpPr>
        <dsp:cNvPr id="0" name=""/>
        <dsp:cNvSpPr/>
      </dsp:nvSpPr>
      <dsp:spPr>
        <a:xfrm>
          <a:off x="6629408" y="304805"/>
          <a:ext cx="1750847" cy="1750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BFC3A9-EC96-CE41-94CB-8EAAC318F4F2}">
      <dsp:nvSpPr>
        <dsp:cNvPr id="0" name=""/>
        <dsp:cNvSpPr/>
      </dsp:nvSpPr>
      <dsp:spPr>
        <a:xfrm>
          <a:off x="-13" y="3886197"/>
          <a:ext cx="8458227" cy="788670"/>
        </a:xfrm>
        <a:prstGeom prst="leftRightArrow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B719F-7AB2-AD47-84C6-995E2EEF300A}">
      <dsp:nvSpPr>
        <dsp:cNvPr id="0" name=""/>
        <dsp:cNvSpPr/>
      </dsp:nvSpPr>
      <dsp:spPr>
        <a:xfrm rot="10800000">
          <a:off x="1696242" y="561"/>
          <a:ext cx="5776722" cy="964815"/>
        </a:xfrm>
        <a:prstGeom prst="homePlate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57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Assess job/s</a:t>
          </a:r>
        </a:p>
      </dsp:txBody>
      <dsp:txXfrm rot="10800000">
        <a:off x="1937446" y="561"/>
        <a:ext cx="5535518" cy="964815"/>
      </dsp:txXfrm>
    </dsp:sp>
    <dsp:sp modelId="{7E3700B5-5CD1-0343-948A-5DB4F2C3D517}">
      <dsp:nvSpPr>
        <dsp:cNvPr id="0" name=""/>
        <dsp:cNvSpPr/>
      </dsp:nvSpPr>
      <dsp:spPr>
        <a:xfrm>
          <a:off x="1213835" y="561"/>
          <a:ext cx="964815" cy="964815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49A969-6DE4-6744-8795-C6A85DA435D9}">
      <dsp:nvSpPr>
        <dsp:cNvPr id="0" name=""/>
        <dsp:cNvSpPr/>
      </dsp:nvSpPr>
      <dsp:spPr>
        <a:xfrm rot="10800000">
          <a:off x="1696242" y="1253381"/>
          <a:ext cx="5776722" cy="964815"/>
        </a:xfrm>
        <a:prstGeom prst="homePlate">
          <a:avLst/>
        </a:prstGeom>
        <a:solidFill>
          <a:srgbClr val="0D0D0D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57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Assess the culture</a:t>
          </a:r>
        </a:p>
      </dsp:txBody>
      <dsp:txXfrm rot="10800000">
        <a:off x="1937446" y="1253381"/>
        <a:ext cx="5535518" cy="964815"/>
      </dsp:txXfrm>
    </dsp:sp>
    <dsp:sp modelId="{2A1F144B-F1C9-294B-B3E5-666577002BAD}">
      <dsp:nvSpPr>
        <dsp:cNvPr id="0" name=""/>
        <dsp:cNvSpPr/>
      </dsp:nvSpPr>
      <dsp:spPr>
        <a:xfrm>
          <a:off x="1213835" y="1253381"/>
          <a:ext cx="964815" cy="964815"/>
        </a:xfrm>
        <a:prstGeom prst="ellipse">
          <a:avLst/>
        </a:prstGeom>
        <a:solidFill>
          <a:srgbClr val="A6A6A6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14635C-94C3-3E4B-A349-531027806CD3}">
      <dsp:nvSpPr>
        <dsp:cNvPr id="0" name=""/>
        <dsp:cNvSpPr/>
      </dsp:nvSpPr>
      <dsp:spPr>
        <a:xfrm rot="10800000">
          <a:off x="1696242" y="2506202"/>
          <a:ext cx="5776722" cy="964815"/>
        </a:xfrm>
        <a:prstGeom prst="homePlate">
          <a:avLst/>
        </a:prstGeom>
        <a:solidFill>
          <a:srgbClr val="0D0D0D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57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Know your customer</a:t>
          </a:r>
        </a:p>
      </dsp:txBody>
      <dsp:txXfrm rot="10800000">
        <a:off x="1937446" y="2506202"/>
        <a:ext cx="5535518" cy="964815"/>
      </dsp:txXfrm>
    </dsp:sp>
    <dsp:sp modelId="{AB4C73B6-9E94-EF4B-A521-A50B3E5D4737}">
      <dsp:nvSpPr>
        <dsp:cNvPr id="0" name=""/>
        <dsp:cNvSpPr/>
      </dsp:nvSpPr>
      <dsp:spPr>
        <a:xfrm>
          <a:off x="1213835" y="2506202"/>
          <a:ext cx="964815" cy="964815"/>
        </a:xfrm>
        <a:prstGeom prst="ellipse">
          <a:avLst/>
        </a:prstGeom>
        <a:solidFill>
          <a:srgbClr val="A6A6A6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69AF30-CC01-7B44-908C-ADFE404513C0}">
      <dsp:nvSpPr>
        <dsp:cNvPr id="0" name=""/>
        <dsp:cNvSpPr/>
      </dsp:nvSpPr>
      <dsp:spPr>
        <a:xfrm rot="10800000">
          <a:off x="1696242" y="3759023"/>
          <a:ext cx="5776722" cy="964815"/>
        </a:xfrm>
        <a:prstGeom prst="homePlate">
          <a:avLst/>
        </a:prstGeom>
        <a:solidFill>
          <a:srgbClr val="FF0000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57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Be welcome back</a:t>
          </a:r>
        </a:p>
      </dsp:txBody>
      <dsp:txXfrm rot="10800000">
        <a:off x="1937446" y="3759023"/>
        <a:ext cx="5535518" cy="964815"/>
      </dsp:txXfrm>
    </dsp:sp>
    <dsp:sp modelId="{1C376025-A916-8C4D-8029-BE0941A38F1A}">
      <dsp:nvSpPr>
        <dsp:cNvPr id="0" name=""/>
        <dsp:cNvSpPr/>
      </dsp:nvSpPr>
      <dsp:spPr>
        <a:xfrm>
          <a:off x="1213835" y="3759023"/>
          <a:ext cx="964815" cy="964815"/>
        </a:xfrm>
        <a:prstGeom prst="ellipse">
          <a:avLst/>
        </a:prstGeom>
        <a:solidFill>
          <a:srgbClr val="A6A6A6"/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64679-5CC3-204B-8C0B-D7931C29CCF6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F0A453-9CFB-394F-91F8-6CFBA0427556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See the job</a:t>
          </a:r>
        </a:p>
      </dsp:txBody>
      <dsp:txXfrm>
        <a:off x="190544" y="1894416"/>
        <a:ext cx="1711813" cy="1500505"/>
      </dsp:txXfrm>
    </dsp:sp>
    <dsp:sp modelId="{FDE22A8E-409E-534B-89C1-7B171BEC5236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2290595"/>
            <a:satOff val="-5042"/>
            <a:lumOff val="6568"/>
            <a:alphaOff val="0"/>
          </a:schemeClr>
        </a:solidFill>
        <a:ln w="12700" cap="flat" cmpd="sng" algn="ctr">
          <a:solidFill>
            <a:schemeClr val="accent3">
              <a:hueOff val="2290595"/>
              <a:satOff val="-5042"/>
              <a:lumOff val="6568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F977AC-02B8-2A49-850E-9FA73BD73E33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4581191"/>
            <a:satOff val="-10084"/>
            <a:lumOff val="13136"/>
            <a:alphaOff val="0"/>
          </a:schemeClr>
        </a:solidFill>
        <a:ln w="12700" cap="flat" cmpd="sng" algn="ctr">
          <a:solidFill>
            <a:schemeClr val="accent3">
              <a:hueOff val="4581191"/>
              <a:satOff val="-10084"/>
              <a:lumOff val="13136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FBD7EA-B5C6-EB47-9640-D066C9E8D437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Know the direct supervisor</a:t>
          </a:r>
        </a:p>
      </dsp:txBody>
      <dsp:txXfrm>
        <a:off x="2286138" y="1375860"/>
        <a:ext cx="1711813" cy="1500505"/>
      </dsp:txXfrm>
    </dsp:sp>
    <dsp:sp modelId="{2EF722CE-2282-7F4D-8460-7EEB3F1F1708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6871786"/>
            <a:satOff val="-15127"/>
            <a:lumOff val="19705"/>
            <a:alphaOff val="0"/>
          </a:schemeClr>
        </a:solidFill>
        <a:ln w="12700" cap="flat" cmpd="sng" algn="ctr">
          <a:solidFill>
            <a:schemeClr val="accent3">
              <a:hueOff val="6871786"/>
              <a:satOff val="-15127"/>
              <a:lumOff val="19705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DF7B4E-4DC6-B145-AE07-1EEB255C4F38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9162382"/>
            <a:satOff val="-20169"/>
            <a:lumOff val="26273"/>
            <a:alphaOff val="0"/>
          </a:schemeClr>
        </a:solidFill>
        <a:ln w="12700" cap="flat" cmpd="sng" algn="ctr">
          <a:solidFill>
            <a:schemeClr val="accent3">
              <a:hueOff val="9162382"/>
              <a:satOff val="-20169"/>
              <a:lumOff val="26273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78AF81-8953-3149-AAF4-7AE7639FA9E2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Know the culture and flow</a:t>
          </a:r>
        </a:p>
      </dsp:txBody>
      <dsp:txXfrm>
        <a:off x="4381732" y="857303"/>
        <a:ext cx="1711813" cy="15005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61EC8-F9E2-E241-88B8-D1E5C9BF226A}">
      <dsp:nvSpPr>
        <dsp:cNvPr id="0" name=""/>
        <dsp:cNvSpPr/>
      </dsp:nvSpPr>
      <dsp:spPr>
        <a:xfrm>
          <a:off x="0" y="420280"/>
          <a:ext cx="6096000" cy="5543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7D7A5E-D2B0-9846-84F6-664C10E19D34}">
      <dsp:nvSpPr>
        <dsp:cNvPr id="0" name=""/>
        <dsp:cNvSpPr/>
      </dsp:nvSpPr>
      <dsp:spPr>
        <a:xfrm>
          <a:off x="304800" y="95560"/>
          <a:ext cx="4267200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Skill Inventories</a:t>
          </a:r>
        </a:p>
      </dsp:txBody>
      <dsp:txXfrm>
        <a:off x="336503" y="127263"/>
        <a:ext cx="4203794" cy="586034"/>
      </dsp:txXfrm>
    </dsp:sp>
    <dsp:sp modelId="{B2C98709-3962-F04B-B8F8-5C36FC8405A3}">
      <dsp:nvSpPr>
        <dsp:cNvPr id="0" name=""/>
        <dsp:cNvSpPr/>
      </dsp:nvSpPr>
      <dsp:spPr>
        <a:xfrm>
          <a:off x="0" y="1418200"/>
          <a:ext cx="6096000" cy="5543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2C051F-0167-F248-97DA-0CC531EFCC52}">
      <dsp:nvSpPr>
        <dsp:cNvPr id="0" name=""/>
        <dsp:cNvSpPr/>
      </dsp:nvSpPr>
      <dsp:spPr>
        <a:xfrm>
          <a:off x="304800" y="1093480"/>
          <a:ext cx="4267200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Cultural Assessments</a:t>
          </a:r>
        </a:p>
      </dsp:txBody>
      <dsp:txXfrm>
        <a:off x="336503" y="1125183"/>
        <a:ext cx="4203794" cy="586034"/>
      </dsp:txXfrm>
    </dsp:sp>
    <dsp:sp modelId="{E102BCE9-5DF9-5D44-83E5-9FAA783598CC}">
      <dsp:nvSpPr>
        <dsp:cNvPr id="0" name=""/>
        <dsp:cNvSpPr/>
      </dsp:nvSpPr>
      <dsp:spPr>
        <a:xfrm>
          <a:off x="0" y="2416120"/>
          <a:ext cx="6096000" cy="5543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02FB20-F57F-C142-AC4E-78C16484CD43}">
      <dsp:nvSpPr>
        <dsp:cNvPr id="0" name=""/>
        <dsp:cNvSpPr/>
      </dsp:nvSpPr>
      <dsp:spPr>
        <a:xfrm>
          <a:off x="304800" y="2091399"/>
          <a:ext cx="4267200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Task and Sequence Analysis</a:t>
          </a:r>
        </a:p>
      </dsp:txBody>
      <dsp:txXfrm>
        <a:off x="336503" y="2123102"/>
        <a:ext cx="4203794" cy="586034"/>
      </dsp:txXfrm>
    </dsp:sp>
    <dsp:sp modelId="{50A45D78-72D5-064B-BB1C-9F59CD53CB2B}">
      <dsp:nvSpPr>
        <dsp:cNvPr id="0" name=""/>
        <dsp:cNvSpPr/>
      </dsp:nvSpPr>
      <dsp:spPr>
        <a:xfrm>
          <a:off x="0" y="3414040"/>
          <a:ext cx="6096000" cy="5543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7FCCC8-9A3C-F541-A3A7-03BDA4DD3A90}">
      <dsp:nvSpPr>
        <dsp:cNvPr id="0" name=""/>
        <dsp:cNvSpPr/>
      </dsp:nvSpPr>
      <dsp:spPr>
        <a:xfrm>
          <a:off x="304800" y="3089319"/>
          <a:ext cx="4267200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Flow charts and diagrams</a:t>
          </a:r>
        </a:p>
      </dsp:txBody>
      <dsp:txXfrm>
        <a:off x="336503" y="3121022"/>
        <a:ext cx="420379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465D7D-E790-A877-5A6B-6F7404CF6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DAA0C-6B69-78D7-0B6B-4EBCD2C8DD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53B929-29A1-C747-84C5-90D16727C3F8}" type="datetimeFigureOut">
              <a:rPr lang="en-US" altLang="en-US"/>
              <a:pPr>
                <a:defRPr/>
              </a:pPr>
              <a:t>7/11/23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0B118-0703-5498-740C-8751A2FDE9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53DBF-42AE-4880-E5AE-A0C046A6C0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8E2368-A161-534C-9F23-B0FB5A6DE9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E1297CF-56BB-4FC7-B5DF-EFE2CF000D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FE1B7E0-B59C-171F-D12F-F82935C69B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6214840A-ACE1-EA8E-B180-CBFE12C125A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A5C657D-25C4-A27E-9761-667B6C3DE7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4A155EB8-CDA5-2A8F-4D03-9E5AAA1C20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7AE07698-144E-A6A9-5972-78532740F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87C7B6-FBEB-574E-96BE-7020C438B8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57902E00-AEA5-949E-C37A-BCD64539C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80F5E1BC-307E-4871-0345-034A1405B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C246F155-9907-8658-BFA7-8FF8DEA9E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62F8E1-B0F1-F14D-B3AC-1844A0EC5A2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315E4-D986-A58A-AC81-F2F80855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929C-CC53-D44A-B1AC-D7C2438F10EE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6700A-B6A6-650D-021F-71995D49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7D4C4-1350-08AE-C546-EDD09B52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E7DC-0062-2343-8346-10307E71E7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45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23BAE3-05FB-A02B-0966-FE819DC6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E86A-31C0-BB41-9F7E-48357DF47B37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24987A-A448-0F75-C1D3-7BF717B3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A1B6DF-9A4A-458E-8EC1-EBF312AC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0D16-A44E-2745-92CE-6F1A0AFD9A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750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C71DD2-3DB9-C491-7CAD-5A1E386AE0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4493-0954-AA4C-933B-983F85470356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FBE3AA-CBFF-7A29-1576-6446D8013D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7C9B6DD-EDBF-8A0A-0005-0E5EE86455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AD4B-AEEC-6F45-99D1-96DEE0164719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A7CF2A-A870-46F0-3831-F1232223B3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7195E0-AC02-B1A2-A2B2-400FB871566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B668-4FF4-6449-9551-D629E8C46049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049EEC9-B723-8B15-685E-277894B297E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60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200A5-3699-6679-0C96-9F558D0A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D3D4-1088-4D4D-AE9C-3F9772F890C3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66A2F-42D8-3136-819D-D20E332D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CBCA-303D-A272-C3A1-3D7EC225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B6146-2EE9-B748-8F63-4CFF3590E3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335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AF326-79F8-8DCC-4AD4-D5757D0E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7BEE-3D55-644E-BC56-8478C83AD376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ED8A1-E840-7DFA-D28E-E7D628DC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EED96-A1B6-F63A-FDB5-4ECF5859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7F25-4721-494C-AB73-E0F96221E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781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DD89C7-87C0-2AC8-DBD1-6F155B38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F2BD-EAF2-6B4C-AAAE-E48CD4ACD908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134699-0955-68EE-FA9F-5A0C4E3C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02B32-BA40-4A0E-1999-5679F059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4345-BD09-054E-B22D-33661735F4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7684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D4F53-65A7-5D83-64D7-3D2B8ACD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F52F-CFBD-FC48-A34F-69676BE05E60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C995-1878-697A-7092-4FD8BC47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ED632-6EC3-8ACD-3627-75B85407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A4DE-7800-6748-B830-2D618B92E1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94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DFC73-CC9B-CE1A-43E1-CC72CEEB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E96E-28A6-3A45-94BD-2EA12CA10291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E6283-2BA3-A293-239E-B2CB51C4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3FD8F-75A5-C904-5C87-FBD879E8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31B8-5C7E-D148-853D-C85C3196D9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722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C9014E-C35F-6897-4EB2-180606C6C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9223-9A9F-2C41-A5DC-8A891E529DDF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A38E45-B3F4-F505-21A5-A6169A7029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6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FFD63-1FFD-0E5D-0A60-5606F842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EED-8756-F843-A653-02BCD2D2AEE3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CCBCB-568B-B49B-68BC-9E337775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E320C-7ECF-754E-FDD5-0662B29F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EF11-740F-4045-8F2C-6FD2CB224E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95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5C95BF-B450-A3F0-1E64-5A74A63E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F921-D5A7-1E4A-81DE-183E6A7BA701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8614B7-1905-D163-6E4C-07939F4B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72DD42-27E9-AC8B-0B0B-DDB62F27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44CB-CE6E-1840-A0D3-D6F0B2BC1D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510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802B44-0C8B-CD99-9C13-6E29E4E6691F}"/>
              </a:ext>
            </a:extLst>
          </p:cNvPr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6163C8-AC2D-4BCC-E775-C36648B6068D}"/>
              </a:ext>
            </a:extLst>
          </p:cNvPr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3431C5-CBCB-D90F-1316-657526B58E49}"/>
              </a:ext>
            </a:extLst>
          </p:cNvPr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52F097-8F32-03A8-8C1C-C86AEA17550E}"/>
              </a:ext>
            </a:extLst>
          </p:cNvPr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79CFF2-C47F-A721-5FE3-93A014A5AD5D}"/>
              </a:ext>
            </a:extLst>
          </p:cNvPr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9A897E-C2F6-2589-2E1D-386EEC99B7E0}"/>
              </a:ext>
            </a:extLst>
          </p:cNvPr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A2CB8337-8C6C-0F1F-5BC1-1E8E8013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AF71-4243-A741-8129-BB1B619D1F77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E5FD6FF5-2FC1-ECDB-A58C-A0D65F9F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BF0712A-6C3C-7472-CD87-D1346DA1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690D-B564-774E-89B0-34897E9471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807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86341EE-2B5B-75A3-9968-7A0D7A82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DCF4-EBBE-1C4C-AD95-B8F1CA1883FF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E96657-515E-B1CD-7293-9A2642FE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F9A6C6-A494-17B5-A609-4130CE58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E507-E9B1-C840-8857-B94F080067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978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AC890D-0A8F-9C13-0C1D-DFA5B83A0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AD91-5B20-5344-9B22-62772E374A2B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85AC9C-D9D5-5F20-CE5C-01CACC28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4AA9AF-2954-C1E3-D1C6-7CF2B560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357E-7503-054D-8073-D1759AC5B7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291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7E3184-2346-AA47-6281-31948EA8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D6C4-25B3-A842-BA05-F0D27E0B6990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6FE799-15A2-EAD4-5649-D6E6CD4F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D037E8-6FA3-288A-6439-3AA68736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9D5E-B7EA-B544-917D-E3B3194A92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589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B4BF46-E8A9-C9AC-DADC-6EE0DB55EF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D75592-4552-709A-D9E7-19851A4AE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2EFAB-F23E-F344-D173-C47D47D83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31AD248A-8CDC-9148-91AE-23661677D635}" type="datetime1">
              <a:rPr lang="en-US" altLang="en-US" smtClean="0"/>
              <a:t>7/11/23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E7D26-F2E3-9ED8-44F1-016C32DE1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257B6-B885-213C-2216-61F517B82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70704C77-15D9-AC46-84AD-8A867D0347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829D3-6DE1-619A-0ECE-67E45BBCC453}"/>
              </a:ext>
            </a:extLst>
          </p:cNvPr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00AE62-4415-31AC-2705-C5CD9722CA39}"/>
              </a:ext>
            </a:extLst>
          </p:cNvPr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64" r:id="rId3"/>
    <p:sldLayoutId id="2147484254" r:id="rId4"/>
    <p:sldLayoutId id="2147484255" r:id="rId5"/>
    <p:sldLayoutId id="2147484265" r:id="rId6"/>
    <p:sldLayoutId id="2147484256" r:id="rId7"/>
    <p:sldLayoutId id="2147484257" r:id="rId8"/>
    <p:sldLayoutId id="2147484258" r:id="rId9"/>
    <p:sldLayoutId id="2147484259" r:id="rId10"/>
    <p:sldLayoutId id="2147484266" r:id="rId11"/>
    <p:sldLayoutId id="2147484267" r:id="rId12"/>
    <p:sldLayoutId id="2147484268" r:id="rId13"/>
    <p:sldLayoutId id="2147484260" r:id="rId14"/>
    <p:sldLayoutId id="2147484261" r:id="rId15"/>
    <p:sldLayoutId id="2147484262" r:id="rId16"/>
    <p:sldLayoutId id="2147484263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2" charset="2"/>
        <a:buChar char="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2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2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2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2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stbridg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4914176F-3C01-EF82-0B0D-8F5AFC51A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88" y="228600"/>
            <a:ext cx="8612187" cy="4572000"/>
          </a:xfrm>
        </p:spPr>
        <p:txBody>
          <a:bodyPr/>
          <a:lstStyle/>
          <a:p>
            <a:pPr algn="ctr"/>
            <a:r>
              <a:rPr lang="en-US" altLang="en-US" sz="6000" dirty="0">
                <a:ea typeface="ＭＳ Ｐゴシック" panose="020B0600070205080204" pitchFamily="34" charset="-128"/>
              </a:rPr>
              <a:t> Building a Foundation for Employment Support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DDE7C-1248-A7CB-3EAE-0A3E44136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4789488"/>
            <a:ext cx="6858000" cy="914400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en-US" b="1" dirty="0"/>
              <a:t>2023</a:t>
            </a:r>
          </a:p>
          <a:p>
            <a:pPr algn="ctr">
              <a:defRPr/>
            </a:pPr>
            <a:r>
              <a:rPr lang="en-US" b="1" dirty="0"/>
              <a:t>Kansas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75BDB20-F4CB-ECC1-874A-5D794335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8913813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         </a:t>
            </a:r>
            <a:r>
              <a:rPr lang="en-US" altLang="en-US" sz="4000">
                <a:ea typeface="ＭＳ Ｐゴシック" panose="020B0600070205080204" pitchFamily="34" charset="-128"/>
              </a:rPr>
              <a:t>The 10 yard mile!</a:t>
            </a:r>
          </a:p>
        </p:txBody>
      </p:sp>
      <p:sp>
        <p:nvSpPr>
          <p:cNvPr id="26626" name="Slide Number Placeholder 2">
            <a:extLst>
              <a:ext uri="{FF2B5EF4-FFF2-40B4-BE49-F238E27FC236}">
                <a16:creationId xmlns:a16="http://schemas.microsoft.com/office/drawing/2014/main" id="{4918E05E-16E8-62AB-8E52-C9803EBD9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8FAF37-7D92-9747-B68F-20444261B758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03CB3780-37A8-E08A-D461-248EEA39C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534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EF1FF604-E13B-8A3F-42A8-3DCDD2A6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Programs</a:t>
            </a:r>
          </a:p>
        </p:txBody>
      </p:sp>
      <p:sp>
        <p:nvSpPr>
          <p:cNvPr id="51202" name="Slide Number Placeholder 2">
            <a:extLst>
              <a:ext uri="{FF2B5EF4-FFF2-40B4-BE49-F238E27FC236}">
                <a16:creationId xmlns:a16="http://schemas.microsoft.com/office/drawing/2014/main" id="{9BD9F448-BF82-231F-0339-653C781F4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E4CFC8-0797-E645-B6EB-D54FD85C441C}" type="slidenum">
              <a:rPr lang="en-US" altLang="en-US" smtClean="0">
                <a:solidFill>
                  <a:srgbClr val="595959"/>
                </a:solidFill>
              </a:rPr>
              <a:pPr/>
              <a:t>11</a:t>
            </a:fld>
            <a:endParaRPr lang="en-US" altLang="en-US">
              <a:solidFill>
                <a:srgbClr val="595959"/>
              </a:solidFill>
            </a:endParaRPr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B6698B97-0B62-1A76-1F7F-6FDD9641C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7162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0DC5EDC-9692-F38B-A307-FC4D38D1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8509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Employment Flow</a:t>
            </a:r>
          </a:p>
        </p:txBody>
      </p:sp>
      <p:sp>
        <p:nvSpPr>
          <p:cNvPr id="5" name="Predefined Process 4">
            <a:extLst>
              <a:ext uri="{FF2B5EF4-FFF2-40B4-BE49-F238E27FC236}">
                <a16:creationId xmlns:a16="http://schemas.microsoft.com/office/drawing/2014/main" id="{F85C8BDC-E7D6-C3E6-6749-B58936EB369A}"/>
              </a:ext>
            </a:extLst>
          </p:cNvPr>
          <p:cNvSpPr/>
          <p:nvPr/>
        </p:nvSpPr>
        <p:spPr>
          <a:xfrm>
            <a:off x="41743" y="1249990"/>
            <a:ext cx="1711415" cy="1153040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 Black"/>
                <a:cs typeface="Arial Black"/>
              </a:rPr>
              <a:t>Referral</a:t>
            </a:r>
            <a:r>
              <a:rPr lang="en-US" dirty="0"/>
              <a:t> </a:t>
            </a:r>
          </a:p>
        </p:txBody>
      </p:sp>
      <p:sp>
        <p:nvSpPr>
          <p:cNvPr id="6" name="Data 5">
            <a:extLst>
              <a:ext uri="{FF2B5EF4-FFF2-40B4-BE49-F238E27FC236}">
                <a16:creationId xmlns:a16="http://schemas.microsoft.com/office/drawing/2014/main" id="{85681ADB-02C5-7287-AB49-BB77B2FB46FC}"/>
              </a:ext>
            </a:extLst>
          </p:cNvPr>
          <p:cNvSpPr/>
          <p:nvPr/>
        </p:nvSpPr>
        <p:spPr>
          <a:xfrm>
            <a:off x="1537132" y="1336030"/>
            <a:ext cx="3062435" cy="2651539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 Black"/>
                <a:cs typeface="Arial Black"/>
              </a:rPr>
              <a:t>High Quality Assessment of Wants and Needs</a:t>
            </a:r>
          </a:p>
        </p:txBody>
      </p:sp>
      <p:sp>
        <p:nvSpPr>
          <p:cNvPr id="8" name="Multidocument 7">
            <a:extLst>
              <a:ext uri="{FF2B5EF4-FFF2-40B4-BE49-F238E27FC236}">
                <a16:creationId xmlns:a16="http://schemas.microsoft.com/office/drawing/2014/main" id="{2F0A6B80-A9A6-6549-F133-0F116F41FF36}"/>
              </a:ext>
            </a:extLst>
          </p:cNvPr>
          <p:cNvSpPr/>
          <p:nvPr/>
        </p:nvSpPr>
        <p:spPr>
          <a:xfrm>
            <a:off x="4158925" y="2099291"/>
            <a:ext cx="1465013" cy="1207353"/>
          </a:xfrm>
          <a:prstGeom prst="flowChartMultidocument">
            <a:avLst/>
          </a:prstGeom>
          <a:solidFill>
            <a:srgbClr val="97A7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Plan</a:t>
            </a:r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D69B3406-FF3C-0684-36B4-F55409FAF278}"/>
              </a:ext>
            </a:extLst>
          </p:cNvPr>
          <p:cNvSpPr/>
          <p:nvPr/>
        </p:nvSpPr>
        <p:spPr>
          <a:xfrm>
            <a:off x="0" y="4843958"/>
            <a:ext cx="8418908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176AB3B-1A4E-52AB-BFA7-0DCEE3597364}"/>
              </a:ext>
            </a:extLst>
          </p:cNvPr>
          <p:cNvSpPr/>
          <p:nvPr/>
        </p:nvSpPr>
        <p:spPr>
          <a:xfrm>
            <a:off x="8165592" y="4437412"/>
            <a:ext cx="978408" cy="1424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C36AD-A24E-56A7-77F7-24AE96F79D90}"/>
              </a:ext>
            </a:extLst>
          </p:cNvPr>
          <p:cNvSpPr/>
          <p:nvPr/>
        </p:nvSpPr>
        <p:spPr>
          <a:xfrm>
            <a:off x="0" y="4672613"/>
            <a:ext cx="127773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Initial Contact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E1B464-D721-56B7-A293-65D991A1927A}"/>
              </a:ext>
            </a:extLst>
          </p:cNvPr>
          <p:cNvSpPr/>
          <p:nvPr/>
        </p:nvSpPr>
        <p:spPr>
          <a:xfrm>
            <a:off x="1277730" y="4672613"/>
            <a:ext cx="3321837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Relationship Building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663031-A04B-F5D5-1388-065EF40A8661}"/>
              </a:ext>
            </a:extLst>
          </p:cNvPr>
          <p:cNvSpPr/>
          <p:nvPr/>
        </p:nvSpPr>
        <p:spPr>
          <a:xfrm>
            <a:off x="4599567" y="4672613"/>
            <a:ext cx="147465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Proposal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084B34-7CAD-B5A6-A308-453CE1E1D2BF}"/>
              </a:ext>
            </a:extLst>
          </p:cNvPr>
          <p:cNvSpPr/>
          <p:nvPr/>
        </p:nvSpPr>
        <p:spPr>
          <a:xfrm>
            <a:off x="6035902" y="4683894"/>
            <a:ext cx="165936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Service After the Match</a:t>
            </a:r>
          </a:p>
        </p:txBody>
      </p:sp>
      <p:sp>
        <p:nvSpPr>
          <p:cNvPr id="16" name="Alternate Process 15">
            <a:extLst>
              <a:ext uri="{FF2B5EF4-FFF2-40B4-BE49-F238E27FC236}">
                <a16:creationId xmlns:a16="http://schemas.microsoft.com/office/drawing/2014/main" id="{FAD183AA-2F13-31DA-C882-EDA4B8B6B4A1}"/>
              </a:ext>
            </a:extLst>
          </p:cNvPr>
          <p:cNvSpPr/>
          <p:nvPr/>
        </p:nvSpPr>
        <p:spPr>
          <a:xfrm>
            <a:off x="6929529" y="2861753"/>
            <a:ext cx="1659360" cy="1536629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Follow Up</a:t>
            </a:r>
          </a:p>
        </p:txBody>
      </p:sp>
      <p:sp>
        <p:nvSpPr>
          <p:cNvPr id="7" name="Decision 6">
            <a:extLst>
              <a:ext uri="{FF2B5EF4-FFF2-40B4-BE49-F238E27FC236}">
                <a16:creationId xmlns:a16="http://schemas.microsoft.com/office/drawing/2014/main" id="{7DE35CB2-31E2-5E00-BC93-010A21416210}"/>
              </a:ext>
            </a:extLst>
          </p:cNvPr>
          <p:cNvSpPr/>
          <p:nvPr/>
        </p:nvSpPr>
        <p:spPr>
          <a:xfrm>
            <a:off x="4773750" y="3306644"/>
            <a:ext cx="1947626" cy="1462918"/>
          </a:xfrm>
          <a:prstGeom prst="flowChartDecision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Job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Match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AEE1B2-336A-6FE7-4613-3C2620587FA6}"/>
              </a:ext>
            </a:extLst>
          </p:cNvPr>
          <p:cNvCxnSpPr>
            <a:stCxn id="5" idx="3"/>
            <a:endCxn id="6" idx="2"/>
          </p:cNvCxnSpPr>
          <p:nvPr/>
        </p:nvCxnSpPr>
        <p:spPr>
          <a:xfrm>
            <a:off x="1752600" y="1827213"/>
            <a:ext cx="90488" cy="835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CA049F-D3D0-0C99-AB4D-19355F23734C}"/>
              </a:ext>
            </a:extLst>
          </p:cNvPr>
          <p:cNvCxnSpPr>
            <a:endCxn id="8" idx="0"/>
          </p:cNvCxnSpPr>
          <p:nvPr/>
        </p:nvCxnSpPr>
        <p:spPr>
          <a:xfrm>
            <a:off x="4468813" y="1860550"/>
            <a:ext cx="523875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BCF48F-1ACA-1B86-D1A5-43F3241FCFE2}"/>
              </a:ext>
            </a:extLst>
          </p:cNvPr>
          <p:cNvCxnSpPr>
            <a:stCxn id="8" idx="3"/>
            <a:endCxn id="7" idx="0"/>
          </p:cNvCxnSpPr>
          <p:nvPr/>
        </p:nvCxnSpPr>
        <p:spPr>
          <a:xfrm>
            <a:off x="5624513" y="2703513"/>
            <a:ext cx="123825" cy="603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F8462B-D691-0F10-384C-9C3A01975775}"/>
              </a:ext>
            </a:extLst>
          </p:cNvPr>
          <p:cNvCxnSpPr>
            <a:stCxn id="7" idx="3"/>
          </p:cNvCxnSpPr>
          <p:nvPr/>
        </p:nvCxnSpPr>
        <p:spPr>
          <a:xfrm flipV="1">
            <a:off x="6721475" y="3763963"/>
            <a:ext cx="207963" cy="274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E1722B7-8041-8502-FF6F-EE6623D9C436}"/>
              </a:ext>
            </a:extLst>
          </p:cNvPr>
          <p:cNvSpPr/>
          <p:nvPr/>
        </p:nvSpPr>
        <p:spPr>
          <a:xfrm>
            <a:off x="7695261" y="4683894"/>
            <a:ext cx="1256687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Network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EB1E8-6152-BD53-50F0-882EC12B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31B8-5C7E-D148-853D-C85C3196D9A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CC2B-75FF-5CBB-2813-07D6E2C2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Dating?</a:t>
            </a:r>
          </a:p>
        </p:txBody>
      </p:sp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96EFDAD8-CD89-8C8D-77A4-0C5C37261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CE32F3-1BAB-AF4B-ACBE-4297FCDA1E0A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0DD96491-FA8D-ED16-03EE-FD3AA47A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5867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0FF2D26-36A4-15C4-80D2-0B335289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8509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Employment Flow</a:t>
            </a:r>
          </a:p>
        </p:txBody>
      </p:sp>
      <p:sp>
        <p:nvSpPr>
          <p:cNvPr id="5" name="Predefined Process 4">
            <a:extLst>
              <a:ext uri="{FF2B5EF4-FFF2-40B4-BE49-F238E27FC236}">
                <a16:creationId xmlns:a16="http://schemas.microsoft.com/office/drawing/2014/main" id="{3D9658B7-D450-0725-80F1-9F2B4F4A5F65}"/>
              </a:ext>
            </a:extLst>
          </p:cNvPr>
          <p:cNvSpPr/>
          <p:nvPr/>
        </p:nvSpPr>
        <p:spPr>
          <a:xfrm>
            <a:off x="41743" y="1249990"/>
            <a:ext cx="1711415" cy="1153040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 Black"/>
                <a:cs typeface="Arial Black"/>
              </a:rPr>
              <a:t>Referral</a:t>
            </a:r>
            <a:r>
              <a:rPr lang="en-US" dirty="0"/>
              <a:t> </a:t>
            </a:r>
          </a:p>
        </p:txBody>
      </p:sp>
      <p:sp>
        <p:nvSpPr>
          <p:cNvPr id="6" name="Data 5">
            <a:extLst>
              <a:ext uri="{FF2B5EF4-FFF2-40B4-BE49-F238E27FC236}">
                <a16:creationId xmlns:a16="http://schemas.microsoft.com/office/drawing/2014/main" id="{92B7C3E6-FFAE-EA78-A1A1-5AAA0E177F4A}"/>
              </a:ext>
            </a:extLst>
          </p:cNvPr>
          <p:cNvSpPr/>
          <p:nvPr/>
        </p:nvSpPr>
        <p:spPr>
          <a:xfrm>
            <a:off x="1537132" y="1336030"/>
            <a:ext cx="3062435" cy="2651539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 Black"/>
                <a:cs typeface="Arial Black"/>
              </a:rPr>
              <a:t>High Quality Assessment of Wants and Needs</a:t>
            </a:r>
          </a:p>
        </p:txBody>
      </p:sp>
      <p:sp>
        <p:nvSpPr>
          <p:cNvPr id="8" name="Multidocument 7">
            <a:extLst>
              <a:ext uri="{FF2B5EF4-FFF2-40B4-BE49-F238E27FC236}">
                <a16:creationId xmlns:a16="http://schemas.microsoft.com/office/drawing/2014/main" id="{D481D826-6A4D-BFAB-746A-F88B2868FA72}"/>
              </a:ext>
            </a:extLst>
          </p:cNvPr>
          <p:cNvSpPr/>
          <p:nvPr/>
        </p:nvSpPr>
        <p:spPr>
          <a:xfrm>
            <a:off x="4158925" y="2099291"/>
            <a:ext cx="1465013" cy="1207353"/>
          </a:xfrm>
          <a:prstGeom prst="flowChartMultidocument">
            <a:avLst/>
          </a:prstGeom>
          <a:solidFill>
            <a:srgbClr val="97A7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Plan</a:t>
            </a:r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05705191-A30C-7BA0-B388-A14502249F85}"/>
              </a:ext>
            </a:extLst>
          </p:cNvPr>
          <p:cNvSpPr/>
          <p:nvPr/>
        </p:nvSpPr>
        <p:spPr>
          <a:xfrm>
            <a:off x="0" y="4843958"/>
            <a:ext cx="8418908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255191B-C5CD-67C8-C7D1-86420DA6843A}"/>
              </a:ext>
            </a:extLst>
          </p:cNvPr>
          <p:cNvSpPr/>
          <p:nvPr/>
        </p:nvSpPr>
        <p:spPr>
          <a:xfrm>
            <a:off x="8165592" y="4437412"/>
            <a:ext cx="978408" cy="1424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D317F-667D-88EC-C7B9-B496405BF2FC}"/>
              </a:ext>
            </a:extLst>
          </p:cNvPr>
          <p:cNvSpPr/>
          <p:nvPr/>
        </p:nvSpPr>
        <p:spPr>
          <a:xfrm>
            <a:off x="0" y="4672613"/>
            <a:ext cx="127773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Initial Contact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2EA01A-B2D9-6E4A-092C-9D43A1CF3ADD}"/>
              </a:ext>
            </a:extLst>
          </p:cNvPr>
          <p:cNvSpPr/>
          <p:nvPr/>
        </p:nvSpPr>
        <p:spPr>
          <a:xfrm>
            <a:off x="1277730" y="4672613"/>
            <a:ext cx="3321837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Relationship Building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8A2D59-57B0-3072-401B-CD837979E509}"/>
              </a:ext>
            </a:extLst>
          </p:cNvPr>
          <p:cNvSpPr/>
          <p:nvPr/>
        </p:nvSpPr>
        <p:spPr>
          <a:xfrm>
            <a:off x="4599567" y="4672613"/>
            <a:ext cx="147465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Proposal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4E2D0F-DE6B-FF95-63BC-EF87C848036C}"/>
              </a:ext>
            </a:extLst>
          </p:cNvPr>
          <p:cNvSpPr/>
          <p:nvPr/>
        </p:nvSpPr>
        <p:spPr>
          <a:xfrm>
            <a:off x="6035902" y="4683894"/>
            <a:ext cx="165936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Service After the Match</a:t>
            </a:r>
          </a:p>
        </p:txBody>
      </p:sp>
      <p:sp>
        <p:nvSpPr>
          <p:cNvPr id="16" name="Alternate Process 15">
            <a:extLst>
              <a:ext uri="{FF2B5EF4-FFF2-40B4-BE49-F238E27FC236}">
                <a16:creationId xmlns:a16="http://schemas.microsoft.com/office/drawing/2014/main" id="{8F10C064-28D0-935B-3BB3-33C94FCE8E67}"/>
              </a:ext>
            </a:extLst>
          </p:cNvPr>
          <p:cNvSpPr/>
          <p:nvPr/>
        </p:nvSpPr>
        <p:spPr>
          <a:xfrm>
            <a:off x="6929529" y="2861753"/>
            <a:ext cx="1659360" cy="1536629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Follow Up</a:t>
            </a:r>
          </a:p>
        </p:txBody>
      </p:sp>
      <p:sp>
        <p:nvSpPr>
          <p:cNvPr id="7" name="Decision 6">
            <a:extLst>
              <a:ext uri="{FF2B5EF4-FFF2-40B4-BE49-F238E27FC236}">
                <a16:creationId xmlns:a16="http://schemas.microsoft.com/office/drawing/2014/main" id="{D225F720-CA60-743B-7BBA-CAEFD6CEE2C2}"/>
              </a:ext>
            </a:extLst>
          </p:cNvPr>
          <p:cNvSpPr/>
          <p:nvPr/>
        </p:nvSpPr>
        <p:spPr>
          <a:xfrm>
            <a:off x="4773750" y="3306644"/>
            <a:ext cx="1947626" cy="1462918"/>
          </a:xfrm>
          <a:prstGeom prst="flowChartDecision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Job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Match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2D6E5D-DBEE-D88B-9E82-2FE5A556EA6F}"/>
              </a:ext>
            </a:extLst>
          </p:cNvPr>
          <p:cNvCxnSpPr>
            <a:stCxn id="5" idx="3"/>
            <a:endCxn id="6" idx="2"/>
          </p:cNvCxnSpPr>
          <p:nvPr/>
        </p:nvCxnSpPr>
        <p:spPr>
          <a:xfrm>
            <a:off x="1752600" y="1827213"/>
            <a:ext cx="90488" cy="835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959BB5-0577-B7F3-81C9-D73EA9A83C57}"/>
              </a:ext>
            </a:extLst>
          </p:cNvPr>
          <p:cNvCxnSpPr>
            <a:endCxn id="8" idx="0"/>
          </p:cNvCxnSpPr>
          <p:nvPr/>
        </p:nvCxnSpPr>
        <p:spPr>
          <a:xfrm>
            <a:off x="4468813" y="1860550"/>
            <a:ext cx="523875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9B4A04-70CE-C9EF-716E-2B00831C4C65}"/>
              </a:ext>
            </a:extLst>
          </p:cNvPr>
          <p:cNvCxnSpPr>
            <a:stCxn id="8" idx="3"/>
            <a:endCxn id="7" idx="0"/>
          </p:cNvCxnSpPr>
          <p:nvPr/>
        </p:nvCxnSpPr>
        <p:spPr>
          <a:xfrm>
            <a:off x="5624513" y="2703513"/>
            <a:ext cx="123825" cy="603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7D44069-CCB5-733D-C653-7003617ECE57}"/>
              </a:ext>
            </a:extLst>
          </p:cNvPr>
          <p:cNvCxnSpPr>
            <a:stCxn id="7" idx="3"/>
          </p:cNvCxnSpPr>
          <p:nvPr/>
        </p:nvCxnSpPr>
        <p:spPr>
          <a:xfrm flipV="1">
            <a:off x="6721475" y="3763963"/>
            <a:ext cx="207963" cy="274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13C59D1-8CE1-C0A7-87EF-6E6C082AADF8}"/>
              </a:ext>
            </a:extLst>
          </p:cNvPr>
          <p:cNvSpPr/>
          <p:nvPr/>
        </p:nvSpPr>
        <p:spPr>
          <a:xfrm>
            <a:off x="7695261" y="4683894"/>
            <a:ext cx="1256687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lack"/>
                <a:cs typeface="Arial Black"/>
              </a:rPr>
              <a:t>Network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747A175-7D76-7C6D-3108-054A8B897B8F}"/>
              </a:ext>
            </a:extLst>
          </p:cNvPr>
          <p:cNvSpPr/>
          <p:nvPr/>
        </p:nvSpPr>
        <p:spPr>
          <a:xfrm>
            <a:off x="-66301" y="4202215"/>
            <a:ext cx="3750553" cy="2132468"/>
          </a:xfrm>
          <a:prstGeom prst="ellipse">
            <a:avLst/>
          </a:prstGeom>
          <a:solidFill>
            <a:srgbClr val="FFFFFF">
              <a:alpha val="0"/>
            </a:srgbClr>
          </a:soli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989FB6-75A1-BA1D-D51B-6A7E0A52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31B8-5C7E-D148-853D-C85C3196D9A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D93A9209-7BB4-36DA-07F7-6BD69916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163"/>
            <a:ext cx="8305800" cy="638175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Allocating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12B17-0BFF-E7D3-C4DD-2BF4786A3503}"/>
              </a:ext>
            </a:extLst>
          </p:cNvPr>
          <p:cNvSpPr/>
          <p:nvPr/>
        </p:nvSpPr>
        <p:spPr>
          <a:xfrm>
            <a:off x="1160147" y="1019194"/>
            <a:ext cx="6129967" cy="73695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Arial Black"/>
                <a:cs typeface="Arial Black"/>
              </a:rPr>
              <a:t>NETWORKING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CCA54-574B-4BE0-AC3F-1AB4166E1A6C}"/>
              </a:ext>
            </a:extLst>
          </p:cNvPr>
          <p:cNvSpPr/>
          <p:nvPr/>
        </p:nvSpPr>
        <p:spPr>
          <a:xfrm>
            <a:off x="1740221" y="2791024"/>
            <a:ext cx="5785058" cy="1709109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F2B665-1AD5-38E1-667E-13746D352D89}"/>
              </a:ext>
            </a:extLst>
          </p:cNvPr>
          <p:cNvSpPr/>
          <p:nvPr/>
        </p:nvSpPr>
        <p:spPr>
          <a:xfrm>
            <a:off x="1740221" y="4710854"/>
            <a:ext cx="5785058" cy="1709109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F8C76-0C33-DA6C-6318-59301BB58422}"/>
              </a:ext>
            </a:extLst>
          </p:cNvPr>
          <p:cNvSpPr/>
          <p:nvPr/>
        </p:nvSpPr>
        <p:spPr>
          <a:xfrm>
            <a:off x="141099" y="2791024"/>
            <a:ext cx="1599122" cy="1709109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JOB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SEEKER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468044-1B29-7052-4293-4A72C8BDC49B}"/>
              </a:ext>
            </a:extLst>
          </p:cNvPr>
          <p:cNvSpPr/>
          <p:nvPr/>
        </p:nvSpPr>
        <p:spPr>
          <a:xfrm>
            <a:off x="141099" y="4710854"/>
            <a:ext cx="1599122" cy="1709109"/>
          </a:xfrm>
          <a:prstGeom prst="rect">
            <a:avLst/>
          </a:prstGeom>
          <a:solidFill>
            <a:srgbClr val="FFFFFF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TEAM MEMBERS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0D622-26A8-90FB-74C4-E942EDCC06EE}"/>
              </a:ext>
            </a:extLst>
          </p:cNvPr>
          <p:cNvSpPr/>
          <p:nvPr/>
        </p:nvSpPr>
        <p:spPr>
          <a:xfrm>
            <a:off x="2179196" y="2791024"/>
            <a:ext cx="2163518" cy="359318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1097AB-1C9D-261A-01FC-62CD1C4DF899}"/>
              </a:ext>
            </a:extLst>
          </p:cNvPr>
          <p:cNvSpPr/>
          <p:nvPr/>
        </p:nvSpPr>
        <p:spPr>
          <a:xfrm>
            <a:off x="4792989" y="2826783"/>
            <a:ext cx="2277640" cy="3593180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7964D-2B34-247C-758D-14D24AE4C984}"/>
              </a:ext>
            </a:extLst>
          </p:cNvPr>
          <p:cNvSpPr/>
          <p:nvPr/>
        </p:nvSpPr>
        <p:spPr>
          <a:xfrm>
            <a:off x="2179196" y="2096710"/>
            <a:ext cx="2163518" cy="694314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FORMAL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018BAC-166D-87C1-A9E9-BC6B529C0CD1}"/>
              </a:ext>
            </a:extLst>
          </p:cNvPr>
          <p:cNvSpPr/>
          <p:nvPr/>
        </p:nvSpPr>
        <p:spPr>
          <a:xfrm>
            <a:off x="4792989" y="2096710"/>
            <a:ext cx="2277640" cy="694314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INFORMAL</a:t>
            </a:r>
          </a:p>
        </p:txBody>
      </p:sp>
      <p:pic>
        <p:nvPicPr>
          <p:cNvPr id="17" name="Picture 11" descr="C:\Users\mcallr\AppData\Local\Microsoft\Windows\Temporary Internet Files\Content.IE5\VL7H8H09\MC900332514[1].wmf">
            <a:extLst>
              <a:ext uri="{FF2B5EF4-FFF2-40B4-BE49-F238E27FC236}">
                <a16:creationId xmlns:a16="http://schemas.microsoft.com/office/drawing/2014/main" id="{2FBC9EC0-7962-8D76-3FDE-5621D1D64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790825"/>
            <a:ext cx="1703387" cy="1709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mcallr\AppData\Local\Microsoft\Windows\Temporary Internet Files\Content.IE5\VL7H8H09\MC900332514[1].wmf">
            <a:extLst>
              <a:ext uri="{FF2B5EF4-FFF2-40B4-BE49-F238E27FC236}">
                <a16:creationId xmlns:a16="http://schemas.microsoft.com/office/drawing/2014/main" id="{3250CB43-971E-6F66-793C-559297524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90825"/>
            <a:ext cx="1703387" cy="1709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mcallr\AppData\Local\Microsoft\Windows\Temporary Internet Files\Content.IE5\VL7H8H09\MC900332514[1].wmf">
            <a:extLst>
              <a:ext uri="{FF2B5EF4-FFF2-40B4-BE49-F238E27FC236}">
                <a16:creationId xmlns:a16="http://schemas.microsoft.com/office/drawing/2014/main" id="{E08BAA9E-4D4A-8840-E6E2-37E466FB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10113"/>
            <a:ext cx="1703387" cy="1754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mcallr\AppData\Local\Microsoft\Windows\Temporary Internet Files\Content.IE5\VL7H8H09\MC900332514[1].wmf">
            <a:extLst>
              <a:ext uri="{FF2B5EF4-FFF2-40B4-BE49-F238E27FC236}">
                <a16:creationId xmlns:a16="http://schemas.microsoft.com/office/drawing/2014/main" id="{2FC9CACC-ABA8-FB86-C245-9DA8EAED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4710113"/>
            <a:ext cx="1703387" cy="1754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BA2DD0-49BC-720A-F6E9-56E60163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31B8-5C7E-D148-853D-C85C3196D9A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7970D71E-9053-E708-2BB2-34137461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163"/>
            <a:ext cx="8305800" cy="638175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Allocating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4DA94-6C10-7398-5874-64A7454D5EEB}"/>
              </a:ext>
            </a:extLst>
          </p:cNvPr>
          <p:cNvSpPr/>
          <p:nvPr/>
        </p:nvSpPr>
        <p:spPr>
          <a:xfrm>
            <a:off x="1160147" y="1019194"/>
            <a:ext cx="6129967" cy="73695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Arial Black"/>
                <a:cs typeface="Arial Black"/>
              </a:rPr>
              <a:t>NETWORKING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18BC4-10B1-E280-BBB2-E6C3C5508215}"/>
              </a:ext>
            </a:extLst>
          </p:cNvPr>
          <p:cNvSpPr/>
          <p:nvPr/>
        </p:nvSpPr>
        <p:spPr>
          <a:xfrm>
            <a:off x="1740221" y="2791024"/>
            <a:ext cx="5785058" cy="1709109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250BC-2554-7B25-CCF0-04022D5998E3}"/>
              </a:ext>
            </a:extLst>
          </p:cNvPr>
          <p:cNvSpPr/>
          <p:nvPr/>
        </p:nvSpPr>
        <p:spPr>
          <a:xfrm>
            <a:off x="1740221" y="4710854"/>
            <a:ext cx="5785058" cy="1709109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D10E9-9B8F-0E21-108D-3F4E67474059}"/>
              </a:ext>
            </a:extLst>
          </p:cNvPr>
          <p:cNvSpPr/>
          <p:nvPr/>
        </p:nvSpPr>
        <p:spPr>
          <a:xfrm>
            <a:off x="141099" y="2791024"/>
            <a:ext cx="1599122" cy="1709109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JOB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SEEKER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18FE65-5710-0DFC-5763-5D47E24AABDB}"/>
              </a:ext>
            </a:extLst>
          </p:cNvPr>
          <p:cNvSpPr/>
          <p:nvPr/>
        </p:nvSpPr>
        <p:spPr>
          <a:xfrm>
            <a:off x="141099" y="4710854"/>
            <a:ext cx="1599122" cy="1709109"/>
          </a:xfrm>
          <a:prstGeom prst="rect">
            <a:avLst/>
          </a:prstGeom>
          <a:solidFill>
            <a:srgbClr val="FFFFFF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TEAM MEMBERS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E7B8B4-7D09-D595-F094-51E3AEF4673B}"/>
              </a:ext>
            </a:extLst>
          </p:cNvPr>
          <p:cNvSpPr/>
          <p:nvPr/>
        </p:nvSpPr>
        <p:spPr>
          <a:xfrm>
            <a:off x="2179196" y="2791024"/>
            <a:ext cx="2163518" cy="359318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37B4E-0041-3977-BA99-F2613D4DAB8D}"/>
              </a:ext>
            </a:extLst>
          </p:cNvPr>
          <p:cNvSpPr/>
          <p:nvPr/>
        </p:nvSpPr>
        <p:spPr>
          <a:xfrm>
            <a:off x="4792989" y="2826783"/>
            <a:ext cx="2277640" cy="3593180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BF96D-3EE4-40C7-2C1D-AB434D5E204A}"/>
              </a:ext>
            </a:extLst>
          </p:cNvPr>
          <p:cNvSpPr/>
          <p:nvPr/>
        </p:nvSpPr>
        <p:spPr>
          <a:xfrm>
            <a:off x="2179196" y="2096710"/>
            <a:ext cx="2163518" cy="694314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FORMAL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849B8-7637-6EC9-0C84-0C60FF76F15D}"/>
              </a:ext>
            </a:extLst>
          </p:cNvPr>
          <p:cNvSpPr/>
          <p:nvPr/>
        </p:nvSpPr>
        <p:spPr>
          <a:xfrm>
            <a:off x="4792989" y="2096710"/>
            <a:ext cx="2277640" cy="694314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INFORMAL</a:t>
            </a:r>
          </a:p>
        </p:txBody>
      </p:sp>
      <p:pic>
        <p:nvPicPr>
          <p:cNvPr id="17" name="Picture 11" descr="C:\Users\mcallr\AppData\Local\Microsoft\Windows\Temporary Internet Files\Content.IE5\VL7H8H09\MC900332514[1].wmf">
            <a:extLst>
              <a:ext uri="{FF2B5EF4-FFF2-40B4-BE49-F238E27FC236}">
                <a16:creationId xmlns:a16="http://schemas.microsoft.com/office/drawing/2014/main" id="{ED2A0C5F-8246-4874-9D19-46A89677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790825"/>
            <a:ext cx="1703387" cy="1709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mcallr\AppData\Local\Microsoft\Windows\Temporary Internet Files\Content.IE5\VL7H8H09\MC900332514[1].wmf">
            <a:extLst>
              <a:ext uri="{FF2B5EF4-FFF2-40B4-BE49-F238E27FC236}">
                <a16:creationId xmlns:a16="http://schemas.microsoft.com/office/drawing/2014/main" id="{FD4EB37F-5E1C-1784-DA1B-57766F1A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90825"/>
            <a:ext cx="1703387" cy="1709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mcallr\AppData\Local\Microsoft\Windows\Temporary Internet Files\Content.IE5\VL7H8H09\MC900332514[1].wmf">
            <a:extLst>
              <a:ext uri="{FF2B5EF4-FFF2-40B4-BE49-F238E27FC236}">
                <a16:creationId xmlns:a16="http://schemas.microsoft.com/office/drawing/2014/main" id="{2AE9803E-F2C3-8BFD-6958-D7CCD48B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10113"/>
            <a:ext cx="1703387" cy="1754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mcallr\AppData\Local\Microsoft\Windows\Temporary Internet Files\Content.IE5\VL7H8H09\MC900332514[1].wmf">
            <a:extLst>
              <a:ext uri="{FF2B5EF4-FFF2-40B4-BE49-F238E27FC236}">
                <a16:creationId xmlns:a16="http://schemas.microsoft.com/office/drawing/2014/main" id="{97926138-CD3E-6E70-D102-73A5AED1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4710113"/>
            <a:ext cx="1703387" cy="1754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B442E-BDDE-1693-ABCF-DB1E589E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31B8-5C7E-D148-853D-C85C3196D9A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B2FE6E84-8F9E-C750-E78A-FE592E6E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Allocating Resources</a:t>
            </a:r>
          </a:p>
        </p:txBody>
      </p:sp>
      <p:pic>
        <p:nvPicPr>
          <p:cNvPr id="54274" name="Content Placeholder 5">
            <a:extLst>
              <a:ext uri="{FF2B5EF4-FFF2-40B4-BE49-F238E27FC236}">
                <a16:creationId xmlns:a16="http://schemas.microsoft.com/office/drawing/2014/main" id="{952BB997-BAAC-48E7-696D-7FCC82ABDD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6388" y="2468563"/>
            <a:ext cx="3276600" cy="3856037"/>
          </a:xfrm>
        </p:spPr>
      </p:pic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B7383539-539A-64C3-5001-F558BFB34E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E26BBE-4538-0446-A969-BAE959C36185}" type="slidenum">
              <a:rPr lang="en-US" altLang="en-US" smtClean="0">
                <a:solidFill>
                  <a:srgbClr val="595959"/>
                </a:solidFill>
              </a:rPr>
              <a:pPr/>
              <a:t>17</a:t>
            </a:fld>
            <a:endParaRPr lang="en-US" altLang="en-US">
              <a:solidFill>
                <a:srgbClr val="595959"/>
              </a:solidFill>
            </a:endParaRPr>
          </a:p>
        </p:txBody>
      </p:sp>
      <p:pic>
        <p:nvPicPr>
          <p:cNvPr id="54276" name="Picture 7">
            <a:extLst>
              <a:ext uri="{FF2B5EF4-FFF2-40B4-BE49-F238E27FC236}">
                <a16:creationId xmlns:a16="http://schemas.microsoft.com/office/drawing/2014/main" id="{F9F63683-3576-C46E-4E07-026FEB142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68563"/>
            <a:ext cx="32766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3F9C-9C58-B414-33AB-65F8234A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163" y="457200"/>
            <a:ext cx="8913813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Stages of Employment Development</a:t>
            </a:r>
          </a:p>
        </p:txBody>
      </p:sp>
      <p:sp>
        <p:nvSpPr>
          <p:cNvPr id="30722" name="Slide Number Placeholder 2">
            <a:extLst>
              <a:ext uri="{FF2B5EF4-FFF2-40B4-BE49-F238E27FC236}">
                <a16:creationId xmlns:a16="http://schemas.microsoft.com/office/drawing/2014/main" id="{318F28B2-6DB1-F6F8-37F7-DC22A6797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5009C7-EC85-9040-AF9F-0069BB20B5A5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9FACC9-F86B-96C5-C178-806AB46F92C7}"/>
              </a:ext>
            </a:extLst>
          </p:cNvPr>
          <p:cNvGraphicFramePr/>
          <p:nvPr/>
        </p:nvGraphicFramePr>
        <p:xfrm>
          <a:off x="304800" y="16002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4" name="Picture 4">
            <a:extLst>
              <a:ext uri="{FF2B5EF4-FFF2-40B4-BE49-F238E27FC236}">
                <a16:creationId xmlns:a16="http://schemas.microsoft.com/office/drawing/2014/main" id="{13D8C07F-9CF5-61AE-B8B3-BB31189B9B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98F557F1-1FDB-9E5C-E21B-D477A79C36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1371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FE41A392-0181-CAE5-3F4B-FEC7B390B0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12954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8E82830F-E173-9779-FE63-24BDCB64C4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38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D83625A-9E13-9E7A-68C1-BA23C7D3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950"/>
            <a:ext cx="9067800" cy="9144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Initial Contact - Considerations</a:t>
            </a:r>
          </a:p>
        </p:txBody>
      </p:sp>
      <p:sp>
        <p:nvSpPr>
          <p:cNvPr id="31746" name="Slide Number Placeholder 2">
            <a:extLst>
              <a:ext uri="{FF2B5EF4-FFF2-40B4-BE49-F238E27FC236}">
                <a16:creationId xmlns:a16="http://schemas.microsoft.com/office/drawing/2014/main" id="{32A9B8BC-25BB-44FC-79C9-FA612B11D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90254F-0A83-0740-B9E5-A9DFE267A440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F6305E-63EC-79DD-5C89-6DD475C9B11F}"/>
              </a:ext>
            </a:extLst>
          </p:cNvPr>
          <p:cNvGraphicFramePr/>
          <p:nvPr/>
        </p:nvGraphicFramePr>
        <p:xfrm>
          <a:off x="5334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8" name="Picture 5">
            <a:extLst>
              <a:ext uri="{FF2B5EF4-FFF2-40B4-BE49-F238E27FC236}">
                <a16:creationId xmlns:a16="http://schemas.microsoft.com/office/drawing/2014/main" id="{C8FD3462-65BC-87EA-65C5-F087009A1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609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1F1AA37-58B0-1C26-8255-8C02FFD95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The Definition of Community-Based Employment Services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1A3BF52-CC2B-B0CC-7645-B4BCE52251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05000"/>
            <a:ext cx="7010400" cy="6858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MANAGING CHAOS!!!</a:t>
            </a:r>
          </a:p>
        </p:txBody>
      </p:sp>
      <p:sp>
        <p:nvSpPr>
          <p:cNvPr id="48131" name="Slide Number Placeholder 1">
            <a:extLst>
              <a:ext uri="{FF2B5EF4-FFF2-40B4-BE49-F238E27FC236}">
                <a16:creationId xmlns:a16="http://schemas.microsoft.com/office/drawing/2014/main" id="{2BC53C93-5923-FF36-B531-2452C0658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0EBBB0-DEB8-2640-B03D-5407A85E5C63}" type="slidenum">
              <a:rPr lang="en-US" altLang="en-US" smtClean="0">
                <a:solidFill>
                  <a:srgbClr val="595959"/>
                </a:solidFill>
              </a:rPr>
              <a:pPr/>
              <a:t>2</a:t>
            </a:fld>
            <a:endParaRPr lang="en-US" altLang="en-US">
              <a:solidFill>
                <a:srgbClr val="595959"/>
              </a:solidFill>
            </a:endParaRPr>
          </a:p>
        </p:txBody>
      </p:sp>
      <p:pic>
        <p:nvPicPr>
          <p:cNvPr id="23556" name="Picture 9" descr="j0149481">
            <a:extLst>
              <a:ext uri="{FF2B5EF4-FFF2-40B4-BE49-F238E27FC236}">
                <a16:creationId xmlns:a16="http://schemas.microsoft.com/office/drawing/2014/main" id="{8C0FEA1C-F7FF-3194-E268-31D802A27AA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9" b="26169"/>
          <a:stretch>
            <a:fillRect/>
          </a:stretch>
        </p:blipFill>
        <p:spPr bwMode="auto">
          <a:xfrm>
            <a:off x="609600" y="2895600"/>
            <a:ext cx="76104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7D3792F3-08E6-7F72-887C-994DD3DD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813"/>
            <a:ext cx="8913813" cy="9144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Employer</a:t>
            </a:r>
            <a:r>
              <a:rPr lang="en-US" altLang="en-US" sz="4000" b="1">
                <a:ea typeface="ＭＳ Ｐゴシック" panose="020B0600070205080204" pitchFamily="34" charset="-128"/>
              </a:rPr>
              <a:t> </a:t>
            </a:r>
            <a:r>
              <a:rPr lang="en-US" altLang="en-US" sz="4000">
                <a:ea typeface="ＭＳ Ｐゴシック" panose="020B0600070205080204" pitchFamily="34" charset="-128"/>
              </a:rPr>
              <a:t>File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ED4695-670A-8092-69C9-655B3A530B50}"/>
              </a:ext>
            </a:extLst>
          </p:cNvPr>
          <p:cNvSpPr/>
          <p:nvPr/>
        </p:nvSpPr>
        <p:spPr>
          <a:xfrm>
            <a:off x="331788" y="1690688"/>
            <a:ext cx="8139112" cy="4633912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 marL="342900" indent="-3429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DEMOGRAPHICS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 marL="342900" indent="-3429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CONTACT INFORMATION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 marL="342900" indent="-3429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RELATIONSHIP MANAGEMENT PLAN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 marL="342900" indent="-3429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CULTURAL ASSESSMENTS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 marL="342900" indent="-3429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JSI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 marL="342900" indent="-3429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FLOW CHARTS</a:t>
            </a:r>
          </a:p>
          <a:p>
            <a:pPr marL="342900" indent="-34290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32772" name="Picture 2" descr="C:\Users\McAllister\AppData\Local\Microsoft\Windows\Temporary Internet Files\Content.IE5\IL3PGCER\MCj04240900000[1].wmf">
            <a:extLst>
              <a:ext uri="{FF2B5EF4-FFF2-40B4-BE49-F238E27FC236}">
                <a16:creationId xmlns:a16="http://schemas.microsoft.com/office/drawing/2014/main" id="{C6DB525A-EBC7-8812-124E-2B9D3B83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381000"/>
            <a:ext cx="3048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laptop">
            <a:extLst>
              <a:ext uri="{FF2B5EF4-FFF2-40B4-BE49-F238E27FC236}">
                <a16:creationId xmlns:a16="http://schemas.microsoft.com/office/drawing/2014/main" id="{F0B9B4AA-2832-3E2B-410C-C7FBF7EC222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104063" y="4962525"/>
            <a:ext cx="1809750" cy="13620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6E6896-844B-B625-6D11-64CF19AC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8E507-E9B1-C840-8857-B94F080067A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537E-6315-BAE6-0273-C845902E8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163" y="457200"/>
            <a:ext cx="8913813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Stages of Employment Development</a:t>
            </a:r>
          </a:p>
        </p:txBody>
      </p:sp>
      <p:sp>
        <p:nvSpPr>
          <p:cNvPr id="33794" name="Slide Number Placeholder 2">
            <a:extLst>
              <a:ext uri="{FF2B5EF4-FFF2-40B4-BE49-F238E27FC236}">
                <a16:creationId xmlns:a16="http://schemas.microsoft.com/office/drawing/2014/main" id="{40C47F0A-3160-3CDD-9BB1-47BCF30FB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8005E6-A629-6D44-8743-4ED24DF1843B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D8A635-85C5-5B28-8261-C8CFE4486E33}"/>
              </a:ext>
            </a:extLst>
          </p:cNvPr>
          <p:cNvGraphicFramePr/>
          <p:nvPr/>
        </p:nvGraphicFramePr>
        <p:xfrm>
          <a:off x="304800" y="16002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6" name="Picture 4">
            <a:extLst>
              <a:ext uri="{FF2B5EF4-FFF2-40B4-BE49-F238E27FC236}">
                <a16:creationId xmlns:a16="http://schemas.microsoft.com/office/drawing/2014/main" id="{2BED42F8-7ED4-864C-7DA5-AA4382D765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749828B0-3630-2436-FB97-434BBBB400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1371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:a16="http://schemas.microsoft.com/office/drawing/2014/main" id="{3EA7B6DF-037A-4EFE-0C47-CAE5FFADED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12954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>
            <a:extLst>
              <a:ext uri="{FF2B5EF4-FFF2-40B4-BE49-F238E27FC236}">
                <a16:creationId xmlns:a16="http://schemas.microsoft.com/office/drawing/2014/main" id="{C4D073BF-B9B6-EFD9-5A8F-CA16E9B0BF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38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344ACB93-B889-22F9-D7FC-8A231CF0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381000"/>
            <a:ext cx="8913813" cy="9144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Relationship Building Goals</a:t>
            </a:r>
          </a:p>
        </p:txBody>
      </p:sp>
      <p:sp>
        <p:nvSpPr>
          <p:cNvPr id="34818" name="Slide Number Placeholder 2">
            <a:extLst>
              <a:ext uri="{FF2B5EF4-FFF2-40B4-BE49-F238E27FC236}">
                <a16:creationId xmlns:a16="http://schemas.microsoft.com/office/drawing/2014/main" id="{05C89257-6DFF-0C58-C922-BA4F1EAFA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309599-01E4-E647-8332-26166144F1CB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E8FDBF3-601E-3846-C8D1-EBA4407E7914}"/>
              </a:ext>
            </a:extLst>
          </p:cNvPr>
          <p:cNvGraphicFramePr/>
          <p:nvPr/>
        </p:nvGraphicFramePr>
        <p:xfrm>
          <a:off x="152400" y="175260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0" name="Picture 6">
            <a:extLst>
              <a:ext uri="{FF2B5EF4-FFF2-40B4-BE49-F238E27FC236}">
                <a16:creationId xmlns:a16="http://schemas.microsoft.com/office/drawing/2014/main" id="{52811ACA-33B7-D94F-FD30-E3DAB6A0E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2057400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>
            <a:extLst>
              <a:ext uri="{FF2B5EF4-FFF2-40B4-BE49-F238E27FC236}">
                <a16:creationId xmlns:a16="http://schemas.microsoft.com/office/drawing/2014/main" id="{BE96FC02-4CDE-E233-D3B3-02FB33B354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5791200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0">
            <a:extLst>
              <a:ext uri="{FF2B5EF4-FFF2-40B4-BE49-F238E27FC236}">
                <a16:creationId xmlns:a16="http://schemas.microsoft.com/office/drawing/2014/main" id="{CA683250-7708-A762-C599-0016C04CCB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4495800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>
            <a:extLst>
              <a:ext uri="{FF2B5EF4-FFF2-40B4-BE49-F238E27FC236}">
                <a16:creationId xmlns:a16="http://schemas.microsoft.com/office/drawing/2014/main" id="{0E366327-C436-9118-83E1-BBC2EFAB2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3276600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B3E69FBF-F63C-7AD8-FF1F-B3069BD2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8913813" cy="120015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Relationship Building - Considerations</a:t>
            </a:r>
          </a:p>
        </p:txBody>
      </p:sp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8924276D-5C69-81FF-6681-59595F617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D04540-BC30-664F-A776-AE9AFE18FC84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A9992B-982C-559A-59D7-3A6BE335C125}"/>
              </a:ext>
            </a:extLst>
          </p:cNvPr>
          <p:cNvGraphicFramePr/>
          <p:nvPr/>
        </p:nvGraphicFramePr>
        <p:xfrm>
          <a:off x="5334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Picture 1" descr="j0309624.jpg">
            <a:extLst>
              <a:ext uri="{FF2B5EF4-FFF2-40B4-BE49-F238E27FC236}">
                <a16:creationId xmlns:a16="http://schemas.microsoft.com/office/drawing/2014/main" id="{F9334ED4-2A79-2FBA-9458-85B6C08C48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6098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animBg="1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CA3C956-73C6-07D5-A367-0FB41122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Tools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6866" name="Slide Number Placeholder 2">
            <a:extLst>
              <a:ext uri="{FF2B5EF4-FFF2-40B4-BE49-F238E27FC236}">
                <a16:creationId xmlns:a16="http://schemas.microsoft.com/office/drawing/2014/main" id="{98BBA4C5-B7EA-9793-CD9A-D388E04C0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CB21B-7AF2-5B4D-8186-C0FDA1BFA777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pic>
        <p:nvPicPr>
          <p:cNvPr id="36867" name="Picture 3" descr="BU004372.png">
            <a:extLst>
              <a:ext uri="{FF2B5EF4-FFF2-40B4-BE49-F238E27FC236}">
                <a16:creationId xmlns:a16="http://schemas.microsoft.com/office/drawing/2014/main" id="{CBC308C9-F2CE-6FF3-A6DB-7F8FAE80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3121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B0EF12B-3CB0-128F-5CE0-62DB09CDFDE6}"/>
              </a:ext>
            </a:extLst>
          </p:cNvPr>
          <p:cNvGraphicFramePr/>
          <p:nvPr/>
        </p:nvGraphicFramePr>
        <p:xfrm>
          <a:off x="610181" y="243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animBg="1"/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50B9-10CD-BCA5-9A10-10842988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163" y="457200"/>
            <a:ext cx="8913813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Stages of Employment Development</a:t>
            </a:r>
          </a:p>
        </p:txBody>
      </p:sp>
      <p:sp>
        <p:nvSpPr>
          <p:cNvPr id="37890" name="Slide Number Placeholder 2">
            <a:extLst>
              <a:ext uri="{FF2B5EF4-FFF2-40B4-BE49-F238E27FC236}">
                <a16:creationId xmlns:a16="http://schemas.microsoft.com/office/drawing/2014/main" id="{308E2E42-717B-FC34-DA71-DC9DAAA1F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F2AF9F-B2BC-2242-B539-722A86D525D5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F392C0-FE52-E029-D6C2-49EAB1EE45D4}"/>
              </a:ext>
            </a:extLst>
          </p:cNvPr>
          <p:cNvGraphicFramePr/>
          <p:nvPr/>
        </p:nvGraphicFramePr>
        <p:xfrm>
          <a:off x="304800" y="16002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2" name="Picture 4">
            <a:extLst>
              <a:ext uri="{FF2B5EF4-FFF2-40B4-BE49-F238E27FC236}">
                <a16:creationId xmlns:a16="http://schemas.microsoft.com/office/drawing/2014/main" id="{D6517394-60AF-C84E-48F9-F7FE068A19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6D7B5B6D-C35D-ACDB-0304-5FB0FA7567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1371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>
            <a:extLst>
              <a:ext uri="{FF2B5EF4-FFF2-40B4-BE49-F238E27FC236}">
                <a16:creationId xmlns:a16="http://schemas.microsoft.com/office/drawing/2014/main" id="{EBB2CB29-C64B-1C01-B2D0-CB73B87BD3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12954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>
            <a:extLst>
              <a:ext uri="{FF2B5EF4-FFF2-40B4-BE49-F238E27FC236}">
                <a16:creationId xmlns:a16="http://schemas.microsoft.com/office/drawing/2014/main" id="{C2C21BA1-E41D-1DFB-CBD8-12AFBAE37C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38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A1EB4E0E-476B-59BD-0FAA-8BA8C659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381000"/>
            <a:ext cx="8913813" cy="9144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Proposal Goals</a:t>
            </a:r>
          </a:p>
        </p:txBody>
      </p:sp>
      <p:sp>
        <p:nvSpPr>
          <p:cNvPr id="38914" name="Slide Number Placeholder 2">
            <a:extLst>
              <a:ext uri="{FF2B5EF4-FFF2-40B4-BE49-F238E27FC236}">
                <a16:creationId xmlns:a16="http://schemas.microsoft.com/office/drawing/2014/main" id="{BD8007A7-A917-0787-DB0D-0C3E6B2EB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F58698-7D9E-C941-B200-DA7EF4E4EB2D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DAA965-28B4-0950-D39B-BD1DA516B910}"/>
              </a:ext>
            </a:extLst>
          </p:cNvPr>
          <p:cNvGraphicFramePr/>
          <p:nvPr/>
        </p:nvGraphicFramePr>
        <p:xfrm>
          <a:off x="152400" y="175260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16" name="Picture 6">
            <a:extLst>
              <a:ext uri="{FF2B5EF4-FFF2-40B4-BE49-F238E27FC236}">
                <a16:creationId xmlns:a16="http://schemas.microsoft.com/office/drawing/2014/main" id="{F95A537E-9009-FBF4-9314-60F806D15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2057400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>
            <a:extLst>
              <a:ext uri="{FF2B5EF4-FFF2-40B4-BE49-F238E27FC236}">
                <a16:creationId xmlns:a16="http://schemas.microsoft.com/office/drawing/2014/main" id="{33518F2C-005A-4790-FA15-DD7E6D50BC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5791200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0">
            <a:extLst>
              <a:ext uri="{FF2B5EF4-FFF2-40B4-BE49-F238E27FC236}">
                <a16:creationId xmlns:a16="http://schemas.microsoft.com/office/drawing/2014/main" id="{8EBE6E68-6484-8CFA-581F-D584C5577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4495800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1">
            <a:extLst>
              <a:ext uri="{FF2B5EF4-FFF2-40B4-BE49-F238E27FC236}">
                <a16:creationId xmlns:a16="http://schemas.microsoft.com/office/drawing/2014/main" id="{84EB7FF3-964C-C09A-78B3-7110374CC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3276600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animBg="1"/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3FC90FFF-34C8-A7C4-D53E-E4D4301A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8913813" cy="120015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Proposal - Considerations</a:t>
            </a:r>
          </a:p>
        </p:txBody>
      </p:sp>
      <p:sp>
        <p:nvSpPr>
          <p:cNvPr id="39938" name="Slide Number Placeholder 2">
            <a:extLst>
              <a:ext uri="{FF2B5EF4-FFF2-40B4-BE49-F238E27FC236}">
                <a16:creationId xmlns:a16="http://schemas.microsoft.com/office/drawing/2014/main" id="{FC11CF22-ADB9-1C0E-388A-BDE131168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B0F154-B8CB-C14F-877E-81BF5EB03D0F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F4269A5-FE4F-4127-5B10-1594B6C9F532}"/>
              </a:ext>
            </a:extLst>
          </p:cNvPr>
          <p:cNvGraphicFramePr/>
          <p:nvPr/>
        </p:nvGraphicFramePr>
        <p:xfrm>
          <a:off x="5334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40" name="Picture 1" descr="j0309624.jpg">
            <a:extLst>
              <a:ext uri="{FF2B5EF4-FFF2-40B4-BE49-F238E27FC236}">
                <a16:creationId xmlns:a16="http://schemas.microsoft.com/office/drawing/2014/main" id="{3BA488C0-108D-E49A-5707-E212A6DAC8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6098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 animBg="1"/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D982-20EA-BD1D-C0BB-C2A95D9C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44563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Gap Analysis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41C0E1E-CCD7-6BBA-9287-0BE3DB9C7DC9}"/>
              </a:ext>
            </a:extLst>
          </p:cNvPr>
          <p:cNvSpPr/>
          <p:nvPr/>
        </p:nvSpPr>
        <p:spPr>
          <a:xfrm>
            <a:off x="457200" y="1552575"/>
            <a:ext cx="8139113" cy="4359275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Tool for anyone attempting to increase a person’s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 performance 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Structures the proposal and follow up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Documentation that manages the relationship with all stakeholders</a:t>
            </a:r>
          </a:p>
          <a:p>
            <a:pPr>
              <a:lnSpc>
                <a:spcPct val="90000"/>
              </a:lnSpc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  <a:p>
            <a:pPr>
              <a:lnSpc>
                <a:spcPct val="90000"/>
              </a:lnSpc>
              <a:defRPr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43F3C-7BCE-6507-781C-6222C8FA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31B8-5C7E-D148-853D-C85C3196D9A8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928E-4374-8F81-3006-68A889C0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513" cy="725488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GAP Analysis TOOL</a:t>
            </a:r>
          </a:p>
        </p:txBody>
      </p:sp>
      <p:graphicFrame>
        <p:nvGraphicFramePr>
          <p:cNvPr id="4" name="Group 69">
            <a:extLst>
              <a:ext uri="{FF2B5EF4-FFF2-40B4-BE49-F238E27FC236}">
                <a16:creationId xmlns:a16="http://schemas.microsoft.com/office/drawing/2014/main" id="{0AED9D87-AFC7-C666-6A12-8E5DE46628C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531938"/>
          <a:ext cx="8040689" cy="3657600"/>
        </p:xfrm>
        <a:graphic>
          <a:graphicData uri="http://schemas.openxmlformats.org/drawingml/2006/table">
            <a:tbl>
              <a:tblPr/>
              <a:tblGrid>
                <a:gridCol w="1863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5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5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  <a:cs typeface="Arial Black"/>
                        </a:rPr>
                        <a:t>Job Requirement</a:t>
                      </a:r>
                    </a:p>
                  </a:txBody>
                  <a:tcPr marL="91447" marR="91447" marT="45644" marB="45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  <a:cs typeface="Arial Black"/>
                        </a:rPr>
                        <a:t>Person/Status</a:t>
                      </a:r>
                    </a:p>
                  </a:txBody>
                  <a:tcPr marL="91447" marR="91447" marT="45644" marB="45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  <a:cs typeface="Arial Black"/>
                        </a:rPr>
                        <a:t>Supports</a:t>
                      </a:r>
                    </a:p>
                  </a:txBody>
                  <a:tcPr marL="91447" marR="91447" marT="45644" marB="45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7" marR="91447" marT="45644" marB="45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  <a:cs typeface="Arial Black"/>
                        </a:rPr>
                        <a:t>Progress</a:t>
                      </a:r>
                    </a:p>
                  </a:txBody>
                  <a:tcPr marL="91447" marR="91447" marT="45644" marB="45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7" marR="91447" marT="45644" marB="45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7" marR="91447" marT="45644" marB="45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7" marR="91447" marT="45644" marB="45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7" marR="91447" marT="45644" marB="45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7" marR="91447" marT="45644" marB="45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0899A-FD50-D1E4-D5ED-AED10832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31B8-5C7E-D148-853D-C85C3196D9A8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3D45-14E7-A2D3-BCD7-5D1D0874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Navigating the Landscape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D94DA3-A299-97A8-695D-76D65B3C6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r="19958"/>
          <a:stretch>
            <a:fillRect/>
          </a:stretch>
        </p:blipFill>
        <p:spPr bwMode="auto">
          <a:xfrm>
            <a:off x="457200" y="1470025"/>
            <a:ext cx="78486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DFA71B-CB25-B47F-FCF5-B29C742EC39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949825"/>
            <a:ext cx="8386763" cy="1428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Arial Black"/>
                <a:cs typeface="Arial Black"/>
              </a:rPr>
              <a:t>The business of doing business with business!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0AB084-8B81-72FD-868C-210494C4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31B8-5C7E-D148-853D-C85C3196D9A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628D-7EAB-CCCD-CA31-B8224A53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1039813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Skills in the Tool Box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B36B9B-19F6-961C-92CB-B22B2429E743}"/>
              </a:ext>
            </a:extLst>
          </p:cNvPr>
          <p:cNvSpPr/>
          <p:nvPr/>
        </p:nvSpPr>
        <p:spPr>
          <a:xfrm>
            <a:off x="457200" y="1790700"/>
            <a:ext cx="8337550" cy="3995738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 typeface="Arial"/>
              <a:buChar char="•"/>
              <a:defRPr/>
            </a:pPr>
            <a:endParaRPr lang="en-US" sz="2400" dirty="0">
              <a:latin typeface="Arial Black"/>
              <a:cs typeface="Arial Black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latin typeface="Arial Black"/>
                <a:cs typeface="Arial Black"/>
              </a:rPr>
              <a:t>JOB MODIFICATION, JOB RESTRUCTURING, and TRAINING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dirty="0">
              <a:latin typeface="Arial Black"/>
              <a:cs typeface="Arial Black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latin typeface="Arial Black"/>
                <a:cs typeface="Arial Black"/>
              </a:rPr>
              <a:t>TASK and SEQUENCE ANALYSIS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dirty="0">
              <a:latin typeface="Arial Black"/>
              <a:cs typeface="Arial Black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latin typeface="Arial Black"/>
                <a:cs typeface="Arial Black"/>
              </a:rPr>
              <a:t>FLOW DIAGRAMS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dirty="0">
              <a:latin typeface="Arial Black"/>
              <a:cs typeface="Arial Black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latin typeface="Arial Black"/>
                <a:cs typeface="Arial Black"/>
              </a:rPr>
              <a:t>TECHNOLOGY</a:t>
            </a:r>
          </a:p>
          <a:p>
            <a:pPr>
              <a:defRPr/>
            </a:pPr>
            <a:endParaRPr lang="en-US" sz="2400" dirty="0">
              <a:latin typeface="Arial Black"/>
              <a:cs typeface="Arial Black"/>
            </a:endParaRPr>
          </a:p>
          <a:p>
            <a:pPr algn="ctr">
              <a:defRPr/>
            </a:pP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9A44E-1C70-E563-68C6-641C8E6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31B8-5C7E-D148-853D-C85C3196D9A8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BC4F-9804-AE45-C62F-09935269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163" y="457200"/>
            <a:ext cx="8913813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Stages of Employment Development</a:t>
            </a:r>
          </a:p>
        </p:txBody>
      </p:sp>
      <p:sp>
        <p:nvSpPr>
          <p:cNvPr id="40962" name="Slide Number Placeholder 2">
            <a:extLst>
              <a:ext uri="{FF2B5EF4-FFF2-40B4-BE49-F238E27FC236}">
                <a16:creationId xmlns:a16="http://schemas.microsoft.com/office/drawing/2014/main" id="{D100D727-C92C-F94C-3550-4CDE32729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93CCD6-C2DA-B041-B950-E335BAC1B902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5C789A-FFC1-59F9-8C52-016241350675}"/>
              </a:ext>
            </a:extLst>
          </p:cNvPr>
          <p:cNvGraphicFramePr/>
          <p:nvPr/>
        </p:nvGraphicFramePr>
        <p:xfrm>
          <a:off x="304800" y="16002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4" name="Picture 4">
            <a:extLst>
              <a:ext uri="{FF2B5EF4-FFF2-40B4-BE49-F238E27FC236}">
                <a16:creationId xmlns:a16="http://schemas.microsoft.com/office/drawing/2014/main" id="{F60FCDA3-41B7-C679-F466-790369AE0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19212C87-D206-8028-665C-1FB88B6872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1371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FD3166DE-C08C-870E-6BFA-CF51EE4C44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12954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>
            <a:extLst>
              <a:ext uri="{FF2B5EF4-FFF2-40B4-BE49-F238E27FC236}">
                <a16:creationId xmlns:a16="http://schemas.microsoft.com/office/drawing/2014/main" id="{CFF6C3E2-1AF8-5384-F2AE-F0FCE98802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38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C335-1926-57B1-DB99-23DEE7A1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898525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Marketing Plan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4309FC9-42D1-F941-192B-77CC4967EBEA}"/>
              </a:ext>
            </a:extLst>
          </p:cNvPr>
          <p:cNvSpPr/>
          <p:nvPr/>
        </p:nvSpPr>
        <p:spPr>
          <a:xfrm>
            <a:off x="457200" y="1790700"/>
            <a:ext cx="8337550" cy="3995738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 typeface="Arial"/>
              <a:buChar char="•"/>
              <a:defRPr/>
            </a:pPr>
            <a:endParaRPr lang="en-US" sz="2400" dirty="0">
              <a:latin typeface="Arial Black"/>
              <a:cs typeface="Arial Black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latin typeface="Arial Black"/>
                <a:cs typeface="Arial Black"/>
              </a:rPr>
              <a:t>AGENCY/ORGANIZATION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dirty="0">
              <a:latin typeface="Arial Black"/>
              <a:cs typeface="Arial Black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latin typeface="Arial Black"/>
                <a:cs typeface="Arial Black"/>
              </a:rPr>
              <a:t>MANAGEMENT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dirty="0">
              <a:latin typeface="Arial Black"/>
              <a:cs typeface="Arial Black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latin typeface="Arial Black"/>
                <a:cs typeface="Arial Black"/>
              </a:rPr>
              <a:t>TEAM MEMBERS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dirty="0">
              <a:latin typeface="Arial Black"/>
              <a:cs typeface="Arial Black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latin typeface="Arial Black"/>
                <a:cs typeface="Arial Black"/>
              </a:rPr>
              <a:t>EMPLOYMENT DEVELOPER</a:t>
            </a:r>
          </a:p>
          <a:p>
            <a:pPr>
              <a:defRPr/>
            </a:pPr>
            <a:endParaRPr lang="en-US" sz="2400" dirty="0">
              <a:latin typeface="Arial Black"/>
              <a:cs typeface="Arial Black"/>
            </a:endParaRPr>
          </a:p>
          <a:p>
            <a:pPr algn="ctr">
              <a:defRPr/>
            </a:pP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25E72-623B-A757-A883-2D5DF725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31B8-5C7E-D148-853D-C85C3196D9A8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50FB-30B3-3649-EB70-2F17DBA5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8128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Metrics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DC739-D295-5AEC-28A9-27509579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341438"/>
            <a:ext cx="68516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96F32-7F3D-C245-FE97-CA2AA37A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31B8-5C7E-D148-853D-C85C3196D9A8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FA6513F6-8B75-F49B-B64F-7F5FCEEC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EMPLOYERS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174EE3-4E30-66B7-9189-924473C36973}"/>
              </a:ext>
            </a:extLst>
          </p:cNvPr>
          <p:cNvSpPr/>
          <p:nvPr/>
        </p:nvSpPr>
        <p:spPr>
          <a:xfrm>
            <a:off x="1295400" y="1828800"/>
            <a:ext cx="6400800" cy="3657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 Black"/>
                <a:cs typeface="Arial Black"/>
              </a:rPr>
              <a:t>MAYBE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FD9C1F-DB55-D8D0-F3F8-20E7B5998D9A}"/>
              </a:ext>
            </a:extLst>
          </p:cNvPr>
          <p:cNvSpPr/>
          <p:nvPr/>
        </p:nvSpPr>
        <p:spPr>
          <a:xfrm>
            <a:off x="381000" y="1828800"/>
            <a:ext cx="914400" cy="3657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 Black"/>
                <a:cs typeface="Arial Black"/>
              </a:rPr>
              <a:t>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B8904-6D60-2531-CD5C-596F0CAF1101}"/>
              </a:ext>
            </a:extLst>
          </p:cNvPr>
          <p:cNvSpPr/>
          <p:nvPr/>
        </p:nvSpPr>
        <p:spPr>
          <a:xfrm>
            <a:off x="7467600" y="1828800"/>
            <a:ext cx="1295400" cy="3657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 Black"/>
                <a:cs typeface="Arial Black"/>
              </a:rPr>
              <a:t>YES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41B1498A-9F41-49D8-D1B3-3FDC0D28DCE5}"/>
              </a:ext>
            </a:extLst>
          </p:cNvPr>
          <p:cNvSpPr/>
          <p:nvPr/>
        </p:nvSpPr>
        <p:spPr>
          <a:xfrm>
            <a:off x="990600" y="4800600"/>
            <a:ext cx="6477000" cy="789432"/>
          </a:xfrm>
          <a:prstGeom prst="homePlat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 Black"/>
                <a:cs typeface="Arial Black"/>
              </a:rPr>
              <a:t>Development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304DC-BF0C-626E-8A91-7436E408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8A4DE-7800-6748-B830-2D618B92E153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C201F621-BD60-39DF-7C29-C8FC1D53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" y="304800"/>
            <a:ext cx="8913813" cy="914400"/>
          </a:xfrm>
        </p:spPr>
        <p:txBody>
          <a:bodyPr/>
          <a:lstStyle/>
          <a:p>
            <a:pPr eaLnBrk="1" hangingPunct="1"/>
            <a:r>
              <a:rPr lang="en-US" altLang="en-US" sz="4800" b="1">
                <a:ea typeface="ＭＳ Ｐゴシック" panose="020B0600070205080204" pitchFamily="34" charset="-128"/>
              </a:rPr>
              <a:t>Contact Information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75D66FD8-8572-0418-5D87-032802F5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371600"/>
            <a:ext cx="67818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Email:  </a:t>
            </a:r>
            <a:r>
              <a:rPr lang="en-US" altLang="en-US" sz="2400" b="1">
                <a:ea typeface="ＭＳ Ｐゴシック" panose="020B0600070205080204" pitchFamily="34" charset="-128"/>
              </a:rPr>
              <a:t>McAllinc@AOL.COM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1">
            <a:extLst>
              <a:ext uri="{FF2B5EF4-FFF2-40B4-BE49-F238E27FC236}">
                <a16:creationId xmlns:a16="http://schemas.microsoft.com/office/drawing/2014/main" id="{A274A52D-EC29-FBC7-8E85-464BB4AFF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5F99ED-1E47-8F4F-9B50-B63C57781328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pic>
        <p:nvPicPr>
          <p:cNvPr id="41988" name="Picture 2" descr="LogoMArc.png">
            <a:extLst>
              <a:ext uri="{FF2B5EF4-FFF2-40B4-BE49-F238E27FC236}">
                <a16:creationId xmlns:a16="http://schemas.microsoft.com/office/drawing/2014/main" id="{A75336FE-1AD7-6954-9764-29BAC6B1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027238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4">
            <a:extLst>
              <a:ext uri="{FF2B5EF4-FFF2-40B4-BE49-F238E27FC236}">
                <a16:creationId xmlns:a16="http://schemas.microsoft.com/office/drawing/2014/main" id="{C20B6A06-F83C-B96B-C909-2A7156EB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8913813" cy="150495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Two Worlds: Human Services and Employment</a:t>
            </a:r>
          </a:p>
        </p:txBody>
      </p:sp>
      <p:sp>
        <p:nvSpPr>
          <p:cNvPr id="21506" name="Slide Number Placeholder 1">
            <a:extLst>
              <a:ext uri="{FF2B5EF4-FFF2-40B4-BE49-F238E27FC236}">
                <a16:creationId xmlns:a16="http://schemas.microsoft.com/office/drawing/2014/main" id="{2CC14F31-D608-1AE5-CE1C-23A7A060A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itchFamily="2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2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650C6B-4427-634E-8D6B-4D0C4EDAE923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800">
              <a:latin typeface="Arial" panose="020B0604020202020204" pitchFamily="34" charset="0"/>
            </a:endParaRPr>
          </a:p>
        </p:txBody>
      </p:sp>
      <p:pic>
        <p:nvPicPr>
          <p:cNvPr id="21508" name="Picture 11" descr="Postbridge - Wikipedia">
            <a:extLst>
              <a:ext uri="{FF2B5EF4-FFF2-40B4-BE49-F238E27FC236}">
                <a16:creationId xmlns:a16="http://schemas.microsoft.com/office/drawing/2014/main" id="{E1DC262A-0521-147D-5CF2-A1CF2438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613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2">
            <a:extLst>
              <a:ext uri="{FF2B5EF4-FFF2-40B4-BE49-F238E27FC236}">
                <a16:creationId xmlns:a16="http://schemas.microsoft.com/office/drawing/2014/main" id="{64A55D18-BAD3-5D1F-F3FC-4A3DE737C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9971088"/>
            <a:ext cx="9144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hlinkClick r:id="rId3" tooltip="https://en.wikipedia.org/wiki/Postbridge"/>
              </a:rPr>
              <a:t>This Photo</a:t>
            </a:r>
            <a:r>
              <a:rPr lang="en-US" altLang="en-US" sz="900"/>
              <a:t> by Unknown Author is licensed under </a:t>
            </a:r>
            <a:r>
              <a:rPr lang="en-US" altLang="en-US" sz="900">
                <a:hlinkClick r:id="rId4" tooltip="https://creativecommons.org/licenses/by-sa/3.0/"/>
              </a:rPr>
              <a:t>CC BY-SA</a:t>
            </a:r>
            <a:endParaRPr lang="en-US" altLang="en-US" sz="9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5E5BAE5-CD6B-A36A-1809-B9B8FC69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Three Customers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F12DF7E-34FE-137D-EE89-DD9C81ABE9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4425" y="2595563"/>
          <a:ext cx="7610475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371C9DFD-262B-D3C8-6E3C-6D432FFEE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12B162-ED36-D648-ABAC-3BEFD4176175}" type="slidenum">
              <a:rPr lang="en-US" altLang="en-US" smtClean="0">
                <a:solidFill>
                  <a:srgbClr val="595959"/>
                </a:solidFill>
              </a:rPr>
              <a:pPr/>
              <a:t>5</a:t>
            </a:fld>
            <a:endParaRPr lang="en-US" alt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2F75D8B-77FB-1593-D6AE-BB25409A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66800"/>
            <a:ext cx="8913813" cy="9144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Three Customers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FAD76F-629F-0FE1-EC48-16F6CB2163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4425" y="2595563"/>
          <a:ext cx="7610475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C89939BD-D622-FF2F-C9FB-F46F51D7B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43A9F2-D2B7-B24C-9096-43F9498D2841}" type="slidenum">
              <a:rPr lang="en-US" altLang="en-US" smtClean="0">
                <a:solidFill>
                  <a:srgbClr val="595959"/>
                </a:solidFill>
              </a:rPr>
              <a:pPr/>
              <a:t>6</a:t>
            </a:fld>
            <a:endParaRPr lang="en-US" alt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5CB12FF-ABA0-E3A9-7367-10E4B9B7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Three Customers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54CB73-350C-ADEC-94F7-5C7F9C1692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4425" y="2595563"/>
          <a:ext cx="7610475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3C11222E-AB1C-1B67-7C33-C3B41DE68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157C6-77FC-3F4B-9427-439D89557A40}" type="slidenum">
              <a:rPr lang="en-US" altLang="en-US" smtClean="0">
                <a:solidFill>
                  <a:srgbClr val="595959"/>
                </a:solidFill>
              </a:rPr>
              <a:pPr/>
              <a:t>7</a:t>
            </a:fld>
            <a:endParaRPr lang="en-US" altLang="en-US">
              <a:solidFill>
                <a:srgbClr val="595959"/>
              </a:solidFill>
            </a:endParaRP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D6735DDD-9F9E-4D27-D87F-64A93922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1219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B380462A-2EA4-A97D-B125-8CF2ABEB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Job Match</a:t>
            </a:r>
          </a:p>
        </p:txBody>
      </p:sp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3E9D226A-B562-766F-1980-23E1C811A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28CBA6-15ED-CE46-B704-B2B1501801E2}" type="slidenum">
              <a:rPr lang="en-US" altLang="en-US" smtClean="0">
                <a:solidFill>
                  <a:srgbClr val="595959"/>
                </a:solidFill>
              </a:rPr>
              <a:pPr/>
              <a:t>8</a:t>
            </a:fld>
            <a:endParaRPr lang="en-US" altLang="en-US">
              <a:solidFill>
                <a:srgbClr val="595959"/>
              </a:solidFill>
            </a:endParaRPr>
          </a:p>
        </p:txBody>
      </p:sp>
      <p:pic>
        <p:nvPicPr>
          <p:cNvPr id="25603" name="Content Placeholder 9">
            <a:extLst>
              <a:ext uri="{FF2B5EF4-FFF2-40B4-BE49-F238E27FC236}">
                <a16:creationId xmlns:a16="http://schemas.microsoft.com/office/drawing/2014/main" id="{CCF34BDA-25B7-DCC6-80BE-9E9CDB47C0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819400"/>
            <a:ext cx="5105400" cy="3352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0261F5-7B50-0620-D50C-3D1A56E9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472363" cy="86995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The secret to success!</a:t>
            </a:r>
          </a:p>
        </p:txBody>
      </p:sp>
      <p:pic>
        <p:nvPicPr>
          <p:cNvPr id="5" name="Picture 5" descr="BU005219.png">
            <a:extLst>
              <a:ext uri="{FF2B5EF4-FFF2-40B4-BE49-F238E27FC236}">
                <a16:creationId xmlns:a16="http://schemas.microsoft.com/office/drawing/2014/main" id="{2DBD5D42-84ED-9BBC-A0EB-B9C1CB03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216150"/>
            <a:ext cx="77882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C32224-D3DE-3DFF-544E-D8B5B0E1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31B8-5C7E-D148-853D-C85C3196D9A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erception">
  <a:themeElements>
    <a:clrScheme name="Custom 1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5D06867ED03A4E8476C9FFD2C14B95" ma:contentTypeVersion="15" ma:contentTypeDescription="Create a new document." ma:contentTypeScope="" ma:versionID="1a5f460d22eb03c111ddaf218d33269a">
  <xsd:schema xmlns:xsd="http://www.w3.org/2001/XMLSchema" xmlns:xs="http://www.w3.org/2001/XMLSchema" xmlns:p="http://schemas.microsoft.com/office/2006/metadata/properties" xmlns:ns2="721bc721-94fa-4c5e-9660-9e3f4c1c0631" xmlns:ns3="4302e5d3-c06f-42d4-b043-ca97f63a493b" targetNamespace="http://schemas.microsoft.com/office/2006/metadata/properties" ma:root="true" ma:fieldsID="1b65c6da422845c37367fa6de863ae1e" ns2:_="" ns3:_="">
    <xsd:import namespace="721bc721-94fa-4c5e-9660-9e3f4c1c0631"/>
    <xsd:import namespace="4302e5d3-c06f-42d4-b043-ca97f63a49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bc721-94fa-4c5e-9660-9e3f4c1c0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8c80cf6-7142-4f80-a370-b3f7bd024f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2e5d3-c06f-42d4-b043-ca97f63a493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cf648b9-7393-4f9f-8a7e-9049cc04fc48}" ma:internalName="TaxCatchAll" ma:showField="CatchAllData" ma:web="4302e5d3-c06f-42d4-b043-ca97f63a49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267B92-F29A-4C3A-B355-B3A84E3F8D1A}"/>
</file>

<file path=customXml/itemProps2.xml><?xml version="1.0" encoding="utf-8"?>
<ds:datastoreItem xmlns:ds="http://schemas.openxmlformats.org/officeDocument/2006/customXml" ds:itemID="{39DD5D7B-7C9B-472B-A889-016FCDBDCD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422</Words>
  <Application>Microsoft Macintosh PowerPoint</Application>
  <PresentationFormat>On-screen Show (4:3)</PresentationFormat>
  <Paragraphs>200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Century Gothic</vt:lpstr>
      <vt:lpstr>Wingdings 2</vt:lpstr>
      <vt:lpstr>Perception</vt:lpstr>
      <vt:lpstr> Building a Foundation for Employment Support Services</vt:lpstr>
      <vt:lpstr>The Definition of Community-Based Employment Services</vt:lpstr>
      <vt:lpstr>Navigating the Landscape</vt:lpstr>
      <vt:lpstr>Two Worlds: Human Services and Employment</vt:lpstr>
      <vt:lpstr>Three Customers</vt:lpstr>
      <vt:lpstr>Three Customers</vt:lpstr>
      <vt:lpstr>Three Customers</vt:lpstr>
      <vt:lpstr>Job Match</vt:lpstr>
      <vt:lpstr>The secret to success!</vt:lpstr>
      <vt:lpstr>          The 10 yard mile!</vt:lpstr>
      <vt:lpstr>Programs</vt:lpstr>
      <vt:lpstr>Employment Flow</vt:lpstr>
      <vt:lpstr>Dating?</vt:lpstr>
      <vt:lpstr>Employment Flow</vt:lpstr>
      <vt:lpstr>Allocating Resources</vt:lpstr>
      <vt:lpstr>Allocating Resources</vt:lpstr>
      <vt:lpstr>Allocating Resources</vt:lpstr>
      <vt:lpstr>Stages of Employment Development</vt:lpstr>
      <vt:lpstr>Initial Contact - Considerations</vt:lpstr>
      <vt:lpstr>Employer File</vt:lpstr>
      <vt:lpstr>Stages of Employment Development</vt:lpstr>
      <vt:lpstr>Relationship Building Goals</vt:lpstr>
      <vt:lpstr>Relationship Building - Considerations</vt:lpstr>
      <vt:lpstr>Tools </vt:lpstr>
      <vt:lpstr>Stages of Employment Development</vt:lpstr>
      <vt:lpstr>Proposal Goals</vt:lpstr>
      <vt:lpstr>Proposal - Considerations</vt:lpstr>
      <vt:lpstr>Gap Analysis</vt:lpstr>
      <vt:lpstr>GAP Analysis TOOL</vt:lpstr>
      <vt:lpstr>Skills in the Tool Box</vt:lpstr>
      <vt:lpstr>Stages of Employment Development</vt:lpstr>
      <vt:lpstr>Marketing Plan</vt:lpstr>
      <vt:lpstr>Metrics</vt:lpstr>
      <vt:lpstr>EMPLOYERS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RETENTION:</dc:title>
  <dc:creator>Rick McAllister</dc:creator>
  <cp:lastModifiedBy>Rick McAllister</cp:lastModifiedBy>
  <cp:revision>121</cp:revision>
  <dcterms:created xsi:type="dcterms:W3CDTF">2004-04-07T11:56:47Z</dcterms:created>
  <dcterms:modified xsi:type="dcterms:W3CDTF">2023-07-11T13:04:18Z</dcterms:modified>
</cp:coreProperties>
</file>