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 id="2147483703" r:id="rId5"/>
  </p:sldMasterIdLst>
  <p:notesMasterIdLst>
    <p:notesMasterId r:id="rId22"/>
  </p:notesMasterIdLst>
  <p:sldIdLst>
    <p:sldId id="256" r:id="rId6"/>
    <p:sldId id="268" r:id="rId7"/>
    <p:sldId id="408" r:id="rId8"/>
    <p:sldId id="262" r:id="rId9"/>
    <p:sldId id="257" r:id="rId10"/>
    <p:sldId id="486" r:id="rId11"/>
    <p:sldId id="310" r:id="rId12"/>
    <p:sldId id="469" r:id="rId13"/>
    <p:sldId id="304" r:id="rId14"/>
    <p:sldId id="397" r:id="rId15"/>
    <p:sldId id="405" r:id="rId16"/>
    <p:sldId id="404" r:id="rId17"/>
    <p:sldId id="406" r:id="rId18"/>
    <p:sldId id="398" r:id="rId19"/>
    <p:sldId id="490"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 Wiest" initials="EW" lastIdx="1" clrIdx="0"/>
  <p:cmAuthor id="2" name="Emma Wiest" initials="EW [2]" lastIdx="1" clrIdx="1"/>
  <p:cmAuthor id="3" name="Emma Wiest" initials="EW [3]" lastIdx="1" clrIdx="2"/>
  <p:cmAuthor id="4" name="Bill Perez" initials="BP" lastIdx="1" clrIdx="3">
    <p:extLst>
      <p:ext uri="{19B8F6BF-5375-455C-9EA6-DF929625EA0E}">
        <p15:presenceInfo xmlns:p15="http://schemas.microsoft.com/office/powerpoint/2012/main" userId="S::BPerez@gtindependence.com::85948d12-632d-4580-aa6c-9238cac06de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8274" autoAdjust="0"/>
  </p:normalViewPr>
  <p:slideViewPr>
    <p:cSldViewPr snapToGrid="0" snapToObjects="1">
      <p:cViewPr varScale="1">
        <p:scale>
          <a:sx n="84" d="100"/>
          <a:sy n="84" d="100"/>
        </p:scale>
        <p:origin x="427" y="77"/>
      </p:cViewPr>
      <p:guideLst/>
    </p:cSldViewPr>
  </p:slideViewPr>
  <p:notesTextViewPr>
    <p:cViewPr>
      <p:scale>
        <a:sx n="20" d="100"/>
        <a:sy n="2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D3E3D0-76B9-41B8-95BA-621838F3216E}" type="doc">
      <dgm:prSet loTypeId="urn:microsoft.com/office/officeart/2005/8/layout/chart3" loCatId="relationship" qsTypeId="urn:microsoft.com/office/officeart/2005/8/quickstyle/simple1" qsCatId="simple" csTypeId="urn:microsoft.com/office/officeart/2005/8/colors/colorful1" csCatId="colorful" phldr="1"/>
      <dgm:spPr/>
      <dgm:t>
        <a:bodyPr/>
        <a:lstStyle/>
        <a:p>
          <a:endParaRPr lang="en-US"/>
        </a:p>
      </dgm:t>
    </dgm:pt>
    <dgm:pt modelId="{9C1D6180-56E6-4424-9F50-2F3332D2886E}">
      <dgm:prSet phldrT="[Text]" custT="1"/>
      <dgm:spPr>
        <a:solidFill>
          <a:schemeClr val="accent6"/>
        </a:solidFill>
        <a:ln>
          <a:solidFill>
            <a:schemeClr val="tx1"/>
          </a:solidFill>
          <a:prstDash val="solid"/>
        </a:ln>
        <a:effectLst>
          <a:outerShdw blurRad="76200" sx="107000" sy="107000" algn="ctr" rotWithShape="0">
            <a:schemeClr val="bg2">
              <a:alpha val="40000"/>
            </a:schemeClr>
          </a:outerShdw>
        </a:effectLst>
      </dgm:spPr>
      <dgm:t>
        <a:bodyPr/>
        <a:lstStyle/>
        <a:p>
          <a:r>
            <a:rPr lang="en-US" sz="1600" dirty="0">
              <a:effectLst>
                <a:outerShdw blurRad="63500" sx="102000" sy="102000" algn="ctr" rotWithShape="0">
                  <a:prstClr val="black">
                    <a:alpha val="40000"/>
                  </a:prstClr>
                </a:outerShdw>
              </a:effectLst>
              <a:latin typeface="+mj-lt"/>
            </a:rPr>
            <a:t>Freedom</a:t>
          </a:r>
        </a:p>
      </dgm:t>
    </dgm:pt>
    <dgm:pt modelId="{29443E1A-BE71-40FD-AFB1-D0ABF35298F8}" type="parTrans" cxnId="{930451CF-8A38-4028-B958-3F12936A5824}">
      <dgm:prSet/>
      <dgm:spPr/>
      <dgm:t>
        <a:bodyPr/>
        <a:lstStyle/>
        <a:p>
          <a:endParaRPr lang="en-US" sz="1600">
            <a:effectLst>
              <a:outerShdw blurRad="63500" sx="102000" sy="102000" algn="ctr" rotWithShape="0">
                <a:prstClr val="black">
                  <a:alpha val="40000"/>
                </a:prstClr>
              </a:outerShdw>
            </a:effectLst>
          </a:endParaRPr>
        </a:p>
      </dgm:t>
    </dgm:pt>
    <dgm:pt modelId="{CEA95C27-F7A8-46BD-8912-CEB5A16FFF09}" type="sibTrans" cxnId="{930451CF-8A38-4028-B958-3F12936A5824}">
      <dgm:prSet/>
      <dgm:spPr/>
      <dgm:t>
        <a:bodyPr/>
        <a:lstStyle/>
        <a:p>
          <a:endParaRPr lang="en-US" sz="1600">
            <a:effectLst>
              <a:outerShdw blurRad="63500" sx="102000" sy="102000" algn="ctr" rotWithShape="0">
                <a:prstClr val="black">
                  <a:alpha val="40000"/>
                </a:prstClr>
              </a:outerShdw>
            </a:effectLst>
          </a:endParaRPr>
        </a:p>
      </dgm:t>
    </dgm:pt>
    <dgm:pt modelId="{29A3C4BE-BC4F-4C04-904E-684AF45513D3}">
      <dgm:prSet phldrT="[Text]" custT="1"/>
      <dgm:spPr>
        <a:solidFill>
          <a:schemeClr val="accent6">
            <a:lumMod val="60000"/>
            <a:lumOff val="40000"/>
          </a:schemeClr>
        </a:solidFill>
        <a:ln>
          <a:solidFill>
            <a:schemeClr val="tx1"/>
          </a:solidFill>
          <a:prstDash val="solid"/>
        </a:ln>
        <a:effectLst>
          <a:outerShdw blurRad="76200" sx="107000" sy="107000" algn="ctr" rotWithShape="0">
            <a:schemeClr val="bg2">
              <a:alpha val="40000"/>
            </a:schemeClr>
          </a:outerShdw>
        </a:effectLst>
      </dgm:spPr>
      <dgm:t>
        <a:bodyPr/>
        <a:lstStyle/>
        <a:p>
          <a:r>
            <a:rPr lang="en-US" sz="1600" dirty="0">
              <a:effectLst>
                <a:outerShdw blurRad="63500" sx="102000" sy="102000" algn="ctr" rotWithShape="0">
                  <a:prstClr val="black">
                    <a:alpha val="40000"/>
                  </a:prstClr>
                </a:outerShdw>
              </a:effectLst>
              <a:latin typeface="+mj-lt"/>
            </a:rPr>
            <a:t>Authority</a:t>
          </a:r>
        </a:p>
      </dgm:t>
    </dgm:pt>
    <dgm:pt modelId="{977D7ECC-099B-4144-BA6F-D4438AA9F023}" type="parTrans" cxnId="{1C5CB428-D2AF-4B36-BF36-657A724C1A0E}">
      <dgm:prSet/>
      <dgm:spPr/>
      <dgm:t>
        <a:bodyPr/>
        <a:lstStyle/>
        <a:p>
          <a:endParaRPr lang="en-US" sz="1600">
            <a:effectLst>
              <a:outerShdw blurRad="63500" sx="102000" sy="102000" algn="ctr" rotWithShape="0">
                <a:prstClr val="black">
                  <a:alpha val="40000"/>
                </a:prstClr>
              </a:outerShdw>
            </a:effectLst>
          </a:endParaRPr>
        </a:p>
      </dgm:t>
    </dgm:pt>
    <dgm:pt modelId="{BFF5449E-65BC-4B5B-80E4-212B2D6CF62C}" type="sibTrans" cxnId="{1C5CB428-D2AF-4B36-BF36-657A724C1A0E}">
      <dgm:prSet/>
      <dgm:spPr/>
      <dgm:t>
        <a:bodyPr/>
        <a:lstStyle/>
        <a:p>
          <a:endParaRPr lang="en-US" sz="1600">
            <a:effectLst>
              <a:outerShdw blurRad="63500" sx="102000" sy="102000" algn="ctr" rotWithShape="0">
                <a:prstClr val="black">
                  <a:alpha val="40000"/>
                </a:prstClr>
              </a:outerShdw>
            </a:effectLst>
          </a:endParaRPr>
        </a:p>
      </dgm:t>
    </dgm:pt>
    <dgm:pt modelId="{D4048516-5F12-405E-BB52-A8EF960A30D3}">
      <dgm:prSet phldrT="[Text]" custT="1"/>
      <dgm:spPr>
        <a:solidFill>
          <a:schemeClr val="accent1"/>
        </a:solidFill>
        <a:ln>
          <a:solidFill>
            <a:schemeClr val="tx1"/>
          </a:solidFill>
          <a:prstDash val="solid"/>
        </a:ln>
        <a:effectLst>
          <a:outerShdw blurRad="76200" sx="107000" sy="107000" algn="ctr" rotWithShape="0">
            <a:schemeClr val="bg2">
              <a:alpha val="40000"/>
            </a:schemeClr>
          </a:outerShdw>
        </a:effectLst>
      </dgm:spPr>
      <dgm:t>
        <a:bodyPr/>
        <a:lstStyle/>
        <a:p>
          <a:r>
            <a:rPr lang="en-US" sz="1600" dirty="0">
              <a:effectLst>
                <a:outerShdw blurRad="63500" sx="102000" sy="102000" algn="ctr" rotWithShape="0">
                  <a:prstClr val="black">
                    <a:alpha val="40000"/>
                  </a:prstClr>
                </a:outerShdw>
              </a:effectLst>
              <a:latin typeface="+mj-lt"/>
            </a:rPr>
            <a:t>Support</a:t>
          </a:r>
        </a:p>
      </dgm:t>
    </dgm:pt>
    <dgm:pt modelId="{E698ADB8-767D-4473-8499-6637CCA3ADB1}" type="parTrans" cxnId="{F0AD0F95-6436-496E-982B-C30E9B77437C}">
      <dgm:prSet/>
      <dgm:spPr/>
      <dgm:t>
        <a:bodyPr/>
        <a:lstStyle/>
        <a:p>
          <a:endParaRPr lang="en-US" sz="1600">
            <a:effectLst>
              <a:outerShdw blurRad="63500" sx="102000" sy="102000" algn="ctr" rotWithShape="0">
                <a:prstClr val="black">
                  <a:alpha val="40000"/>
                </a:prstClr>
              </a:outerShdw>
            </a:effectLst>
          </a:endParaRPr>
        </a:p>
      </dgm:t>
    </dgm:pt>
    <dgm:pt modelId="{7741592C-EEE9-4259-8299-174E53FDDDD5}" type="sibTrans" cxnId="{F0AD0F95-6436-496E-982B-C30E9B77437C}">
      <dgm:prSet/>
      <dgm:spPr/>
      <dgm:t>
        <a:bodyPr/>
        <a:lstStyle/>
        <a:p>
          <a:endParaRPr lang="en-US" sz="1600">
            <a:effectLst>
              <a:outerShdw blurRad="63500" sx="102000" sy="102000" algn="ctr" rotWithShape="0">
                <a:prstClr val="black">
                  <a:alpha val="40000"/>
                </a:prstClr>
              </a:outerShdw>
            </a:effectLst>
          </a:endParaRPr>
        </a:p>
      </dgm:t>
    </dgm:pt>
    <dgm:pt modelId="{EE0661C5-56C3-483D-A2B9-61F2F6D710B0}">
      <dgm:prSet phldrT="[Text]" custT="1"/>
      <dgm:spPr>
        <a:ln>
          <a:solidFill>
            <a:schemeClr val="tx1"/>
          </a:solidFill>
          <a:prstDash val="solid"/>
        </a:ln>
        <a:effectLst>
          <a:outerShdw blurRad="76200" sx="107000" sy="107000" algn="ctr" rotWithShape="0">
            <a:schemeClr val="bg2">
              <a:alpha val="40000"/>
            </a:schemeClr>
          </a:outerShdw>
        </a:effectLst>
      </dgm:spPr>
      <dgm:t>
        <a:bodyPr/>
        <a:lstStyle/>
        <a:p>
          <a:r>
            <a:rPr lang="en-US" sz="1600" dirty="0">
              <a:solidFill>
                <a:schemeClr val="accent4"/>
              </a:solidFill>
              <a:effectLst>
                <a:outerShdw blurRad="63500" sx="102000" sy="102000" algn="ctr" rotWithShape="0">
                  <a:prstClr val="black">
                    <a:alpha val="40000"/>
                  </a:prstClr>
                </a:outerShdw>
              </a:effectLst>
              <a:latin typeface="+mj-lt"/>
            </a:rPr>
            <a:t>Responsibility</a:t>
          </a:r>
        </a:p>
      </dgm:t>
    </dgm:pt>
    <dgm:pt modelId="{209BE2F3-3199-4D61-90E8-FF29E3FFE80C}" type="parTrans" cxnId="{8955D6B2-9F5A-4CE1-8E0B-979C844215DE}">
      <dgm:prSet/>
      <dgm:spPr/>
      <dgm:t>
        <a:bodyPr/>
        <a:lstStyle/>
        <a:p>
          <a:endParaRPr lang="en-US" sz="1600">
            <a:effectLst>
              <a:outerShdw blurRad="63500" sx="102000" sy="102000" algn="ctr" rotWithShape="0">
                <a:prstClr val="black">
                  <a:alpha val="40000"/>
                </a:prstClr>
              </a:outerShdw>
            </a:effectLst>
          </a:endParaRPr>
        </a:p>
      </dgm:t>
    </dgm:pt>
    <dgm:pt modelId="{18C72DDD-F261-40BD-9635-97F17AB7046E}" type="sibTrans" cxnId="{8955D6B2-9F5A-4CE1-8E0B-979C844215DE}">
      <dgm:prSet/>
      <dgm:spPr/>
      <dgm:t>
        <a:bodyPr/>
        <a:lstStyle/>
        <a:p>
          <a:endParaRPr lang="en-US" sz="1600">
            <a:effectLst>
              <a:outerShdw blurRad="63500" sx="102000" sy="102000" algn="ctr" rotWithShape="0">
                <a:prstClr val="black">
                  <a:alpha val="40000"/>
                </a:prstClr>
              </a:outerShdw>
            </a:effectLst>
          </a:endParaRPr>
        </a:p>
      </dgm:t>
    </dgm:pt>
    <dgm:pt modelId="{6340D0D2-6895-49B5-B192-B203679BF4C4}">
      <dgm:prSet phldrT="[Text]" custT="1"/>
      <dgm:spPr>
        <a:solidFill>
          <a:schemeClr val="accent4">
            <a:lumMod val="50000"/>
          </a:schemeClr>
        </a:solidFill>
        <a:ln>
          <a:solidFill>
            <a:schemeClr val="tx1"/>
          </a:solidFill>
          <a:extLst>
            <a:ext uri="{C807C97D-BFC1-408E-A445-0C87EB9F89A2}">
              <ask:lineSketchStyleProps xmlns:ask="http://schemas.microsoft.com/office/drawing/2018/sketchyshapes">
                <ask:type>
                  <ask:lineSketchNone/>
                </ask:type>
              </ask:lineSketchStyleProps>
            </a:ext>
          </a:extLst>
        </a:ln>
        <a:effectLst>
          <a:outerShdw blurRad="76200" sx="107000" sy="107000" algn="ctr" rotWithShape="0">
            <a:schemeClr val="bg2">
              <a:alpha val="40000"/>
            </a:schemeClr>
          </a:outerShdw>
        </a:effectLst>
      </dgm:spPr>
      <dgm:t>
        <a:bodyPr/>
        <a:lstStyle/>
        <a:p>
          <a:r>
            <a:rPr lang="en-US" sz="1600" dirty="0">
              <a:solidFill>
                <a:schemeClr val="accent4"/>
              </a:solidFill>
              <a:effectLst>
                <a:outerShdw blurRad="63500" sx="102000" sy="102000" algn="ctr" rotWithShape="0">
                  <a:prstClr val="black">
                    <a:alpha val="40000"/>
                  </a:prstClr>
                </a:outerShdw>
              </a:effectLst>
              <a:latin typeface="+mj-lt"/>
            </a:rPr>
            <a:t>Confirmation</a:t>
          </a:r>
        </a:p>
      </dgm:t>
    </dgm:pt>
    <dgm:pt modelId="{E0CA1786-77CD-463D-A6DE-7992063AA212}" type="parTrans" cxnId="{F38FAF6E-2DED-4932-976C-F76A96AB8D5E}">
      <dgm:prSet/>
      <dgm:spPr/>
      <dgm:t>
        <a:bodyPr/>
        <a:lstStyle/>
        <a:p>
          <a:endParaRPr lang="en-US" sz="1600">
            <a:effectLst>
              <a:outerShdw blurRad="63500" sx="102000" sy="102000" algn="ctr" rotWithShape="0">
                <a:prstClr val="black">
                  <a:alpha val="40000"/>
                </a:prstClr>
              </a:outerShdw>
            </a:effectLst>
          </a:endParaRPr>
        </a:p>
      </dgm:t>
    </dgm:pt>
    <dgm:pt modelId="{ECAC64A8-6B9E-47B7-82B9-F4497EAE867B}" type="sibTrans" cxnId="{F38FAF6E-2DED-4932-976C-F76A96AB8D5E}">
      <dgm:prSet/>
      <dgm:spPr/>
      <dgm:t>
        <a:bodyPr/>
        <a:lstStyle/>
        <a:p>
          <a:endParaRPr lang="en-US" sz="1600">
            <a:effectLst>
              <a:outerShdw blurRad="63500" sx="102000" sy="102000" algn="ctr" rotWithShape="0">
                <a:prstClr val="black">
                  <a:alpha val="40000"/>
                </a:prstClr>
              </a:outerShdw>
            </a:effectLst>
          </a:endParaRPr>
        </a:p>
      </dgm:t>
    </dgm:pt>
    <dgm:pt modelId="{F95C2FF8-CE44-4203-8FCC-2FA71F531941}" type="pres">
      <dgm:prSet presAssocID="{15D3E3D0-76B9-41B8-95BA-621838F3216E}" presName="compositeShape" presStyleCnt="0">
        <dgm:presLayoutVars>
          <dgm:chMax val="7"/>
          <dgm:dir/>
          <dgm:resizeHandles val="exact"/>
        </dgm:presLayoutVars>
      </dgm:prSet>
      <dgm:spPr/>
    </dgm:pt>
    <dgm:pt modelId="{A7435F60-FB60-418D-B36C-0A265D7214B6}" type="pres">
      <dgm:prSet presAssocID="{15D3E3D0-76B9-41B8-95BA-621838F3216E}" presName="wedge1" presStyleLbl="node1" presStyleIdx="0" presStyleCnt="5" custLinFactNeighborX="-732" custLinFactNeighborY="803"/>
      <dgm:spPr/>
    </dgm:pt>
    <dgm:pt modelId="{AFDB0558-0A32-44CA-934B-969FACC5F6C2}" type="pres">
      <dgm:prSet presAssocID="{15D3E3D0-76B9-41B8-95BA-621838F3216E}" presName="wedge1Tx" presStyleLbl="node1" presStyleIdx="0" presStyleCnt="5">
        <dgm:presLayoutVars>
          <dgm:chMax val="0"/>
          <dgm:chPref val="0"/>
          <dgm:bulletEnabled val="1"/>
        </dgm:presLayoutVars>
      </dgm:prSet>
      <dgm:spPr/>
    </dgm:pt>
    <dgm:pt modelId="{B433F387-BF18-4D76-AEF6-616876CC394A}" type="pres">
      <dgm:prSet presAssocID="{15D3E3D0-76B9-41B8-95BA-621838F3216E}" presName="wedge2" presStyleLbl="node1" presStyleIdx="1" presStyleCnt="5" custLinFactNeighborX="2768" custLinFactNeighborY="-2499"/>
      <dgm:spPr/>
    </dgm:pt>
    <dgm:pt modelId="{03C170A2-8136-451B-8BF8-B9A422319880}" type="pres">
      <dgm:prSet presAssocID="{15D3E3D0-76B9-41B8-95BA-621838F3216E}" presName="wedge2Tx" presStyleLbl="node1" presStyleIdx="1" presStyleCnt="5">
        <dgm:presLayoutVars>
          <dgm:chMax val="0"/>
          <dgm:chPref val="0"/>
          <dgm:bulletEnabled val="1"/>
        </dgm:presLayoutVars>
      </dgm:prSet>
      <dgm:spPr/>
    </dgm:pt>
    <dgm:pt modelId="{DF8F2F03-1187-489B-A0C4-38173011AF87}" type="pres">
      <dgm:prSet presAssocID="{15D3E3D0-76B9-41B8-95BA-621838F3216E}" presName="wedge3" presStyleLbl="node1" presStyleIdx="2" presStyleCnt="5" custLinFactNeighborX="1487" custLinFactNeighborY="-2057"/>
      <dgm:spPr/>
    </dgm:pt>
    <dgm:pt modelId="{B50F68D1-0212-4365-B448-ECC7BF724165}" type="pres">
      <dgm:prSet presAssocID="{15D3E3D0-76B9-41B8-95BA-621838F3216E}" presName="wedge3Tx" presStyleLbl="node1" presStyleIdx="2" presStyleCnt="5">
        <dgm:presLayoutVars>
          <dgm:chMax val="0"/>
          <dgm:chPref val="0"/>
          <dgm:bulletEnabled val="1"/>
        </dgm:presLayoutVars>
      </dgm:prSet>
      <dgm:spPr/>
    </dgm:pt>
    <dgm:pt modelId="{2AE31EBA-0AF9-40F9-88B4-4C28C48F3275}" type="pres">
      <dgm:prSet presAssocID="{15D3E3D0-76B9-41B8-95BA-621838F3216E}" presName="wedge4" presStyleLbl="node1" presStyleIdx="3" presStyleCnt="5" custLinFactNeighborX="782" custLinFactNeighborY="-2690"/>
      <dgm:spPr/>
    </dgm:pt>
    <dgm:pt modelId="{875A8F81-747A-46B9-B925-D3F204B009F5}" type="pres">
      <dgm:prSet presAssocID="{15D3E3D0-76B9-41B8-95BA-621838F3216E}" presName="wedge4Tx" presStyleLbl="node1" presStyleIdx="3" presStyleCnt="5">
        <dgm:presLayoutVars>
          <dgm:chMax val="0"/>
          <dgm:chPref val="0"/>
          <dgm:bulletEnabled val="1"/>
        </dgm:presLayoutVars>
      </dgm:prSet>
      <dgm:spPr/>
    </dgm:pt>
    <dgm:pt modelId="{2FE35DCD-54C0-4EFF-94BF-BC2760FEDE9C}" type="pres">
      <dgm:prSet presAssocID="{15D3E3D0-76B9-41B8-95BA-621838F3216E}" presName="wedge5" presStyleLbl="node1" presStyleIdx="4" presStyleCnt="5" custLinFactNeighborX="903" custLinFactNeighborY="-4018"/>
      <dgm:spPr/>
    </dgm:pt>
    <dgm:pt modelId="{25858638-CB0E-4937-811A-C97B16E240A2}" type="pres">
      <dgm:prSet presAssocID="{15D3E3D0-76B9-41B8-95BA-621838F3216E}" presName="wedge5Tx" presStyleLbl="node1" presStyleIdx="4" presStyleCnt="5">
        <dgm:presLayoutVars>
          <dgm:chMax val="0"/>
          <dgm:chPref val="0"/>
          <dgm:bulletEnabled val="1"/>
        </dgm:presLayoutVars>
      </dgm:prSet>
      <dgm:spPr/>
    </dgm:pt>
  </dgm:ptLst>
  <dgm:cxnLst>
    <dgm:cxn modelId="{93E1A908-0620-4182-95D3-3E993D0D6533}" type="presOf" srcId="{EE0661C5-56C3-483D-A2B9-61F2F6D710B0}" destId="{2AE31EBA-0AF9-40F9-88B4-4C28C48F3275}" srcOrd="0" destOrd="0" presId="urn:microsoft.com/office/officeart/2005/8/layout/chart3"/>
    <dgm:cxn modelId="{B4B92C09-BAFA-44F9-BDA1-992452F6599A}" type="presOf" srcId="{9C1D6180-56E6-4424-9F50-2F3332D2886E}" destId="{A7435F60-FB60-418D-B36C-0A265D7214B6}" srcOrd="0" destOrd="0" presId="urn:microsoft.com/office/officeart/2005/8/layout/chart3"/>
    <dgm:cxn modelId="{1C5CB428-D2AF-4B36-BF36-657A724C1A0E}" srcId="{15D3E3D0-76B9-41B8-95BA-621838F3216E}" destId="{29A3C4BE-BC4F-4C04-904E-684AF45513D3}" srcOrd="1" destOrd="0" parTransId="{977D7ECC-099B-4144-BA6F-D4438AA9F023}" sibTransId="{BFF5449E-65BC-4B5B-80E4-212B2D6CF62C}"/>
    <dgm:cxn modelId="{86365E5D-2727-49C3-B216-CB80EA682A88}" type="presOf" srcId="{6340D0D2-6895-49B5-B192-B203679BF4C4}" destId="{25858638-CB0E-4937-811A-C97B16E240A2}" srcOrd="1" destOrd="0" presId="urn:microsoft.com/office/officeart/2005/8/layout/chart3"/>
    <dgm:cxn modelId="{731EAE4D-A0F8-49AE-9490-2F3C621576B5}" type="presOf" srcId="{29A3C4BE-BC4F-4C04-904E-684AF45513D3}" destId="{B433F387-BF18-4D76-AEF6-616876CC394A}" srcOrd="0" destOrd="0" presId="urn:microsoft.com/office/officeart/2005/8/layout/chart3"/>
    <dgm:cxn modelId="{F38FAF6E-2DED-4932-976C-F76A96AB8D5E}" srcId="{15D3E3D0-76B9-41B8-95BA-621838F3216E}" destId="{6340D0D2-6895-49B5-B192-B203679BF4C4}" srcOrd="4" destOrd="0" parTransId="{E0CA1786-77CD-463D-A6DE-7992063AA212}" sibTransId="{ECAC64A8-6B9E-47B7-82B9-F4497EAE867B}"/>
    <dgm:cxn modelId="{78004F80-2C5E-4443-83A3-789606713DFE}" type="presOf" srcId="{15D3E3D0-76B9-41B8-95BA-621838F3216E}" destId="{F95C2FF8-CE44-4203-8FCC-2FA71F531941}" srcOrd="0" destOrd="0" presId="urn:microsoft.com/office/officeart/2005/8/layout/chart3"/>
    <dgm:cxn modelId="{E3D0EE80-BE11-4D35-AC03-EC0D3FB4FE44}" type="presOf" srcId="{D4048516-5F12-405E-BB52-A8EF960A30D3}" destId="{DF8F2F03-1187-489B-A0C4-38173011AF87}" srcOrd="0" destOrd="0" presId="urn:microsoft.com/office/officeart/2005/8/layout/chart3"/>
    <dgm:cxn modelId="{57277986-ED95-4D5A-A602-D8988FF5A18C}" type="presOf" srcId="{D4048516-5F12-405E-BB52-A8EF960A30D3}" destId="{B50F68D1-0212-4365-B448-ECC7BF724165}" srcOrd="1" destOrd="0" presId="urn:microsoft.com/office/officeart/2005/8/layout/chart3"/>
    <dgm:cxn modelId="{F0AD0F95-6436-496E-982B-C30E9B77437C}" srcId="{15D3E3D0-76B9-41B8-95BA-621838F3216E}" destId="{D4048516-5F12-405E-BB52-A8EF960A30D3}" srcOrd="2" destOrd="0" parTransId="{E698ADB8-767D-4473-8499-6637CCA3ADB1}" sibTransId="{7741592C-EEE9-4259-8299-174E53FDDDD5}"/>
    <dgm:cxn modelId="{2B8F7097-32FA-4F8C-A8D8-9C21E9D5B27E}" type="presOf" srcId="{EE0661C5-56C3-483D-A2B9-61F2F6D710B0}" destId="{875A8F81-747A-46B9-B925-D3F204B009F5}" srcOrd="1" destOrd="0" presId="urn:microsoft.com/office/officeart/2005/8/layout/chart3"/>
    <dgm:cxn modelId="{4A3251A9-D01C-45BF-B831-29442DEA07E9}" type="presOf" srcId="{9C1D6180-56E6-4424-9F50-2F3332D2886E}" destId="{AFDB0558-0A32-44CA-934B-969FACC5F6C2}" srcOrd="1" destOrd="0" presId="urn:microsoft.com/office/officeart/2005/8/layout/chart3"/>
    <dgm:cxn modelId="{8955D6B2-9F5A-4CE1-8E0B-979C844215DE}" srcId="{15D3E3D0-76B9-41B8-95BA-621838F3216E}" destId="{EE0661C5-56C3-483D-A2B9-61F2F6D710B0}" srcOrd="3" destOrd="0" parTransId="{209BE2F3-3199-4D61-90E8-FF29E3FFE80C}" sibTransId="{18C72DDD-F261-40BD-9635-97F17AB7046E}"/>
    <dgm:cxn modelId="{93876FBC-A0E9-4997-A64B-F4BDDA53AD7D}" type="presOf" srcId="{6340D0D2-6895-49B5-B192-B203679BF4C4}" destId="{2FE35DCD-54C0-4EFF-94BF-BC2760FEDE9C}" srcOrd="0" destOrd="0" presId="urn:microsoft.com/office/officeart/2005/8/layout/chart3"/>
    <dgm:cxn modelId="{930451CF-8A38-4028-B958-3F12936A5824}" srcId="{15D3E3D0-76B9-41B8-95BA-621838F3216E}" destId="{9C1D6180-56E6-4424-9F50-2F3332D2886E}" srcOrd="0" destOrd="0" parTransId="{29443E1A-BE71-40FD-AFB1-D0ABF35298F8}" sibTransId="{CEA95C27-F7A8-46BD-8912-CEB5A16FFF09}"/>
    <dgm:cxn modelId="{5DC49CEA-FE50-4E87-8F0B-3F62E8739912}" type="presOf" srcId="{29A3C4BE-BC4F-4C04-904E-684AF45513D3}" destId="{03C170A2-8136-451B-8BF8-B9A422319880}" srcOrd="1" destOrd="0" presId="urn:microsoft.com/office/officeart/2005/8/layout/chart3"/>
    <dgm:cxn modelId="{15A88B0E-47C1-460F-81FD-AE9A1A94B5B6}" type="presParOf" srcId="{F95C2FF8-CE44-4203-8FCC-2FA71F531941}" destId="{A7435F60-FB60-418D-B36C-0A265D7214B6}" srcOrd="0" destOrd="0" presId="urn:microsoft.com/office/officeart/2005/8/layout/chart3"/>
    <dgm:cxn modelId="{148CEF6D-1B79-449A-821D-64016EACBA6B}" type="presParOf" srcId="{F95C2FF8-CE44-4203-8FCC-2FA71F531941}" destId="{AFDB0558-0A32-44CA-934B-969FACC5F6C2}" srcOrd="1" destOrd="0" presId="urn:microsoft.com/office/officeart/2005/8/layout/chart3"/>
    <dgm:cxn modelId="{12D9B262-1DFC-4434-9E3B-856F6CC62080}" type="presParOf" srcId="{F95C2FF8-CE44-4203-8FCC-2FA71F531941}" destId="{B433F387-BF18-4D76-AEF6-616876CC394A}" srcOrd="2" destOrd="0" presId="urn:microsoft.com/office/officeart/2005/8/layout/chart3"/>
    <dgm:cxn modelId="{607142A2-F84E-4EEB-BC95-F99A807FE6A1}" type="presParOf" srcId="{F95C2FF8-CE44-4203-8FCC-2FA71F531941}" destId="{03C170A2-8136-451B-8BF8-B9A422319880}" srcOrd="3" destOrd="0" presId="urn:microsoft.com/office/officeart/2005/8/layout/chart3"/>
    <dgm:cxn modelId="{6A8BE632-E40C-4603-AF1B-44B6D289182C}" type="presParOf" srcId="{F95C2FF8-CE44-4203-8FCC-2FA71F531941}" destId="{DF8F2F03-1187-489B-A0C4-38173011AF87}" srcOrd="4" destOrd="0" presId="urn:microsoft.com/office/officeart/2005/8/layout/chart3"/>
    <dgm:cxn modelId="{737C2CAE-F58A-4484-BFA8-E34A7F341AF2}" type="presParOf" srcId="{F95C2FF8-CE44-4203-8FCC-2FA71F531941}" destId="{B50F68D1-0212-4365-B448-ECC7BF724165}" srcOrd="5" destOrd="0" presId="urn:microsoft.com/office/officeart/2005/8/layout/chart3"/>
    <dgm:cxn modelId="{57016D0E-CEE5-4820-91DC-088F8D616AD8}" type="presParOf" srcId="{F95C2FF8-CE44-4203-8FCC-2FA71F531941}" destId="{2AE31EBA-0AF9-40F9-88B4-4C28C48F3275}" srcOrd="6" destOrd="0" presId="urn:microsoft.com/office/officeart/2005/8/layout/chart3"/>
    <dgm:cxn modelId="{9209DCD2-DE22-472B-AE20-7CE6BF73E88F}" type="presParOf" srcId="{F95C2FF8-CE44-4203-8FCC-2FA71F531941}" destId="{875A8F81-747A-46B9-B925-D3F204B009F5}" srcOrd="7" destOrd="0" presId="urn:microsoft.com/office/officeart/2005/8/layout/chart3"/>
    <dgm:cxn modelId="{20676F77-2A50-4D28-BA95-9797093651C5}" type="presParOf" srcId="{F95C2FF8-CE44-4203-8FCC-2FA71F531941}" destId="{2FE35DCD-54C0-4EFF-94BF-BC2760FEDE9C}" srcOrd="8" destOrd="0" presId="urn:microsoft.com/office/officeart/2005/8/layout/chart3"/>
    <dgm:cxn modelId="{F8E699F4-BE61-49B5-85E6-AB8D919A6156}" type="presParOf" srcId="{F95C2FF8-CE44-4203-8FCC-2FA71F531941}" destId="{25858638-CB0E-4937-811A-C97B16E240A2}" srcOrd="9" destOrd="0" presId="urn:microsoft.com/office/officeart/2005/8/layout/chart3"/>
  </dgm:cxnLst>
  <dgm:bg>
    <a:noFill/>
    <a:effectLst>
      <a:outerShdw blurRad="63500" sx="109000" sy="109000" algn="ctr" rotWithShape="0">
        <a:schemeClr val="tx1">
          <a:alpha val="40000"/>
        </a:scheme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435F60-FB60-418D-B36C-0A265D7214B6}">
      <dsp:nvSpPr>
        <dsp:cNvPr id="0" name=""/>
        <dsp:cNvSpPr/>
      </dsp:nvSpPr>
      <dsp:spPr>
        <a:xfrm>
          <a:off x="864598" y="370028"/>
          <a:ext cx="4674384" cy="4674384"/>
        </a:xfrm>
        <a:prstGeom prst="pie">
          <a:avLst>
            <a:gd name="adj1" fmla="val 16200000"/>
            <a:gd name="adj2" fmla="val 20520000"/>
          </a:avLst>
        </a:prstGeom>
        <a:solidFill>
          <a:schemeClr val="accent6"/>
        </a:solidFill>
        <a:ln w="12700" cap="flat" cmpd="sng" algn="ctr">
          <a:solidFill>
            <a:schemeClr val="tx1"/>
          </a:solidFill>
          <a:prstDash val="solid"/>
          <a:miter lim="800000"/>
        </a:ln>
        <a:effectLst>
          <a:outerShdw blurRad="76200" sx="107000" sy="107000" algn="ctr" rotWithShape="0">
            <a:schemeClr val="bg2">
              <a:alpha val="40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effectLst>
                <a:outerShdw blurRad="63500" sx="102000" sy="102000" algn="ctr" rotWithShape="0">
                  <a:prstClr val="black">
                    <a:alpha val="40000"/>
                  </a:prstClr>
                </a:outerShdw>
              </a:effectLst>
              <a:latin typeface="+mj-lt"/>
            </a:rPr>
            <a:t>Freedom</a:t>
          </a:r>
        </a:p>
      </dsp:txBody>
      <dsp:txXfrm>
        <a:off x="3260777" y="1068404"/>
        <a:ext cx="1585952" cy="1085125"/>
      </dsp:txXfrm>
    </dsp:sp>
    <dsp:sp modelId="{B433F387-BF18-4D76-AEF6-616876CC394A}">
      <dsp:nvSpPr>
        <dsp:cNvPr id="0" name=""/>
        <dsp:cNvSpPr/>
      </dsp:nvSpPr>
      <dsp:spPr>
        <a:xfrm>
          <a:off x="864598" y="441052"/>
          <a:ext cx="4674384" cy="4674384"/>
        </a:xfrm>
        <a:prstGeom prst="pie">
          <a:avLst>
            <a:gd name="adj1" fmla="val 20520000"/>
            <a:gd name="adj2" fmla="val 3240000"/>
          </a:avLst>
        </a:prstGeom>
        <a:solidFill>
          <a:schemeClr val="accent6">
            <a:lumMod val="60000"/>
            <a:lumOff val="40000"/>
          </a:schemeClr>
        </a:solidFill>
        <a:ln w="12700" cap="flat" cmpd="sng" algn="ctr">
          <a:solidFill>
            <a:schemeClr val="tx1"/>
          </a:solidFill>
          <a:prstDash val="solid"/>
          <a:miter lim="800000"/>
        </a:ln>
        <a:effectLst>
          <a:outerShdw blurRad="76200" sx="107000" sy="107000" algn="ctr" rotWithShape="0">
            <a:schemeClr val="bg2">
              <a:alpha val="40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effectLst>
                <a:outerShdw blurRad="63500" sx="102000" sy="102000" algn="ctr" rotWithShape="0">
                  <a:prstClr val="black">
                    <a:alpha val="40000"/>
                  </a:prstClr>
                </a:outerShdw>
              </a:effectLst>
              <a:latin typeface="+mj-lt"/>
            </a:rPr>
            <a:t>Authority</a:t>
          </a:r>
        </a:p>
      </dsp:txBody>
      <dsp:txXfrm>
        <a:off x="3919642" y="2555655"/>
        <a:ext cx="1391186" cy="1174160"/>
      </dsp:txXfrm>
    </dsp:sp>
    <dsp:sp modelId="{DF8F2F03-1187-489B-A0C4-38173011AF87}">
      <dsp:nvSpPr>
        <dsp:cNvPr id="0" name=""/>
        <dsp:cNvSpPr/>
      </dsp:nvSpPr>
      <dsp:spPr>
        <a:xfrm>
          <a:off x="804719" y="461713"/>
          <a:ext cx="4674384" cy="4674384"/>
        </a:xfrm>
        <a:prstGeom prst="pie">
          <a:avLst>
            <a:gd name="adj1" fmla="val 3240000"/>
            <a:gd name="adj2" fmla="val 7560000"/>
          </a:avLst>
        </a:prstGeom>
        <a:solidFill>
          <a:schemeClr val="accent1"/>
        </a:solidFill>
        <a:ln w="12700" cap="flat" cmpd="sng" algn="ctr">
          <a:solidFill>
            <a:schemeClr val="tx1"/>
          </a:solidFill>
          <a:prstDash val="solid"/>
          <a:miter lim="800000"/>
        </a:ln>
        <a:effectLst>
          <a:outerShdw blurRad="76200" sx="107000" sy="107000" algn="ctr" rotWithShape="0">
            <a:schemeClr val="bg2">
              <a:alpha val="40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effectLst>
                <a:outerShdw blurRad="63500" sx="102000" sy="102000" algn="ctr" rotWithShape="0">
                  <a:prstClr val="black">
                    <a:alpha val="40000"/>
                  </a:prstClr>
                </a:outerShdw>
              </a:effectLst>
              <a:latin typeface="+mj-lt"/>
            </a:rPr>
            <a:t>Support</a:t>
          </a:r>
        </a:p>
      </dsp:txBody>
      <dsp:txXfrm>
        <a:off x="2307200" y="3967502"/>
        <a:ext cx="1669423" cy="1001653"/>
      </dsp:txXfrm>
    </dsp:sp>
    <dsp:sp modelId="{2AE31EBA-0AF9-40F9-88B4-4C28C48F3275}">
      <dsp:nvSpPr>
        <dsp:cNvPr id="0" name=""/>
        <dsp:cNvSpPr/>
      </dsp:nvSpPr>
      <dsp:spPr>
        <a:xfrm>
          <a:off x="771764" y="432124"/>
          <a:ext cx="4674384" cy="4674384"/>
        </a:xfrm>
        <a:prstGeom prst="pie">
          <a:avLst>
            <a:gd name="adj1" fmla="val 7560000"/>
            <a:gd name="adj2" fmla="val 11880000"/>
          </a:avLst>
        </a:prstGeom>
        <a:solidFill>
          <a:schemeClr val="accent5">
            <a:hueOff val="0"/>
            <a:satOff val="0"/>
            <a:lumOff val="0"/>
            <a:alphaOff val="0"/>
          </a:schemeClr>
        </a:solidFill>
        <a:ln w="12700" cap="flat" cmpd="sng" algn="ctr">
          <a:solidFill>
            <a:schemeClr val="tx1"/>
          </a:solidFill>
          <a:prstDash val="solid"/>
          <a:miter lim="800000"/>
        </a:ln>
        <a:effectLst>
          <a:outerShdw blurRad="76200" sx="107000" sy="107000" algn="ctr" rotWithShape="0">
            <a:schemeClr val="bg2">
              <a:alpha val="40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accent4"/>
              </a:solidFill>
              <a:effectLst>
                <a:outerShdw blurRad="63500" sx="102000" sy="102000" algn="ctr" rotWithShape="0">
                  <a:prstClr val="black">
                    <a:alpha val="40000"/>
                  </a:prstClr>
                </a:outerShdw>
              </a:effectLst>
              <a:latin typeface="+mj-lt"/>
            </a:rPr>
            <a:t>Responsibility</a:t>
          </a:r>
        </a:p>
      </dsp:txBody>
      <dsp:txXfrm>
        <a:off x="994354" y="2546727"/>
        <a:ext cx="1391186" cy="1174160"/>
      </dsp:txXfrm>
    </dsp:sp>
    <dsp:sp modelId="{2FE35DCD-54C0-4EFF-94BF-BC2760FEDE9C}">
      <dsp:nvSpPr>
        <dsp:cNvPr id="0" name=""/>
        <dsp:cNvSpPr/>
      </dsp:nvSpPr>
      <dsp:spPr>
        <a:xfrm>
          <a:off x="777420" y="370048"/>
          <a:ext cx="4674384" cy="4674384"/>
        </a:xfrm>
        <a:prstGeom prst="pie">
          <a:avLst>
            <a:gd name="adj1" fmla="val 11880000"/>
            <a:gd name="adj2" fmla="val 16200000"/>
          </a:avLst>
        </a:prstGeom>
        <a:solidFill>
          <a:schemeClr val="accent4">
            <a:lumMod val="50000"/>
          </a:schemeClr>
        </a:solidFill>
        <a:ln w="12700" cap="flat" cmpd="sng" algn="ctr">
          <a:solidFill>
            <a:schemeClr val="tx1"/>
          </a:solidFill>
          <a:prstDash val="solid"/>
          <a:miter lim="800000"/>
          <a:extLst>
            <a:ext uri="{C807C97D-BFC1-408E-A445-0C87EB9F89A2}">
              <ask:lineSketchStyleProps xmlns:ask="http://schemas.microsoft.com/office/drawing/2018/sketchyshapes">
                <ask:type>
                  <ask:lineSketchNone/>
                </ask:type>
              </ask:lineSketchStyleProps>
            </a:ext>
          </a:extLst>
        </a:ln>
        <a:effectLst>
          <a:outerShdw blurRad="76200" sx="107000" sy="107000" algn="ctr" rotWithShape="0">
            <a:schemeClr val="bg2">
              <a:alpha val="40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accent4"/>
              </a:solidFill>
              <a:effectLst>
                <a:outerShdw blurRad="63500" sx="102000" sy="102000" algn="ctr" rotWithShape="0">
                  <a:prstClr val="black">
                    <a:alpha val="40000"/>
                  </a:prstClr>
                </a:outerShdw>
              </a:effectLst>
              <a:latin typeface="+mj-lt"/>
            </a:rPr>
            <a:t>Confirmation</a:t>
          </a:r>
        </a:p>
      </dsp:txBody>
      <dsp:txXfrm>
        <a:off x="1459102" y="1082336"/>
        <a:ext cx="1585952" cy="1085125"/>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390002-F873-0E45-8681-1F1F1EA99501}" type="datetimeFigureOut">
              <a:rPr lang="en-US" smtClean="0"/>
              <a:t>3/30/2023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37D5B6-2E68-C242-9683-7DFFFF0556FF}" type="slidenum">
              <a:rPr lang="en-US" smtClean="0"/>
              <a:t>‹#›</a:t>
            </a:fld>
            <a:endParaRPr lang="en-US"/>
          </a:p>
        </p:txBody>
      </p:sp>
    </p:spTree>
    <p:extLst>
      <p:ext uri="{BB962C8B-B14F-4D97-AF65-F5344CB8AC3E}">
        <p14:creationId xmlns:p14="http://schemas.microsoft.com/office/powerpoint/2010/main" val="1534535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Deinstitutionalization"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en.wikipedia.org/wiki/Developmental_disability" TargetMode="External"/><Relationship Id="rId4" Type="http://schemas.openxmlformats.org/officeDocument/2006/relationships/hyperlink" Target="https://en.wikipedia.org/wiki/History_of_psychiatric_institutions#cite_note-Stroman-83"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United States has experienced two waves of </a:t>
            </a:r>
            <a:r>
              <a:rPr lang="en-US" dirty="0">
                <a:hlinkClick r:id="rId3" tooltip="Deinstitutionalization"/>
              </a:rPr>
              <a:t>deinstitutionalization</a:t>
            </a:r>
            <a:r>
              <a:rPr lang="en-US" dirty="0"/>
              <a:t>. Wave one began in the 1950s and targeted people with mental illness.</a:t>
            </a:r>
            <a:r>
              <a:rPr lang="en-US" dirty="0">
                <a:hlinkClick r:id="rId4"/>
              </a:rPr>
              <a:t>[83]</a:t>
            </a:r>
            <a:r>
              <a:rPr lang="en-US" dirty="0"/>
              <a:t> </a:t>
            </a:r>
          </a:p>
          <a:p>
            <a:endParaRPr lang="en-US" dirty="0"/>
          </a:p>
          <a:p>
            <a:r>
              <a:rPr lang="en-US" dirty="0"/>
              <a:t>The second wave began roughly fifteen years after and focused on individuals who had been diagnosed with a </a:t>
            </a:r>
            <a:r>
              <a:rPr lang="en-US" dirty="0">
                <a:hlinkClick r:id="rId5" tooltip="Developmental disability"/>
              </a:rPr>
              <a:t>developmental disability</a:t>
            </a:r>
            <a:r>
              <a:rPr lang="en-US" dirty="0"/>
              <a:t> (e.g. Intellectual Disability ).</a:t>
            </a:r>
            <a:r>
              <a:rPr lang="en-US" dirty="0">
                <a:hlinkClick r:id="rId4"/>
              </a:rPr>
              <a:t>[83]</a:t>
            </a:r>
            <a:endParaRPr lang="en-US" dirty="0"/>
          </a:p>
          <a:p>
            <a:endParaRPr lang="en-US" dirty="0"/>
          </a:p>
          <a:p>
            <a:r>
              <a:rPr lang="en-US" dirty="0"/>
              <a:t>1963 Community Mental Health Act – JFK called for a  “bold new approach” to create comprehensive community care. This authorized federal grants to construct public or nonprofit CMH centers.</a:t>
            </a:r>
          </a:p>
          <a:p>
            <a:endParaRPr lang="en-US" dirty="0"/>
          </a:p>
          <a:p>
            <a:r>
              <a:rPr lang="en-US" dirty="0"/>
              <a:t>1964 Civil Rights Act – discrimination or segregation on the ground of race, color, religion, or national origin.</a:t>
            </a:r>
          </a:p>
          <a:p>
            <a:r>
              <a:rPr lang="en-US" dirty="0"/>
              <a:t>Not disabilities</a:t>
            </a:r>
          </a:p>
          <a:p>
            <a:endParaRPr lang="en-US" dirty="0"/>
          </a:p>
          <a:p>
            <a:r>
              <a:rPr lang="en-US" dirty="0"/>
              <a:t>1965 Social Security Act and Older Americans Act – allows for a lot of the funding of services today</a:t>
            </a:r>
          </a:p>
          <a:p>
            <a:endParaRPr lang="en-US" dirty="0"/>
          </a:p>
          <a:p>
            <a:r>
              <a:rPr lang="en-US" dirty="0"/>
              <a:t>In 1967 population of I/DD individuals living in State institutions peaked to nearly 200,000 individuals. Today there are almost 30,000 individuals with I/DD in large facilities (&gt;16 residents) and another 30,000 in nursing homes. Minneapolis Tribune did an extensive report on the conditions of these institutions. They found that half of the people living in these institutions had shoes.</a:t>
            </a:r>
          </a:p>
          <a:p>
            <a:endParaRPr lang="en-US" dirty="0"/>
          </a:p>
          <a:p>
            <a:r>
              <a:rPr lang="en-US" dirty="0"/>
              <a:t>1973 The Rehabilitation Act (Section 504) Prohibited discrimination on the basis of physical or mental disability.</a:t>
            </a:r>
          </a:p>
          <a:p>
            <a:endParaRPr lang="en-US" dirty="0"/>
          </a:p>
          <a:p>
            <a:r>
              <a:rPr lang="en-US" dirty="0"/>
              <a:t>1975 Education for All Handicapped Children Act – equal access to public education</a:t>
            </a:r>
          </a:p>
          <a:p>
            <a:endParaRPr lang="en-US" dirty="0"/>
          </a:p>
          <a:p>
            <a:r>
              <a:rPr lang="en-US" dirty="0"/>
              <a:t>1983 1915(c) added to Social Security Act which is where many of the waiver programs operate</a:t>
            </a:r>
          </a:p>
          <a:p>
            <a:endParaRPr lang="en-US" dirty="0"/>
          </a:p>
          <a:p>
            <a:r>
              <a:rPr lang="en-US" dirty="0"/>
              <a:t>1990 – ADA which gave equal treatment and equal ACCESS of people with disabilities to employment and public accommodations the goal of the integration mandate in title II of the Americans with Disabilities Act – to provide individuals with disabilities opportunities to live their lives like individuals without disabilities – has yet to be fully realized.</a:t>
            </a:r>
          </a:p>
          <a:p>
            <a:endParaRPr lang="en-US" dirty="0"/>
          </a:p>
          <a:p>
            <a:r>
              <a:rPr lang="en-US" dirty="0"/>
              <a:t>For those reasons, Congress prohibited discrimination against individuals with disabilities by public entities: </a:t>
            </a:r>
          </a:p>
          <a:p>
            <a:r>
              <a:rPr lang="en-US" dirty="0"/>
              <a:t>“historically, society has tended to isolate and segregate individuals with disabilities, and, despite</a:t>
            </a:r>
          </a:p>
          <a:p>
            <a:r>
              <a:rPr lang="en-US" dirty="0"/>
              <a:t>some improvements, such forms of discrimination against individuals with disabilities continue</a:t>
            </a:r>
          </a:p>
          <a:p>
            <a:r>
              <a:rPr lang="en-US" dirty="0"/>
              <a:t>to be a serious and pervasive social problem.”</a:t>
            </a:r>
          </a:p>
          <a:p>
            <a:endParaRPr lang="en-US" dirty="0"/>
          </a:p>
          <a:p>
            <a:r>
              <a:rPr lang="en-US" dirty="0"/>
              <a:t>Also 1990 – IDEA Act (renamed Education for All Handicapped Children Act) added this IEP process</a:t>
            </a:r>
          </a:p>
          <a:p>
            <a:endParaRPr lang="en-US" dirty="0"/>
          </a:p>
          <a:p>
            <a:r>
              <a:rPr lang="en-US" dirty="0"/>
              <a:t>1991 – 1st Robert Wood Johnson Grant on Self-direction in New Hampshire; I'll tell you about Jack’s Story – the birth of self-direction</a:t>
            </a:r>
          </a:p>
          <a:p>
            <a:endParaRPr lang="en-US" dirty="0"/>
          </a:p>
          <a:p>
            <a:r>
              <a:rPr lang="en-US" dirty="0"/>
              <a:t>1997 – 18 States were awarded RWJ grants (CLS was one of four pilot locations in MI selected)</a:t>
            </a:r>
          </a:p>
          <a:p>
            <a:endParaRPr lang="en-US" dirty="0"/>
          </a:p>
          <a:p>
            <a:r>
              <a:rPr lang="en-US" dirty="0"/>
              <a:t>1999 – Olmstead Decision, Supreme Court Decision – required states to develop plans to provide the opportunity for people to choose where to live including in the community. We'll talk more about Olmstead in a later slide.</a:t>
            </a:r>
          </a:p>
          <a:p>
            <a:endParaRPr lang="en-US" dirty="0"/>
          </a:p>
          <a:p>
            <a:r>
              <a:rPr lang="en-US" dirty="0"/>
              <a:t>2005 Deficit Reduction Act and 1915(</a:t>
            </a:r>
            <a:r>
              <a:rPr lang="en-US" dirty="0" err="1"/>
              <a:t>i</a:t>
            </a:r>
            <a:r>
              <a:rPr lang="en-US" dirty="0"/>
              <a:t>) and (j) - HCBS Waiver training later</a:t>
            </a:r>
          </a:p>
          <a:p>
            <a:endParaRPr lang="en-US" dirty="0"/>
          </a:p>
          <a:p>
            <a:r>
              <a:rPr lang="en-US" dirty="0"/>
              <a:t>2009 – Obama announces “Year of Community Living”  on 10th Anniversary of Olmstead</a:t>
            </a:r>
          </a:p>
          <a:p>
            <a:endParaRPr lang="en-US" dirty="0"/>
          </a:p>
          <a:p>
            <a:r>
              <a:rPr lang="en-US" dirty="0"/>
              <a:t>2010 – ACA – maximize independence and self direction, person-centered planning, continued expansion of MFP, 1915(k)</a:t>
            </a:r>
          </a:p>
          <a:p>
            <a:endParaRPr lang="en-US" dirty="0"/>
          </a:p>
          <a:p>
            <a:r>
              <a:rPr lang="en-US" dirty="0"/>
              <a:t>Also 2010 – VDHCBS</a:t>
            </a:r>
          </a:p>
          <a:p>
            <a:endParaRPr lang="en-US" dirty="0"/>
          </a:p>
          <a:p>
            <a:r>
              <a:rPr lang="en-US" dirty="0"/>
              <a:t>2014 – Home and Community Based Settings Rule – “institutional qualities”, delayed until 2023</a:t>
            </a:r>
          </a:p>
          <a:p>
            <a:endParaRPr lang="en-US" dirty="0"/>
          </a:p>
          <a:p>
            <a:r>
              <a:rPr lang="en-US" dirty="0"/>
              <a:t>20?? – What is next? More advocacy is needed.</a:t>
            </a:r>
          </a:p>
          <a:p>
            <a:endParaRPr lang="en-US" dirty="0"/>
          </a:p>
        </p:txBody>
      </p:sp>
      <p:sp>
        <p:nvSpPr>
          <p:cNvPr id="4" name="Slide Number Placeholder 3"/>
          <p:cNvSpPr>
            <a:spLocks noGrp="1"/>
          </p:cNvSpPr>
          <p:nvPr>
            <p:ph type="sldNum" sz="quarter" idx="10"/>
          </p:nvPr>
        </p:nvSpPr>
        <p:spPr/>
        <p:txBody>
          <a:bodyPr/>
          <a:lstStyle/>
          <a:p>
            <a:fld id="{98437469-E578-4CF9-8FD8-D7B573AF5B75}" type="slidenum">
              <a:rPr lang="en-US"/>
              <a:pPr/>
              <a:t>3</a:t>
            </a:fld>
            <a:endParaRPr lang="en-US"/>
          </a:p>
        </p:txBody>
      </p:sp>
      <p:sp>
        <p:nvSpPr>
          <p:cNvPr id="7" name="Slide Image Placeholder 6">
            <a:extLst>
              <a:ext uri="{FF2B5EF4-FFF2-40B4-BE49-F238E27FC236}">
                <a16:creationId xmlns:a16="http://schemas.microsoft.com/office/drawing/2014/main" id="{FFC49CF0-3AB6-DBE2-8D49-E0D2CE2E6D6D}"/>
              </a:ext>
            </a:extLst>
          </p:cNvPr>
          <p:cNvSpPr>
            <a:spLocks noGrp="1" noRot="1" noChangeAspect="1"/>
          </p:cNvSpPr>
          <p:nvPr>
            <p:ph type="sldImg"/>
          </p:nvPr>
        </p:nvSpPr>
        <p:spPr/>
      </p:sp>
    </p:spTree>
    <p:extLst>
      <p:ext uri="{BB962C8B-B14F-4D97-AF65-F5344CB8AC3E}">
        <p14:creationId xmlns:p14="http://schemas.microsoft.com/office/powerpoint/2010/main" val="4039297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50ACAA-8DEE-46CC-9873-F26FA95C69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3036F003-4517-F51F-BF20-CFEED4EC6CE5}"/>
              </a:ext>
            </a:extLst>
          </p:cNvPr>
          <p:cNvSpPr>
            <a:spLocks noGrp="1" noRot="1" noChangeAspect="1"/>
          </p:cNvSpPr>
          <p:nvPr>
            <p:ph type="sldImg"/>
          </p:nvPr>
        </p:nvSpPr>
        <p:spPr/>
      </p:sp>
    </p:spTree>
    <p:extLst>
      <p:ext uri="{BB962C8B-B14F-4D97-AF65-F5344CB8AC3E}">
        <p14:creationId xmlns:p14="http://schemas.microsoft.com/office/powerpoint/2010/main" val="3323074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Read slide</a:t>
            </a:r>
          </a:p>
          <a:p>
            <a:endParaRPr lang="en-US" dirty="0"/>
          </a:p>
          <a:p>
            <a:r>
              <a:rPr lang="en-US" dirty="0"/>
              <a:t>Know, Speak, Act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50ACAA-8DEE-46CC-9873-F26FA95C69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932BB207-6202-0901-71F7-D70F106A8657}"/>
              </a:ext>
            </a:extLst>
          </p:cNvPr>
          <p:cNvSpPr>
            <a:spLocks noGrp="1" noRot="1" noChangeAspect="1"/>
          </p:cNvSpPr>
          <p:nvPr>
            <p:ph type="sldImg"/>
          </p:nvPr>
        </p:nvSpPr>
        <p:spPr/>
      </p:sp>
    </p:spTree>
    <p:extLst>
      <p:ext uri="{BB962C8B-B14F-4D97-AF65-F5344CB8AC3E}">
        <p14:creationId xmlns:p14="http://schemas.microsoft.com/office/powerpoint/2010/main" val="2558003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Now lets hear from some GT Staff about what we do </a:t>
            </a:r>
          </a:p>
          <a:p>
            <a:r>
              <a:rPr lang="en-US" dirty="0"/>
              <a:t>Play video</a:t>
            </a:r>
          </a:p>
        </p:txBody>
      </p:sp>
      <p:sp>
        <p:nvSpPr>
          <p:cNvPr id="4" name="Slide Number Placeholder 3"/>
          <p:cNvSpPr>
            <a:spLocks noGrp="1"/>
          </p:cNvSpPr>
          <p:nvPr>
            <p:ph type="sldNum" sz="quarter" idx="5"/>
          </p:nvPr>
        </p:nvSpPr>
        <p:spPr/>
        <p:txBody>
          <a:bodyPr/>
          <a:lstStyle/>
          <a:p>
            <a:fld id="{1550ACAA-8DEE-46CC-9873-F26FA95C69EB}" type="slidenum">
              <a:rPr lang="en-US" smtClean="0"/>
              <a:pPr/>
              <a:t>14</a:t>
            </a:fld>
            <a:endParaRPr lang="en-US"/>
          </a:p>
        </p:txBody>
      </p:sp>
      <p:sp>
        <p:nvSpPr>
          <p:cNvPr id="7" name="Slide Image Placeholder 6">
            <a:extLst>
              <a:ext uri="{FF2B5EF4-FFF2-40B4-BE49-F238E27FC236}">
                <a16:creationId xmlns:a16="http://schemas.microsoft.com/office/drawing/2014/main" id="{59E72855-BE72-EF17-DE90-F956E98199E2}"/>
              </a:ext>
            </a:extLst>
          </p:cNvPr>
          <p:cNvSpPr>
            <a:spLocks noGrp="1" noRot="1" noChangeAspect="1"/>
          </p:cNvSpPr>
          <p:nvPr>
            <p:ph type="sldImg"/>
          </p:nvPr>
        </p:nvSpPr>
        <p:spPr/>
      </p:sp>
    </p:spTree>
    <p:extLst>
      <p:ext uri="{BB962C8B-B14F-4D97-AF65-F5344CB8AC3E}">
        <p14:creationId xmlns:p14="http://schemas.microsoft.com/office/powerpoint/2010/main" val="4279001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37D5B6-2E68-C242-9683-7DFFFF0556FF}" type="slidenum">
              <a:rPr lang="en-US" smtClean="0"/>
              <a:t>15</a:t>
            </a:fld>
            <a:endParaRPr lang="en-US"/>
          </a:p>
        </p:txBody>
      </p:sp>
    </p:spTree>
    <p:extLst>
      <p:ext uri="{BB962C8B-B14F-4D97-AF65-F5344CB8AC3E}">
        <p14:creationId xmlns:p14="http://schemas.microsoft.com/office/powerpoint/2010/main" val="1633038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37D5B6-2E68-C242-9683-7DFFFF0556FF}" type="slidenum">
              <a:rPr lang="en-US" smtClean="0"/>
              <a:t>4</a:t>
            </a:fld>
            <a:endParaRPr lang="en-US"/>
          </a:p>
        </p:txBody>
      </p:sp>
    </p:spTree>
    <p:extLst>
      <p:ext uri="{BB962C8B-B14F-4D97-AF65-F5344CB8AC3E}">
        <p14:creationId xmlns:p14="http://schemas.microsoft.com/office/powerpoint/2010/main" val="535431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37D5B6-2E68-C242-9683-7DFFFF0556FF}" type="slidenum">
              <a:rPr lang="en-US" smtClean="0"/>
              <a:t>5</a:t>
            </a:fld>
            <a:endParaRPr lang="en-US"/>
          </a:p>
        </p:txBody>
      </p:sp>
    </p:spTree>
    <p:extLst>
      <p:ext uri="{BB962C8B-B14F-4D97-AF65-F5344CB8AC3E}">
        <p14:creationId xmlns:p14="http://schemas.microsoft.com/office/powerpoint/2010/main" val="1805166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67" indent="-228567">
              <a:buFont typeface="+mj-lt"/>
              <a:buAutoNum type="arabicPeriod"/>
            </a:pPr>
            <a:endParaRPr lang="en-US" dirty="0"/>
          </a:p>
        </p:txBody>
      </p:sp>
    </p:spTree>
    <p:extLst>
      <p:ext uri="{BB962C8B-B14F-4D97-AF65-F5344CB8AC3E}">
        <p14:creationId xmlns:p14="http://schemas.microsoft.com/office/powerpoint/2010/main" val="1161020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Self-Determination is not a program…It’s a way of life.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Self-Determination is the inalienable right of all humans, regardless of age or ability, to make choices and have control over their own lives.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be casual agents, acting in, rather than being acted 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individuals and a community we can promote this, by helping others to express their own voice.</a:t>
            </a:r>
          </a:p>
          <a:p>
            <a:r>
              <a:rPr lang="en-US" sz="1200" kern="1200" dirty="0">
                <a:solidFill>
                  <a:schemeClr val="tx1"/>
                </a:solidFill>
                <a:effectLst/>
                <a:latin typeface="+mn-lt"/>
                <a:ea typeface="+mn-ea"/>
                <a:cs typeface="+mn-cs"/>
              </a:rPr>
              <a:t>As we know from decades of research: when denied self-determination, people feel helpless, hopeless, and self-critical, and experience low self-esteem, passivity, and feelings of inadequacy and incompetency decreasing their ability to function </a:t>
            </a: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062069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Self-Determination as the cornerstone of Self-Directed programs, 5 key principles are the foundation. </a:t>
            </a:r>
          </a:p>
          <a:p>
            <a:endParaRPr lang="en-US" sz="2800" kern="1200" dirty="0">
              <a:solidFill>
                <a:schemeClr val="tx1"/>
              </a:solidFill>
              <a:effectLst/>
              <a:latin typeface="+mn-lt"/>
              <a:ea typeface="+mn-ea"/>
              <a:cs typeface="+mn-cs"/>
            </a:endParaRPr>
          </a:p>
          <a:p>
            <a:r>
              <a:rPr lang="en-US" sz="2800" kern="1200" dirty="0">
                <a:solidFill>
                  <a:schemeClr val="tx1"/>
                </a:solidFill>
                <a:effectLst/>
                <a:latin typeface="+mn-lt"/>
                <a:ea typeface="+mn-ea"/>
                <a:cs typeface="+mn-cs"/>
              </a:rPr>
              <a:t>First and foremost is Freedom. Freedom to take Risks and to Fail, the freedom to learn and grow, and experience, the freedom of choice.  And, the Freedom to Determine A Meaningful Life</a:t>
            </a:r>
          </a:p>
          <a:p>
            <a:endParaRPr lang="en-US" sz="2800" kern="1200" dirty="0">
              <a:solidFill>
                <a:schemeClr val="tx1"/>
              </a:solidFill>
              <a:effectLst/>
              <a:latin typeface="+mn-lt"/>
              <a:ea typeface="+mn-ea"/>
              <a:cs typeface="+mn-cs"/>
            </a:endParaRPr>
          </a:p>
          <a:p>
            <a:r>
              <a:rPr lang="en-US" sz="2800" kern="1200" dirty="0">
                <a:solidFill>
                  <a:schemeClr val="tx1"/>
                </a:solidFill>
                <a:effectLst/>
                <a:latin typeface="+mn-lt"/>
                <a:ea typeface="+mn-ea"/>
                <a:cs typeface="+mn-cs"/>
              </a:rPr>
              <a:t>Second is Authority. The authority to determine what I need help with, as well as how and when that help is delivered,  and the Authority to decide who come into my home to deliver that help. </a:t>
            </a:r>
          </a:p>
          <a:p>
            <a:endParaRPr lang="en-US" sz="2800" kern="1200" dirty="0">
              <a:solidFill>
                <a:schemeClr val="tx1"/>
              </a:solidFill>
              <a:effectLst/>
              <a:latin typeface="+mn-lt"/>
              <a:ea typeface="+mn-ea"/>
              <a:cs typeface="+mn-cs"/>
            </a:endParaRPr>
          </a:p>
          <a:p>
            <a:r>
              <a:rPr lang="en-US" sz="2800" kern="1200" dirty="0">
                <a:solidFill>
                  <a:schemeClr val="tx1"/>
                </a:solidFill>
                <a:effectLst/>
                <a:latin typeface="+mn-lt"/>
                <a:ea typeface="+mn-ea"/>
                <a:cs typeface="+mn-cs"/>
              </a:rPr>
              <a:t>Next is Support. The right to be Supported during the Decision-Making process. To include the people I know and trust that will help me understand my options and assist me in expressing my preferences.</a:t>
            </a:r>
          </a:p>
          <a:p>
            <a:endParaRPr lang="en-US" sz="2800" kern="1200" dirty="0">
              <a:solidFill>
                <a:schemeClr val="tx1"/>
              </a:solidFill>
              <a:effectLst/>
              <a:latin typeface="+mn-lt"/>
              <a:ea typeface="+mn-ea"/>
              <a:cs typeface="+mn-cs"/>
            </a:endParaRPr>
          </a:p>
          <a:p>
            <a:r>
              <a:rPr lang="en-US" sz="2800" kern="1200" dirty="0">
                <a:solidFill>
                  <a:schemeClr val="tx1"/>
                </a:solidFill>
                <a:effectLst/>
                <a:latin typeface="+mn-lt"/>
                <a:ea typeface="+mn-ea"/>
                <a:cs typeface="+mn-cs"/>
              </a:rPr>
              <a:t>With great freedom and authority comes great Responsibility. Self-directed individuals are ultimately responsible for the wise use of public funds. By working cooperatively with A Financial Manager, ensuring employee time is tracked correctly and submitted on time, and being committed to Train, Supervise, &amp; Evaluate their personnel, the participant takes an active role in quality management. </a:t>
            </a:r>
          </a:p>
          <a:p>
            <a:endParaRPr lang="en-US" sz="2800" kern="1200" dirty="0">
              <a:solidFill>
                <a:schemeClr val="tx1"/>
              </a:solidFill>
              <a:effectLst/>
              <a:latin typeface="+mn-lt"/>
              <a:ea typeface="+mn-ea"/>
              <a:cs typeface="+mn-cs"/>
            </a:endParaRPr>
          </a:p>
          <a:p>
            <a:r>
              <a:rPr lang="en-US" sz="2800" kern="1200" dirty="0">
                <a:solidFill>
                  <a:schemeClr val="tx1"/>
                </a:solidFill>
                <a:effectLst/>
                <a:latin typeface="+mn-lt"/>
                <a:ea typeface="+mn-ea"/>
                <a:cs typeface="+mn-cs"/>
              </a:rPr>
              <a:t>Finally, Confirmation: Honoring the important leadership role individuals who receive public support play in changing their systems of support. What this means is that systems need to assure that how they are operating on a daily basis validates the person’s right to control decisions about their own lives. It also needs to have solid and ongoing ways for people across disability and aging and their families to have key roles in system design, system change, and the everyday operation of this system.</a:t>
            </a:r>
          </a:p>
          <a:p>
            <a:endParaRPr lang="en-US" dirty="0"/>
          </a:p>
        </p:txBody>
      </p:sp>
    </p:spTree>
    <p:extLst>
      <p:ext uri="{BB962C8B-B14F-4D97-AF65-F5344CB8AC3E}">
        <p14:creationId xmlns:p14="http://schemas.microsoft.com/office/powerpoint/2010/main" val="1313164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711514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50ACAA-8DEE-46CC-9873-F26FA95C69EB}" type="slidenum">
              <a:rPr lang="en-US" smtClean="0"/>
              <a:pPr/>
              <a:t>10</a:t>
            </a:fld>
            <a:endParaRPr lang="en-US"/>
          </a:p>
        </p:txBody>
      </p:sp>
      <p:sp>
        <p:nvSpPr>
          <p:cNvPr id="7" name="Slide Image Placeholder 6">
            <a:extLst>
              <a:ext uri="{FF2B5EF4-FFF2-40B4-BE49-F238E27FC236}">
                <a16:creationId xmlns:a16="http://schemas.microsoft.com/office/drawing/2014/main" id="{2269C5C6-A071-25CB-E6F0-2A4DF5F4D143}"/>
              </a:ext>
            </a:extLst>
          </p:cNvPr>
          <p:cNvSpPr>
            <a:spLocks noGrp="1" noRot="1" noChangeAspect="1"/>
          </p:cNvSpPr>
          <p:nvPr>
            <p:ph type="sldImg"/>
          </p:nvPr>
        </p:nvSpPr>
        <p:spPr/>
      </p:sp>
    </p:spTree>
    <p:extLst>
      <p:ext uri="{BB962C8B-B14F-4D97-AF65-F5344CB8AC3E}">
        <p14:creationId xmlns:p14="http://schemas.microsoft.com/office/powerpoint/2010/main" val="35833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50ACAA-8DEE-46CC-9873-F26FA95C69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35E3BFB2-3CFC-01BE-A7CC-A454C89A9E9C}"/>
              </a:ext>
            </a:extLst>
          </p:cNvPr>
          <p:cNvSpPr>
            <a:spLocks noGrp="1" noRot="1" noChangeAspect="1"/>
          </p:cNvSpPr>
          <p:nvPr>
            <p:ph type="sldImg"/>
          </p:nvPr>
        </p:nvSpPr>
        <p:spPr/>
      </p:sp>
    </p:spTree>
    <p:extLst>
      <p:ext uri="{BB962C8B-B14F-4D97-AF65-F5344CB8AC3E}">
        <p14:creationId xmlns:p14="http://schemas.microsoft.com/office/powerpoint/2010/main" val="1505467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7650E31-DD36-9446-8D31-E031F4415DC8}" type="datetimeFigureOut">
              <a:rPr lang="en-US" smtClean="0"/>
              <a:t>3/30/2023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81CCC857-2F89-AC4B-9542-27C065B946FA}" type="slidenum">
              <a:rPr lang="en-US" smtClean="0"/>
              <a:t>‹#›</a:t>
            </a:fld>
            <a:endParaRPr lang="en-US"/>
          </a:p>
        </p:txBody>
      </p:sp>
    </p:spTree>
    <p:extLst>
      <p:ext uri="{BB962C8B-B14F-4D97-AF65-F5344CB8AC3E}">
        <p14:creationId xmlns:p14="http://schemas.microsoft.com/office/powerpoint/2010/main" val="4133306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7650E31-DD36-9446-8D31-E031F4415DC8}" type="datetimeFigureOut">
              <a:rPr lang="en-US" smtClean="0"/>
              <a:t>3/30/2023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81CCC857-2F89-AC4B-9542-27C065B946FA}" type="slidenum">
              <a:rPr lang="en-US" smtClean="0"/>
              <a:t>‹#›</a:t>
            </a:fld>
            <a:endParaRPr lang="en-US"/>
          </a:p>
        </p:txBody>
      </p:sp>
    </p:spTree>
    <p:extLst>
      <p:ext uri="{BB962C8B-B14F-4D97-AF65-F5344CB8AC3E}">
        <p14:creationId xmlns:p14="http://schemas.microsoft.com/office/powerpoint/2010/main" val="1529969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650E31-DD36-9446-8D31-E031F4415DC8}" type="datetimeFigureOut">
              <a:rPr lang="en-US" smtClean="0"/>
              <a:t>3/30/2023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81CCC857-2F89-AC4B-9542-27C065B946FA}" type="slidenum">
              <a:rPr lang="en-US" smtClean="0"/>
              <a:t>‹#›</a:t>
            </a:fld>
            <a:endParaRPr lang="en-US"/>
          </a:p>
        </p:txBody>
      </p:sp>
    </p:spTree>
    <p:extLst>
      <p:ext uri="{BB962C8B-B14F-4D97-AF65-F5344CB8AC3E}">
        <p14:creationId xmlns:p14="http://schemas.microsoft.com/office/powerpoint/2010/main" val="82061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7650E31-DD36-9446-8D31-E031F4415DC8}" type="datetimeFigureOut">
              <a:rPr lang="en-US" smtClean="0"/>
              <a:t>3/30/2023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81CCC857-2F89-AC4B-9542-27C065B946FA}" type="slidenum">
              <a:rPr lang="en-US" smtClean="0"/>
              <a:t>‹#›</a:t>
            </a:fld>
            <a:endParaRPr lang="en-US"/>
          </a:p>
        </p:txBody>
      </p:sp>
    </p:spTree>
    <p:extLst>
      <p:ext uri="{BB962C8B-B14F-4D97-AF65-F5344CB8AC3E}">
        <p14:creationId xmlns:p14="http://schemas.microsoft.com/office/powerpoint/2010/main" val="1019516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07650E31-DD36-9446-8D31-E031F4415DC8}" type="datetimeFigureOut">
              <a:rPr lang="en-US" smtClean="0"/>
              <a:t>3/30/2023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81CCC857-2F89-AC4B-9542-27C065B946FA}" type="slidenum">
              <a:rPr lang="en-US" smtClean="0"/>
              <a:t>‹#›</a:t>
            </a:fld>
            <a:endParaRPr lang="en-US"/>
          </a:p>
        </p:txBody>
      </p:sp>
    </p:spTree>
    <p:extLst>
      <p:ext uri="{BB962C8B-B14F-4D97-AF65-F5344CB8AC3E}">
        <p14:creationId xmlns:p14="http://schemas.microsoft.com/office/powerpoint/2010/main" val="2032061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650E31-DD36-9446-8D31-E031F4415DC8}" type="datetimeFigureOut">
              <a:rPr lang="en-US" smtClean="0"/>
              <a:t>3/30/2023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81CCC857-2F89-AC4B-9542-27C065B946FA}" type="slidenum">
              <a:rPr lang="en-US" smtClean="0"/>
              <a:t>‹#›</a:t>
            </a:fld>
            <a:endParaRPr lang="en-US"/>
          </a:p>
        </p:txBody>
      </p:sp>
    </p:spTree>
    <p:extLst>
      <p:ext uri="{BB962C8B-B14F-4D97-AF65-F5344CB8AC3E}">
        <p14:creationId xmlns:p14="http://schemas.microsoft.com/office/powerpoint/2010/main" val="1353477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650E31-DD36-9446-8D31-E031F4415DC8}" type="datetimeFigureOut">
              <a:rPr lang="en-US" smtClean="0"/>
              <a:t>3/30/2023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81CCC857-2F89-AC4B-9542-27C065B946FA}" type="slidenum">
              <a:rPr lang="en-US" smtClean="0"/>
              <a:t>‹#›</a:t>
            </a:fld>
            <a:endParaRPr lang="en-US"/>
          </a:p>
        </p:txBody>
      </p:sp>
    </p:spTree>
    <p:extLst>
      <p:ext uri="{BB962C8B-B14F-4D97-AF65-F5344CB8AC3E}">
        <p14:creationId xmlns:p14="http://schemas.microsoft.com/office/powerpoint/2010/main" val="20093201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650E31-DD36-9446-8D31-E031F4415DC8}" type="datetimeFigureOut">
              <a:rPr lang="en-US" smtClean="0"/>
              <a:t>3/30/2023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81CCC857-2F89-AC4B-9542-27C065B946FA}" type="slidenum">
              <a:rPr lang="en-US" smtClean="0"/>
              <a:t>‹#›</a:t>
            </a:fld>
            <a:endParaRPr lang="en-US"/>
          </a:p>
        </p:txBody>
      </p:sp>
    </p:spTree>
    <p:extLst>
      <p:ext uri="{BB962C8B-B14F-4D97-AF65-F5344CB8AC3E}">
        <p14:creationId xmlns:p14="http://schemas.microsoft.com/office/powerpoint/2010/main" val="26960504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650E31-DD36-9446-8D31-E031F4415DC8}" type="datetimeFigureOut">
              <a:rPr lang="en-US" smtClean="0"/>
              <a:t>3/30/2023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81CCC857-2F89-AC4B-9542-27C065B946FA}" type="slidenum">
              <a:rPr lang="en-US" smtClean="0"/>
              <a:t>‹#›</a:t>
            </a:fld>
            <a:endParaRPr lang="en-US"/>
          </a:p>
        </p:txBody>
      </p:sp>
    </p:spTree>
    <p:extLst>
      <p:ext uri="{BB962C8B-B14F-4D97-AF65-F5344CB8AC3E}">
        <p14:creationId xmlns:p14="http://schemas.microsoft.com/office/powerpoint/2010/main" val="3308536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650E31-DD36-9446-8D31-E031F4415DC8}" type="datetimeFigureOut">
              <a:rPr lang="en-US" smtClean="0"/>
              <a:t>3/30/2023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81CCC857-2F89-AC4B-9542-27C065B946FA}" type="slidenum">
              <a:rPr lang="en-US" smtClean="0"/>
              <a:t>‹#›</a:t>
            </a:fld>
            <a:endParaRPr lang="en-US"/>
          </a:p>
        </p:txBody>
      </p:sp>
    </p:spTree>
    <p:extLst>
      <p:ext uri="{BB962C8B-B14F-4D97-AF65-F5344CB8AC3E}">
        <p14:creationId xmlns:p14="http://schemas.microsoft.com/office/powerpoint/2010/main" val="1574136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80D9B-4D7D-2944-BD88-4AE2DF564F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0B030C-C6D0-1C48-A986-7979523492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A51BAD-8D72-274E-8227-A1FDA9B209A7}"/>
              </a:ext>
            </a:extLst>
          </p:cNvPr>
          <p:cNvSpPr>
            <a:spLocks noGrp="1"/>
          </p:cNvSpPr>
          <p:nvPr>
            <p:ph type="dt" sz="half" idx="10"/>
          </p:nvPr>
        </p:nvSpPr>
        <p:spPr/>
        <p:txBody>
          <a:bodyPr/>
          <a:lstStyle/>
          <a:p>
            <a:fld id="{24097308-20A4-D34B-AEDC-1B7A88AFBFB1}" type="datetimeFigureOut">
              <a:rPr lang="en-US" smtClean="0"/>
              <a:t>3/30/2023</a:t>
            </a:fld>
            <a:endParaRPr lang="en-US"/>
          </a:p>
        </p:txBody>
      </p:sp>
      <p:sp>
        <p:nvSpPr>
          <p:cNvPr id="5" name="Footer Placeholder 4">
            <a:extLst>
              <a:ext uri="{FF2B5EF4-FFF2-40B4-BE49-F238E27FC236}">
                <a16:creationId xmlns:a16="http://schemas.microsoft.com/office/drawing/2014/main" id="{07801B2B-F8CC-1344-B476-5D3E4E9F3F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D66FED-770A-8347-9755-B1518D258D3C}"/>
              </a:ext>
            </a:extLst>
          </p:cNvPr>
          <p:cNvSpPr>
            <a:spLocks noGrp="1"/>
          </p:cNvSpPr>
          <p:nvPr>
            <p:ph type="sldNum" sz="quarter" idx="12"/>
          </p:nvPr>
        </p:nvSpPr>
        <p:spPr/>
        <p:txBody>
          <a:bodyPr/>
          <a:lstStyle/>
          <a:p>
            <a:fld id="{4F6B49C1-12C6-6D4C-81A3-C55951E11060}" type="slidenum">
              <a:rPr lang="en-US" smtClean="0"/>
              <a:t>‹#›</a:t>
            </a:fld>
            <a:endParaRPr lang="en-US"/>
          </a:p>
        </p:txBody>
      </p:sp>
    </p:spTree>
    <p:extLst>
      <p:ext uri="{BB962C8B-B14F-4D97-AF65-F5344CB8AC3E}">
        <p14:creationId xmlns:p14="http://schemas.microsoft.com/office/powerpoint/2010/main" val="777734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9A71A3-950D-4899-B79B-35F2758BD331}"/>
              </a:ext>
            </a:extLst>
          </p:cNvPr>
          <p:cNvGrpSpPr/>
          <p:nvPr userDrawn="1"/>
        </p:nvGrpSpPr>
        <p:grpSpPr>
          <a:xfrm>
            <a:off x="0" y="1207338"/>
            <a:ext cx="12192000" cy="4467863"/>
            <a:chOff x="0" y="1207336"/>
            <a:chExt cx="12192000" cy="4467863"/>
          </a:xfrm>
        </p:grpSpPr>
        <p:sp>
          <p:nvSpPr>
            <p:cNvPr id="33" name="Flowchart: Delay 24">
              <a:extLst>
                <a:ext uri="{FF2B5EF4-FFF2-40B4-BE49-F238E27FC236}">
                  <a16:creationId xmlns:a16="http://schemas.microsoft.com/office/drawing/2014/main" id="{928187B2-0394-40AE-9F9C-6682AC71596C}"/>
                </a:ext>
              </a:extLst>
            </p:cNvPr>
            <p:cNvSpPr/>
            <p:nvPr userDrawn="1"/>
          </p:nvSpPr>
          <p:spPr>
            <a:xfrm flipH="1">
              <a:off x="2613003" y="3441616"/>
              <a:ext cx="1849273" cy="2052000"/>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25" name="Flowchart: Delay 24">
              <a:extLst>
                <a:ext uri="{FF2B5EF4-FFF2-40B4-BE49-F238E27FC236}">
                  <a16:creationId xmlns:a16="http://schemas.microsoft.com/office/drawing/2014/main" id="{355D9AC9-E7B7-459E-925B-0047C675B750}"/>
                </a:ext>
              </a:extLst>
            </p:cNvPr>
            <p:cNvSpPr/>
            <p:nvPr userDrawn="1"/>
          </p:nvSpPr>
          <p:spPr>
            <a:xfrm>
              <a:off x="9491472" y="1379494"/>
              <a:ext cx="1849273" cy="2052000"/>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5" name="Rectangle 14">
              <a:extLst>
                <a:ext uri="{FF2B5EF4-FFF2-40B4-BE49-F238E27FC236}">
                  <a16:creationId xmlns:a16="http://schemas.microsoft.com/office/drawing/2014/main" id="{5302FB5C-BDE1-4891-8E91-CB3F868629BB}"/>
                </a:ext>
              </a:extLst>
            </p:cNvPr>
            <p:cNvSpPr/>
            <p:nvPr userDrawn="1"/>
          </p:nvSpPr>
          <p:spPr>
            <a:xfrm>
              <a:off x="4416552" y="1207336"/>
              <a:ext cx="5074920" cy="356616"/>
            </a:xfrm>
            <a:prstGeom prst="rect">
              <a:avLst/>
            </a:prstGeom>
            <a:gradFill flip="none" rotWithShape="1">
              <a:gsLst>
                <a:gs pos="0">
                  <a:srgbClr val="BAC82F"/>
                </a:gs>
                <a:gs pos="100000">
                  <a:srgbClr val="0C6D8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1" name="Rectangle 10">
              <a:extLst>
                <a:ext uri="{FF2B5EF4-FFF2-40B4-BE49-F238E27FC236}">
                  <a16:creationId xmlns:a16="http://schemas.microsoft.com/office/drawing/2014/main" id="{D09DE4F0-7E7E-4423-A407-CD6485ACBB4F}"/>
                </a:ext>
              </a:extLst>
            </p:cNvPr>
            <p:cNvSpPr/>
            <p:nvPr userDrawn="1"/>
          </p:nvSpPr>
          <p:spPr>
            <a:xfrm>
              <a:off x="0" y="1207336"/>
              <a:ext cx="4416552" cy="356616"/>
            </a:xfrm>
            <a:prstGeom prst="rect">
              <a:avLst/>
            </a:prstGeom>
            <a:gradFill flip="none" rotWithShape="1">
              <a:gsLst>
                <a:gs pos="0">
                  <a:srgbClr val="F2C020"/>
                </a:gs>
                <a:gs pos="100000">
                  <a:srgbClr val="BAC82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28" name="Rectangle 27">
              <a:extLst>
                <a:ext uri="{FF2B5EF4-FFF2-40B4-BE49-F238E27FC236}">
                  <a16:creationId xmlns:a16="http://schemas.microsoft.com/office/drawing/2014/main" id="{4ED74833-8EE3-4FA9-B6D2-03710E410482}"/>
                </a:ext>
              </a:extLst>
            </p:cNvPr>
            <p:cNvSpPr/>
            <p:nvPr userDrawn="1"/>
          </p:nvSpPr>
          <p:spPr>
            <a:xfrm>
              <a:off x="4416552" y="3269385"/>
              <a:ext cx="5074920" cy="356616"/>
            </a:xfrm>
            <a:prstGeom prst="rect">
              <a:avLst/>
            </a:prstGeom>
            <a:gradFill flip="none" rotWithShape="1">
              <a:gsLst>
                <a:gs pos="0">
                  <a:schemeClr val="tx2"/>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37" name="Rectangle 36">
              <a:extLst>
                <a:ext uri="{FF2B5EF4-FFF2-40B4-BE49-F238E27FC236}">
                  <a16:creationId xmlns:a16="http://schemas.microsoft.com/office/drawing/2014/main" id="{94005B59-B78D-469E-BAA4-E7B2A61E103D}"/>
                </a:ext>
              </a:extLst>
            </p:cNvPr>
            <p:cNvSpPr/>
            <p:nvPr userDrawn="1"/>
          </p:nvSpPr>
          <p:spPr>
            <a:xfrm>
              <a:off x="4414968" y="5318583"/>
              <a:ext cx="5074920" cy="356616"/>
            </a:xfrm>
            <a:prstGeom prst="rect">
              <a:avLst/>
            </a:prstGeom>
            <a:gradFill flip="none" rotWithShape="1">
              <a:gsLst>
                <a:gs pos="0">
                  <a:schemeClr val="tx2"/>
                </a:gs>
                <a:gs pos="52000">
                  <a:schemeClr val="accent3"/>
                </a:gs>
                <a:gs pos="100000">
                  <a:srgbClr val="F2C02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64" name="Rectangle 63">
              <a:extLst>
                <a:ext uri="{FF2B5EF4-FFF2-40B4-BE49-F238E27FC236}">
                  <a16:creationId xmlns:a16="http://schemas.microsoft.com/office/drawing/2014/main" id="{40BE4BEF-834D-4D0F-8E96-F1F8E6600C46}"/>
                </a:ext>
              </a:extLst>
            </p:cNvPr>
            <p:cNvSpPr/>
            <p:nvPr userDrawn="1"/>
          </p:nvSpPr>
          <p:spPr>
            <a:xfrm>
              <a:off x="9448800" y="5317275"/>
              <a:ext cx="2743200" cy="356616"/>
            </a:xfrm>
            <a:prstGeom prst="rect">
              <a:avLst/>
            </a:prstGeom>
            <a:gradFill flip="none" rotWithShape="1">
              <a:gsLst>
                <a:gs pos="0">
                  <a:schemeClr val="accent5"/>
                </a:gs>
                <a:gs pos="100000">
                  <a:srgbClr val="F2C02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grpSp>
      <p:sp>
        <p:nvSpPr>
          <p:cNvPr id="2" name="Title 1">
            <a:extLst>
              <a:ext uri="{FF2B5EF4-FFF2-40B4-BE49-F238E27FC236}">
                <a16:creationId xmlns:a16="http://schemas.microsoft.com/office/drawing/2014/main" id="{1A4D6C00-E83E-4187-903F-A0A515BA93F6}"/>
              </a:ext>
            </a:extLst>
          </p:cNvPr>
          <p:cNvSpPr>
            <a:spLocks noGrp="1"/>
          </p:cNvSpPr>
          <p:nvPr>
            <p:ph type="title" hasCustomPrompt="1"/>
          </p:nvPr>
        </p:nvSpPr>
        <p:spPr>
          <a:xfrm>
            <a:off x="462639" y="2079876"/>
            <a:ext cx="3052087" cy="1475598"/>
          </a:xfrm>
        </p:spPr>
        <p:txBody>
          <a:bodyPr lIns="0" tIns="0" rIns="0" bIns="0"/>
          <a:lstStyle>
            <a:lvl1pPr>
              <a:defRPr/>
            </a:lvl1pPr>
          </a:lstStyle>
          <a:p>
            <a:r>
              <a:rPr lang="en-US"/>
              <a:t>CLICK TO EDIT</a:t>
            </a:r>
            <a:br>
              <a:rPr lang="en-US"/>
            </a:br>
            <a:r>
              <a:rPr lang="en-US"/>
              <a:t>MASTER TITLE</a:t>
            </a:r>
            <a:br>
              <a:rPr lang="en-US"/>
            </a:br>
            <a:r>
              <a:rPr lang="en-US"/>
              <a:t>STYLE</a:t>
            </a:r>
            <a:endParaRPr lang="ru-RU"/>
          </a:p>
        </p:txBody>
      </p:sp>
      <p:sp>
        <p:nvSpPr>
          <p:cNvPr id="8" name="Text Placeholder 7">
            <a:extLst>
              <a:ext uri="{FF2B5EF4-FFF2-40B4-BE49-F238E27FC236}">
                <a16:creationId xmlns:a16="http://schemas.microsoft.com/office/drawing/2014/main" id="{00F0DE95-4ED7-482F-BB4E-C1238B352DAD}"/>
              </a:ext>
            </a:extLst>
          </p:cNvPr>
          <p:cNvSpPr>
            <a:spLocks noGrp="1"/>
          </p:cNvSpPr>
          <p:nvPr>
            <p:ph type="body" sz="quarter" idx="13" hasCustomPrompt="1"/>
          </p:nvPr>
        </p:nvSpPr>
        <p:spPr>
          <a:xfrm>
            <a:off x="461965" y="3587771"/>
            <a:ext cx="1726129" cy="291597"/>
          </a:xfrm>
        </p:spPr>
        <p:txBody>
          <a:bodyPr lIns="0" tIns="0" rIns="0" bIns="0">
            <a:normAutofit/>
          </a:bodyPr>
          <a:lstStyle>
            <a:lvl1pPr marL="0" indent="0">
              <a:buNone/>
              <a:defRPr sz="1500" b="1" i="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20XX-20XX</a:t>
            </a:r>
            <a:endParaRPr lang="ru-RU"/>
          </a:p>
        </p:txBody>
      </p:sp>
      <p:sp>
        <p:nvSpPr>
          <p:cNvPr id="9" name="Text Placeholder 7">
            <a:extLst>
              <a:ext uri="{FF2B5EF4-FFF2-40B4-BE49-F238E27FC236}">
                <a16:creationId xmlns:a16="http://schemas.microsoft.com/office/drawing/2014/main" id="{1F135EA3-D982-467F-B90A-B791DFDDA877}"/>
              </a:ext>
            </a:extLst>
          </p:cNvPr>
          <p:cNvSpPr>
            <a:spLocks noGrp="1"/>
          </p:cNvSpPr>
          <p:nvPr>
            <p:ph type="body" sz="quarter" idx="14" hasCustomPrompt="1"/>
          </p:nvPr>
        </p:nvSpPr>
        <p:spPr>
          <a:xfrm>
            <a:off x="461965" y="3927199"/>
            <a:ext cx="1726129" cy="378571"/>
          </a:xfrm>
        </p:spPr>
        <p:txBody>
          <a:bodyPr lIns="0" tIns="0" rIns="0" bIns="0">
            <a:normAutofit/>
          </a:bodyPr>
          <a:lstStyle>
            <a:lvl1pPr marL="0" indent="0">
              <a:buNone/>
              <a:defRPr sz="1500" b="0" i="1">
                <a:solidFill>
                  <a:srgbClr val="454D5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3 Years Plan</a:t>
            </a:r>
            <a:endParaRPr lang="ru-RU"/>
          </a:p>
        </p:txBody>
      </p:sp>
      <p:sp>
        <p:nvSpPr>
          <p:cNvPr id="106" name="Picture Placeholder 104">
            <a:extLst>
              <a:ext uri="{FF2B5EF4-FFF2-40B4-BE49-F238E27FC236}">
                <a16:creationId xmlns:a16="http://schemas.microsoft.com/office/drawing/2014/main" id="{4580320F-7723-4672-AB19-22C87ECD53D3}"/>
              </a:ext>
            </a:extLst>
          </p:cNvPr>
          <p:cNvSpPr>
            <a:spLocks noGrp="1"/>
          </p:cNvSpPr>
          <p:nvPr>
            <p:ph type="pic" sz="quarter" idx="56"/>
          </p:nvPr>
        </p:nvSpPr>
        <p:spPr>
          <a:xfrm>
            <a:off x="461963" y="5725379"/>
            <a:ext cx="950912" cy="685800"/>
          </a:xfrm>
          <a:ln w="3556">
            <a:solidFill>
              <a:srgbClr val="454D55"/>
            </a:solidFill>
          </a:ln>
        </p:spPr>
        <p:txBody>
          <a:bodyPr anchor="ctr" anchorCtr="0">
            <a:noAutofit/>
          </a:bodyPr>
          <a:lstStyle>
            <a:lvl1pPr marL="0" indent="0" algn="ctr">
              <a:buNone/>
              <a:defRPr sz="900"/>
            </a:lvl1pPr>
          </a:lstStyle>
          <a:p>
            <a:r>
              <a:rPr lang="en-US"/>
              <a:t>Click icon to add picture</a:t>
            </a:r>
            <a:endParaRPr lang="ru-RU"/>
          </a:p>
        </p:txBody>
      </p:sp>
      <p:sp>
        <p:nvSpPr>
          <p:cNvPr id="108" name="Text Placeholder 42">
            <a:extLst>
              <a:ext uri="{FF2B5EF4-FFF2-40B4-BE49-F238E27FC236}">
                <a16:creationId xmlns:a16="http://schemas.microsoft.com/office/drawing/2014/main" id="{F6CA33C8-1786-4D07-8C52-AE1469894B67}"/>
              </a:ext>
            </a:extLst>
          </p:cNvPr>
          <p:cNvSpPr>
            <a:spLocks noGrp="1"/>
          </p:cNvSpPr>
          <p:nvPr>
            <p:ph type="body" sz="quarter" idx="57" hasCustomPrompt="1"/>
          </p:nvPr>
        </p:nvSpPr>
        <p:spPr>
          <a:xfrm>
            <a:off x="2565129" y="863644"/>
            <a:ext cx="1044000" cy="1044000"/>
          </a:xfrm>
          <a:prstGeom prst="ellipse">
            <a:avLst/>
          </a:prstGeom>
          <a:solidFill>
            <a:srgbClr val="BAC82F"/>
          </a:solidFill>
          <a:ln w="72390">
            <a:solidFill>
              <a:schemeClr val="bg1"/>
            </a:solidFill>
          </a:ln>
        </p:spPr>
        <p:txBody>
          <a:bodyPr lIns="0" tIns="0" rIns="0" bIns="0" anchor="ctr" anchorCtr="0">
            <a:normAutofit/>
          </a:bodyPr>
          <a:lstStyle>
            <a:lvl1pPr marL="0" indent="0" algn="ctr">
              <a:buNone/>
              <a:defRPr lang="ru-RU" sz="1650" kern="1200" dirty="0">
                <a:solidFill>
                  <a:srgbClr val="454D55"/>
                </a:solidFill>
                <a:latin typeface="+mj-lt"/>
                <a:ea typeface="+mn-ea"/>
                <a:cs typeface="+mn-cs"/>
              </a:defRPr>
            </a:lvl1pPr>
          </a:lstStyle>
          <a:p>
            <a:pPr lvl="0"/>
            <a:r>
              <a:rPr lang="en-US"/>
              <a:t>20XX</a:t>
            </a:r>
            <a:endParaRPr lang="ru-RU"/>
          </a:p>
        </p:txBody>
      </p:sp>
      <p:sp>
        <p:nvSpPr>
          <p:cNvPr id="44" name="Text Placeholder 42">
            <a:extLst>
              <a:ext uri="{FF2B5EF4-FFF2-40B4-BE49-F238E27FC236}">
                <a16:creationId xmlns:a16="http://schemas.microsoft.com/office/drawing/2014/main" id="{62E3BBD0-72BD-45D7-BE15-8B93AFB86258}"/>
              </a:ext>
            </a:extLst>
          </p:cNvPr>
          <p:cNvSpPr>
            <a:spLocks noGrp="1"/>
          </p:cNvSpPr>
          <p:nvPr>
            <p:ph type="body" sz="quarter" idx="15" hasCustomPrompt="1"/>
          </p:nvPr>
        </p:nvSpPr>
        <p:spPr>
          <a:xfrm>
            <a:off x="4414968" y="843980"/>
            <a:ext cx="1044000" cy="1044000"/>
          </a:xfrm>
          <a:prstGeom prst="ellipse">
            <a:avLst/>
          </a:prstGeom>
          <a:solidFill>
            <a:schemeClr val="bg1"/>
          </a:solidFill>
          <a:ln w="72390">
            <a:solidFill>
              <a:srgbClr val="BAC82F"/>
            </a:solidFill>
          </a:ln>
        </p:spPr>
        <p:txBody>
          <a:bodyPr lIns="0" tIns="0" rIns="0" bIns="0" anchor="ctr" anchorCtr="0">
            <a:normAutofit/>
          </a:bodyPr>
          <a:lstStyle>
            <a:lvl1pPr marL="0" indent="0" algn="ctr">
              <a:buNone/>
              <a:defRPr sz="2250">
                <a:solidFill>
                  <a:srgbClr val="454D55"/>
                </a:solidFill>
                <a:latin typeface="+mj-lt"/>
              </a:defRPr>
            </a:lvl1pPr>
          </a:lstStyle>
          <a:p>
            <a:pPr lvl="0"/>
            <a:r>
              <a:rPr lang="en-US"/>
              <a:t>Q1</a:t>
            </a:r>
            <a:endParaRPr lang="ru-RU"/>
          </a:p>
        </p:txBody>
      </p:sp>
      <p:sp>
        <p:nvSpPr>
          <p:cNvPr id="80" name="Text Placeholder 7">
            <a:extLst>
              <a:ext uri="{FF2B5EF4-FFF2-40B4-BE49-F238E27FC236}">
                <a16:creationId xmlns:a16="http://schemas.microsoft.com/office/drawing/2014/main" id="{C695E72E-773D-407A-AFA4-EF90ADF9D131}"/>
              </a:ext>
            </a:extLst>
          </p:cNvPr>
          <p:cNvSpPr>
            <a:spLocks noGrp="1"/>
          </p:cNvSpPr>
          <p:nvPr>
            <p:ph type="body" sz="quarter" idx="32" hasCustomPrompt="1"/>
          </p:nvPr>
        </p:nvSpPr>
        <p:spPr>
          <a:xfrm>
            <a:off x="4078437" y="436306"/>
            <a:ext cx="1726129" cy="204276"/>
          </a:xfrm>
        </p:spPr>
        <p:txBody>
          <a:bodyPr lIns="0" tIns="0" rIns="0" bIns="0">
            <a:normAutofit/>
          </a:bodyPr>
          <a:lstStyle>
            <a:lvl1pPr marL="0" indent="0" algn="ctr">
              <a:buNone/>
              <a:defRPr sz="1125" b="0" i="0">
                <a:solidFill>
                  <a:srgbClr val="BAC82F"/>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a:t>MILESTONE TITLE</a:t>
            </a:r>
            <a:endParaRPr lang="ru-RU"/>
          </a:p>
        </p:txBody>
      </p:sp>
      <p:sp>
        <p:nvSpPr>
          <p:cNvPr id="81" name="Text Placeholder 7">
            <a:extLst>
              <a:ext uri="{FF2B5EF4-FFF2-40B4-BE49-F238E27FC236}">
                <a16:creationId xmlns:a16="http://schemas.microsoft.com/office/drawing/2014/main" id="{7463FB1C-AFEB-4EAE-B84D-A1613AF5BA7C}"/>
              </a:ext>
            </a:extLst>
          </p:cNvPr>
          <p:cNvSpPr>
            <a:spLocks noGrp="1"/>
          </p:cNvSpPr>
          <p:nvPr>
            <p:ph type="body" sz="quarter" idx="33" hasCustomPrompt="1"/>
          </p:nvPr>
        </p:nvSpPr>
        <p:spPr>
          <a:xfrm>
            <a:off x="4078436" y="618758"/>
            <a:ext cx="1726129" cy="176047"/>
          </a:xfrm>
        </p:spPr>
        <p:txBody>
          <a:bodyPr lIns="0" tIns="0" rIns="0" bIns="0">
            <a:normAutofit/>
          </a:bodyPr>
          <a:lstStyle>
            <a:lvl1pPr marL="0" indent="0" algn="ctr">
              <a:buNone/>
              <a:defRPr sz="750" b="0" i="1">
                <a:solidFill>
                  <a:srgbClr val="454D5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Milestone description</a:t>
            </a:r>
            <a:endParaRPr lang="ru-RU"/>
          </a:p>
        </p:txBody>
      </p:sp>
      <p:sp>
        <p:nvSpPr>
          <p:cNvPr id="50" name="Text Placeholder 42">
            <a:extLst>
              <a:ext uri="{FF2B5EF4-FFF2-40B4-BE49-F238E27FC236}">
                <a16:creationId xmlns:a16="http://schemas.microsoft.com/office/drawing/2014/main" id="{12DFAD2F-3ED1-46BF-B662-2E96A42C48E7}"/>
              </a:ext>
            </a:extLst>
          </p:cNvPr>
          <p:cNvSpPr>
            <a:spLocks noGrp="1"/>
          </p:cNvSpPr>
          <p:nvPr>
            <p:ph type="body" sz="quarter" idx="17" hasCustomPrompt="1"/>
          </p:nvPr>
        </p:nvSpPr>
        <p:spPr>
          <a:xfrm>
            <a:off x="5759136" y="863644"/>
            <a:ext cx="1044000" cy="1044000"/>
          </a:xfrm>
          <a:prstGeom prst="ellipse">
            <a:avLst/>
          </a:prstGeom>
          <a:solidFill>
            <a:schemeClr val="bg1"/>
          </a:solidFill>
          <a:ln w="72390">
            <a:solidFill>
              <a:schemeClr val="accent2">
                <a:alpha val="60000"/>
              </a:schemeClr>
            </a:solidFill>
          </a:ln>
        </p:spPr>
        <p:txBody>
          <a:bodyPr lIns="0" tIns="0" rIns="0" bIns="0" anchor="ctr" anchorCtr="0">
            <a:normAutofit/>
          </a:bodyPr>
          <a:lstStyle>
            <a:lvl1pPr marL="0" indent="0" algn="ctr">
              <a:buNone/>
              <a:defRPr sz="2250">
                <a:solidFill>
                  <a:srgbClr val="454D55"/>
                </a:solidFill>
                <a:latin typeface="+mj-lt"/>
              </a:defRPr>
            </a:lvl1pPr>
          </a:lstStyle>
          <a:p>
            <a:pPr lvl="0"/>
            <a:r>
              <a:rPr lang="en-US"/>
              <a:t>Q</a:t>
            </a:r>
            <a:r>
              <a:rPr lang="ru-RU"/>
              <a:t>2</a:t>
            </a:r>
          </a:p>
        </p:txBody>
      </p:sp>
      <p:sp>
        <p:nvSpPr>
          <p:cNvPr id="82" name="Text Placeholder 7">
            <a:extLst>
              <a:ext uri="{FF2B5EF4-FFF2-40B4-BE49-F238E27FC236}">
                <a16:creationId xmlns:a16="http://schemas.microsoft.com/office/drawing/2014/main" id="{622FB247-DB8F-4B67-B9EA-5741E1DDBEEE}"/>
              </a:ext>
            </a:extLst>
          </p:cNvPr>
          <p:cNvSpPr>
            <a:spLocks noGrp="1"/>
          </p:cNvSpPr>
          <p:nvPr>
            <p:ph type="body" sz="quarter" idx="34" hasCustomPrompt="1"/>
          </p:nvPr>
        </p:nvSpPr>
        <p:spPr>
          <a:xfrm>
            <a:off x="5422682" y="2025874"/>
            <a:ext cx="1726129" cy="204276"/>
          </a:xfrm>
        </p:spPr>
        <p:txBody>
          <a:bodyPr lIns="0" tIns="0" rIns="0" bIns="0">
            <a:normAutofit/>
          </a:bodyPr>
          <a:lstStyle>
            <a:lvl1pPr marL="0" indent="0" algn="ctr">
              <a:buNone/>
              <a:defRPr sz="1125" b="0" i="0">
                <a:solidFill>
                  <a:srgbClr val="81BF3B"/>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a:t>MILESTONE TITLE</a:t>
            </a:r>
            <a:endParaRPr lang="ru-RU"/>
          </a:p>
        </p:txBody>
      </p:sp>
      <p:sp>
        <p:nvSpPr>
          <p:cNvPr id="83" name="Text Placeholder 7">
            <a:extLst>
              <a:ext uri="{FF2B5EF4-FFF2-40B4-BE49-F238E27FC236}">
                <a16:creationId xmlns:a16="http://schemas.microsoft.com/office/drawing/2014/main" id="{CE2C8800-C93B-4E93-9AE2-9CBFC1E6D764}"/>
              </a:ext>
            </a:extLst>
          </p:cNvPr>
          <p:cNvSpPr>
            <a:spLocks noGrp="1"/>
          </p:cNvSpPr>
          <p:nvPr>
            <p:ph type="body" sz="quarter" idx="35" hasCustomPrompt="1"/>
          </p:nvPr>
        </p:nvSpPr>
        <p:spPr>
          <a:xfrm>
            <a:off x="5422681" y="2208326"/>
            <a:ext cx="1726129" cy="176047"/>
          </a:xfrm>
        </p:spPr>
        <p:txBody>
          <a:bodyPr lIns="0" tIns="0" rIns="0" bIns="0">
            <a:normAutofit/>
          </a:bodyPr>
          <a:lstStyle>
            <a:lvl1pPr marL="0" indent="0" algn="ctr">
              <a:buNone/>
              <a:defRPr sz="750" b="0" i="1">
                <a:solidFill>
                  <a:srgbClr val="454D5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Milestone description</a:t>
            </a:r>
            <a:endParaRPr lang="ru-RU"/>
          </a:p>
        </p:txBody>
      </p:sp>
      <p:sp>
        <p:nvSpPr>
          <p:cNvPr id="49" name="Text Placeholder 42">
            <a:extLst>
              <a:ext uri="{FF2B5EF4-FFF2-40B4-BE49-F238E27FC236}">
                <a16:creationId xmlns:a16="http://schemas.microsoft.com/office/drawing/2014/main" id="{CC1B1148-CFC2-4FF7-8B7C-9502EB650064}"/>
              </a:ext>
            </a:extLst>
          </p:cNvPr>
          <p:cNvSpPr>
            <a:spLocks noGrp="1"/>
          </p:cNvSpPr>
          <p:nvPr>
            <p:ph type="body" sz="quarter" idx="18" hasCustomPrompt="1"/>
          </p:nvPr>
        </p:nvSpPr>
        <p:spPr>
          <a:xfrm>
            <a:off x="7103304" y="863644"/>
            <a:ext cx="1044000" cy="1044000"/>
          </a:xfrm>
          <a:prstGeom prst="ellipse">
            <a:avLst/>
          </a:prstGeom>
          <a:solidFill>
            <a:schemeClr val="bg1"/>
          </a:solidFill>
          <a:ln w="72390">
            <a:solidFill>
              <a:schemeClr val="accent2"/>
            </a:solidFill>
          </a:ln>
        </p:spPr>
        <p:txBody>
          <a:bodyPr lIns="0" tIns="0" rIns="0" bIns="0" anchor="ctr" anchorCtr="0">
            <a:normAutofit/>
          </a:bodyPr>
          <a:lstStyle>
            <a:lvl1pPr marL="0" indent="0" algn="ctr">
              <a:buNone/>
              <a:defRPr sz="2250">
                <a:solidFill>
                  <a:srgbClr val="454D55"/>
                </a:solidFill>
                <a:latin typeface="+mj-lt"/>
              </a:defRPr>
            </a:lvl1pPr>
          </a:lstStyle>
          <a:p>
            <a:pPr lvl="0"/>
            <a:r>
              <a:rPr lang="en-US"/>
              <a:t>Q</a:t>
            </a:r>
            <a:r>
              <a:rPr lang="ru-RU"/>
              <a:t>3</a:t>
            </a:r>
          </a:p>
        </p:txBody>
      </p:sp>
      <p:sp>
        <p:nvSpPr>
          <p:cNvPr id="84" name="Text Placeholder 7">
            <a:extLst>
              <a:ext uri="{FF2B5EF4-FFF2-40B4-BE49-F238E27FC236}">
                <a16:creationId xmlns:a16="http://schemas.microsoft.com/office/drawing/2014/main" id="{60559160-7568-4A5B-88B4-DBB3C42D5D10}"/>
              </a:ext>
            </a:extLst>
          </p:cNvPr>
          <p:cNvSpPr>
            <a:spLocks noGrp="1"/>
          </p:cNvSpPr>
          <p:nvPr>
            <p:ph type="body" sz="quarter" idx="36" hasCustomPrompt="1"/>
          </p:nvPr>
        </p:nvSpPr>
        <p:spPr>
          <a:xfrm>
            <a:off x="6755393" y="437795"/>
            <a:ext cx="1726129" cy="204276"/>
          </a:xfrm>
        </p:spPr>
        <p:txBody>
          <a:bodyPr lIns="0" tIns="0" rIns="0" bIns="0">
            <a:normAutofit/>
          </a:bodyPr>
          <a:lstStyle>
            <a:lvl1pPr marL="0" indent="0" algn="ctr">
              <a:buNone/>
              <a:defRPr sz="1125" b="0" i="0">
                <a:solidFill>
                  <a:srgbClr val="2CA05B"/>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a:t>MILESTONE TITLE</a:t>
            </a:r>
            <a:endParaRPr lang="ru-RU"/>
          </a:p>
        </p:txBody>
      </p:sp>
      <p:sp>
        <p:nvSpPr>
          <p:cNvPr id="85" name="Text Placeholder 7">
            <a:extLst>
              <a:ext uri="{FF2B5EF4-FFF2-40B4-BE49-F238E27FC236}">
                <a16:creationId xmlns:a16="http://schemas.microsoft.com/office/drawing/2014/main" id="{AED30C6D-348A-4701-A27D-F10DFC175AC0}"/>
              </a:ext>
            </a:extLst>
          </p:cNvPr>
          <p:cNvSpPr>
            <a:spLocks noGrp="1"/>
          </p:cNvSpPr>
          <p:nvPr>
            <p:ph type="body" sz="quarter" idx="37" hasCustomPrompt="1"/>
          </p:nvPr>
        </p:nvSpPr>
        <p:spPr>
          <a:xfrm>
            <a:off x="6755392" y="618758"/>
            <a:ext cx="1726129" cy="176047"/>
          </a:xfrm>
        </p:spPr>
        <p:txBody>
          <a:bodyPr lIns="0" tIns="0" rIns="0" bIns="0">
            <a:normAutofit/>
          </a:bodyPr>
          <a:lstStyle>
            <a:lvl1pPr marL="0" indent="0" algn="ctr">
              <a:buNone/>
              <a:defRPr sz="750" b="0" i="1">
                <a:solidFill>
                  <a:srgbClr val="454D5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Milestone description</a:t>
            </a:r>
            <a:endParaRPr lang="ru-RU"/>
          </a:p>
        </p:txBody>
      </p:sp>
      <p:sp>
        <p:nvSpPr>
          <p:cNvPr id="46" name="Text Placeholder 42">
            <a:extLst>
              <a:ext uri="{FF2B5EF4-FFF2-40B4-BE49-F238E27FC236}">
                <a16:creationId xmlns:a16="http://schemas.microsoft.com/office/drawing/2014/main" id="{DC934A70-FE40-4A89-9799-1A672346662A}"/>
              </a:ext>
            </a:extLst>
          </p:cNvPr>
          <p:cNvSpPr>
            <a:spLocks noGrp="1"/>
          </p:cNvSpPr>
          <p:nvPr>
            <p:ph type="body" sz="quarter" idx="16" hasCustomPrompt="1"/>
          </p:nvPr>
        </p:nvSpPr>
        <p:spPr>
          <a:xfrm>
            <a:off x="8447472" y="863644"/>
            <a:ext cx="1044000" cy="1044000"/>
          </a:xfrm>
          <a:prstGeom prst="ellipse">
            <a:avLst/>
          </a:prstGeom>
          <a:solidFill>
            <a:schemeClr val="bg1"/>
          </a:solidFill>
          <a:ln w="72390">
            <a:solidFill>
              <a:schemeClr val="accent2">
                <a:lumMod val="75000"/>
              </a:schemeClr>
            </a:solidFill>
          </a:ln>
        </p:spPr>
        <p:txBody>
          <a:bodyPr lIns="0" tIns="0" rIns="0" bIns="0" anchor="ctr" anchorCtr="0">
            <a:normAutofit/>
          </a:bodyPr>
          <a:lstStyle>
            <a:lvl1pPr marL="0" indent="0" algn="ctr">
              <a:buNone/>
              <a:defRPr sz="2250">
                <a:solidFill>
                  <a:srgbClr val="454D55"/>
                </a:solidFill>
                <a:latin typeface="+mj-lt"/>
              </a:defRPr>
            </a:lvl1pPr>
          </a:lstStyle>
          <a:p>
            <a:pPr lvl="0"/>
            <a:r>
              <a:rPr lang="en-US"/>
              <a:t>Q</a:t>
            </a:r>
            <a:r>
              <a:rPr lang="ru-RU"/>
              <a:t>4</a:t>
            </a:r>
          </a:p>
        </p:txBody>
      </p:sp>
      <p:sp>
        <p:nvSpPr>
          <p:cNvPr id="86" name="Text Placeholder 7">
            <a:extLst>
              <a:ext uri="{FF2B5EF4-FFF2-40B4-BE49-F238E27FC236}">
                <a16:creationId xmlns:a16="http://schemas.microsoft.com/office/drawing/2014/main" id="{AB11D018-DEEE-4BCE-B5F0-2B33DD39A6B9}"/>
              </a:ext>
            </a:extLst>
          </p:cNvPr>
          <p:cNvSpPr>
            <a:spLocks noGrp="1"/>
          </p:cNvSpPr>
          <p:nvPr>
            <p:ph type="body" sz="quarter" idx="38" hasCustomPrompt="1"/>
          </p:nvPr>
        </p:nvSpPr>
        <p:spPr>
          <a:xfrm>
            <a:off x="8106874" y="2025874"/>
            <a:ext cx="1726129" cy="204276"/>
          </a:xfrm>
        </p:spPr>
        <p:txBody>
          <a:bodyPr lIns="0" tIns="0" rIns="0" bIns="0">
            <a:normAutofit/>
          </a:bodyPr>
          <a:lstStyle>
            <a:lvl1pPr marL="0" indent="0" algn="ctr">
              <a:buNone/>
              <a:defRPr sz="1125" b="0" i="0">
                <a:solidFill>
                  <a:srgbClr val="1B866F"/>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a:t>MILESTONE TITLE</a:t>
            </a:r>
            <a:endParaRPr lang="ru-RU"/>
          </a:p>
        </p:txBody>
      </p:sp>
      <p:sp>
        <p:nvSpPr>
          <p:cNvPr id="87" name="Text Placeholder 7">
            <a:extLst>
              <a:ext uri="{FF2B5EF4-FFF2-40B4-BE49-F238E27FC236}">
                <a16:creationId xmlns:a16="http://schemas.microsoft.com/office/drawing/2014/main" id="{085539ED-B933-484F-8ECB-700829A52CAB}"/>
              </a:ext>
            </a:extLst>
          </p:cNvPr>
          <p:cNvSpPr>
            <a:spLocks noGrp="1"/>
          </p:cNvSpPr>
          <p:nvPr>
            <p:ph type="body" sz="quarter" idx="39" hasCustomPrompt="1"/>
          </p:nvPr>
        </p:nvSpPr>
        <p:spPr>
          <a:xfrm>
            <a:off x="8106873" y="2208326"/>
            <a:ext cx="1726129" cy="176047"/>
          </a:xfrm>
        </p:spPr>
        <p:txBody>
          <a:bodyPr lIns="0" tIns="0" rIns="0" bIns="0">
            <a:normAutofit/>
          </a:bodyPr>
          <a:lstStyle>
            <a:lvl1pPr marL="0" indent="0" algn="ctr">
              <a:buNone/>
              <a:defRPr sz="750" b="0" i="1">
                <a:solidFill>
                  <a:srgbClr val="454D5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Milestone description</a:t>
            </a:r>
            <a:endParaRPr lang="ru-RU"/>
          </a:p>
        </p:txBody>
      </p:sp>
      <p:sp>
        <p:nvSpPr>
          <p:cNvPr id="73" name="Text Placeholder 42">
            <a:extLst>
              <a:ext uri="{FF2B5EF4-FFF2-40B4-BE49-F238E27FC236}">
                <a16:creationId xmlns:a16="http://schemas.microsoft.com/office/drawing/2014/main" id="{F3728A77-BAED-49CA-87A0-DFCB220B3A28}"/>
              </a:ext>
            </a:extLst>
          </p:cNvPr>
          <p:cNvSpPr>
            <a:spLocks noGrp="1"/>
          </p:cNvSpPr>
          <p:nvPr>
            <p:ph type="body" sz="quarter" idx="28" hasCustomPrompt="1"/>
          </p:nvPr>
        </p:nvSpPr>
        <p:spPr>
          <a:xfrm>
            <a:off x="10705088" y="1917406"/>
            <a:ext cx="1044000" cy="1044000"/>
          </a:xfrm>
          <a:prstGeom prst="ellipse">
            <a:avLst/>
          </a:prstGeom>
          <a:solidFill>
            <a:schemeClr val="tx1"/>
          </a:solidFill>
          <a:ln w="72390">
            <a:solidFill>
              <a:schemeClr val="bg1"/>
            </a:solidFill>
          </a:ln>
        </p:spPr>
        <p:txBody>
          <a:bodyPr lIns="0" tIns="0" rIns="0" bIns="0" anchor="ctr" anchorCtr="0">
            <a:normAutofit/>
          </a:bodyPr>
          <a:lstStyle>
            <a:lvl1pPr marL="0" indent="0" algn="ctr">
              <a:buNone/>
              <a:defRPr lang="ru-RU" sz="1650" kern="1200" dirty="0">
                <a:solidFill>
                  <a:schemeClr val="bg1"/>
                </a:solidFill>
                <a:latin typeface="+mj-lt"/>
                <a:ea typeface="+mn-ea"/>
                <a:cs typeface="+mn-cs"/>
              </a:defRPr>
            </a:lvl1pPr>
          </a:lstStyle>
          <a:p>
            <a:pPr lvl="0"/>
            <a:r>
              <a:rPr lang="en-US"/>
              <a:t>20XX</a:t>
            </a:r>
            <a:endParaRPr lang="ru-RU"/>
          </a:p>
        </p:txBody>
      </p:sp>
      <p:sp>
        <p:nvSpPr>
          <p:cNvPr id="57" name="Text Placeholder 42">
            <a:extLst>
              <a:ext uri="{FF2B5EF4-FFF2-40B4-BE49-F238E27FC236}">
                <a16:creationId xmlns:a16="http://schemas.microsoft.com/office/drawing/2014/main" id="{D7526F27-FC58-40E7-A76A-47A27D23255B}"/>
              </a:ext>
            </a:extLst>
          </p:cNvPr>
          <p:cNvSpPr>
            <a:spLocks noGrp="1"/>
          </p:cNvSpPr>
          <p:nvPr>
            <p:ph type="body" sz="quarter" idx="20" hasCustomPrompt="1"/>
          </p:nvPr>
        </p:nvSpPr>
        <p:spPr>
          <a:xfrm>
            <a:off x="8447472" y="2914158"/>
            <a:ext cx="1044000" cy="1044000"/>
          </a:xfrm>
          <a:prstGeom prst="ellipse">
            <a:avLst/>
          </a:prstGeom>
          <a:solidFill>
            <a:schemeClr val="bg1"/>
          </a:solidFill>
          <a:ln w="72390">
            <a:solidFill>
              <a:schemeClr val="bg2"/>
            </a:solidFill>
          </a:ln>
        </p:spPr>
        <p:txBody>
          <a:bodyPr lIns="0" tIns="0" rIns="0" bIns="0" anchor="ctr" anchorCtr="0">
            <a:normAutofit/>
          </a:bodyPr>
          <a:lstStyle>
            <a:lvl1pPr marL="0" indent="0" algn="ctr">
              <a:buNone/>
              <a:defRPr sz="2250">
                <a:solidFill>
                  <a:srgbClr val="454D55"/>
                </a:solidFill>
                <a:latin typeface="+mj-lt"/>
              </a:defRPr>
            </a:lvl1pPr>
          </a:lstStyle>
          <a:p>
            <a:pPr lvl="0"/>
            <a:r>
              <a:rPr lang="en-US"/>
              <a:t>Q1</a:t>
            </a:r>
            <a:endParaRPr lang="ru-RU"/>
          </a:p>
        </p:txBody>
      </p:sp>
      <p:sp>
        <p:nvSpPr>
          <p:cNvPr id="94" name="Text Placeholder 7">
            <a:extLst>
              <a:ext uri="{FF2B5EF4-FFF2-40B4-BE49-F238E27FC236}">
                <a16:creationId xmlns:a16="http://schemas.microsoft.com/office/drawing/2014/main" id="{0D030018-A573-45D1-B6EF-210F3CF92D5F}"/>
              </a:ext>
            </a:extLst>
          </p:cNvPr>
          <p:cNvSpPr>
            <a:spLocks noGrp="1"/>
          </p:cNvSpPr>
          <p:nvPr>
            <p:ph type="body" sz="quarter" idx="46" hasCustomPrompt="1"/>
          </p:nvPr>
        </p:nvSpPr>
        <p:spPr>
          <a:xfrm>
            <a:off x="8105172" y="4073394"/>
            <a:ext cx="1726129" cy="204276"/>
          </a:xfrm>
        </p:spPr>
        <p:txBody>
          <a:bodyPr lIns="0" tIns="0" rIns="0" bIns="0">
            <a:normAutofit/>
          </a:bodyPr>
          <a:lstStyle>
            <a:lvl1pPr marL="0" indent="0" algn="ctr">
              <a:buNone/>
              <a:defRPr sz="1125" b="0" i="0">
                <a:solidFill>
                  <a:srgbClr val="0C6D82"/>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a:t>MILESTONE TITLE</a:t>
            </a:r>
            <a:endParaRPr lang="ru-RU"/>
          </a:p>
        </p:txBody>
      </p:sp>
      <p:sp>
        <p:nvSpPr>
          <p:cNvPr id="95" name="Text Placeholder 7">
            <a:extLst>
              <a:ext uri="{FF2B5EF4-FFF2-40B4-BE49-F238E27FC236}">
                <a16:creationId xmlns:a16="http://schemas.microsoft.com/office/drawing/2014/main" id="{91FC8372-90CA-42B7-A237-0BC81F2687CB}"/>
              </a:ext>
            </a:extLst>
          </p:cNvPr>
          <p:cNvSpPr>
            <a:spLocks noGrp="1"/>
          </p:cNvSpPr>
          <p:nvPr>
            <p:ph type="body" sz="quarter" idx="47" hasCustomPrompt="1"/>
          </p:nvPr>
        </p:nvSpPr>
        <p:spPr>
          <a:xfrm>
            <a:off x="8105170" y="4255846"/>
            <a:ext cx="1726129" cy="176047"/>
          </a:xfrm>
        </p:spPr>
        <p:txBody>
          <a:bodyPr lIns="0" tIns="0" rIns="0" bIns="0">
            <a:normAutofit/>
          </a:bodyPr>
          <a:lstStyle>
            <a:lvl1pPr marL="0" indent="0" algn="ctr">
              <a:buNone/>
              <a:defRPr sz="750" b="0" i="1">
                <a:solidFill>
                  <a:srgbClr val="454D5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Milestone description</a:t>
            </a:r>
            <a:endParaRPr lang="ru-RU"/>
          </a:p>
        </p:txBody>
      </p:sp>
      <p:sp>
        <p:nvSpPr>
          <p:cNvPr id="58" name="Text Placeholder 42">
            <a:extLst>
              <a:ext uri="{FF2B5EF4-FFF2-40B4-BE49-F238E27FC236}">
                <a16:creationId xmlns:a16="http://schemas.microsoft.com/office/drawing/2014/main" id="{242D0BB2-4F17-4A8D-87A7-FADA2CAEC6F5}"/>
              </a:ext>
            </a:extLst>
          </p:cNvPr>
          <p:cNvSpPr>
            <a:spLocks noGrp="1"/>
          </p:cNvSpPr>
          <p:nvPr>
            <p:ph type="body" sz="quarter" idx="21" hasCustomPrompt="1"/>
          </p:nvPr>
        </p:nvSpPr>
        <p:spPr>
          <a:xfrm>
            <a:off x="7103304" y="2914158"/>
            <a:ext cx="1044000" cy="1044000"/>
          </a:xfrm>
          <a:prstGeom prst="ellipse">
            <a:avLst/>
          </a:prstGeom>
          <a:solidFill>
            <a:schemeClr val="bg1"/>
          </a:solidFill>
          <a:ln w="72390">
            <a:solidFill>
              <a:schemeClr val="bg2">
                <a:lumMod val="75000"/>
              </a:schemeClr>
            </a:solidFill>
          </a:ln>
        </p:spPr>
        <p:txBody>
          <a:bodyPr lIns="0" tIns="0" rIns="0" bIns="0" anchor="ctr" anchorCtr="0">
            <a:normAutofit/>
          </a:bodyPr>
          <a:lstStyle>
            <a:lvl1pPr marL="0" indent="0" algn="ctr">
              <a:buNone/>
              <a:defRPr sz="2250">
                <a:solidFill>
                  <a:srgbClr val="454D55"/>
                </a:solidFill>
                <a:latin typeface="+mj-lt"/>
              </a:defRPr>
            </a:lvl1pPr>
          </a:lstStyle>
          <a:p>
            <a:pPr lvl="0"/>
            <a:r>
              <a:rPr lang="en-US"/>
              <a:t>Q</a:t>
            </a:r>
            <a:r>
              <a:rPr lang="ru-RU"/>
              <a:t>2</a:t>
            </a:r>
          </a:p>
        </p:txBody>
      </p:sp>
      <p:sp>
        <p:nvSpPr>
          <p:cNvPr id="90" name="Text Placeholder 7">
            <a:extLst>
              <a:ext uri="{FF2B5EF4-FFF2-40B4-BE49-F238E27FC236}">
                <a16:creationId xmlns:a16="http://schemas.microsoft.com/office/drawing/2014/main" id="{7F7CC596-D7AD-4DCE-B864-BB1A6A7C8B15}"/>
              </a:ext>
            </a:extLst>
          </p:cNvPr>
          <p:cNvSpPr>
            <a:spLocks noGrp="1"/>
          </p:cNvSpPr>
          <p:nvPr>
            <p:ph type="body" sz="quarter" idx="42" hasCustomPrompt="1"/>
          </p:nvPr>
        </p:nvSpPr>
        <p:spPr>
          <a:xfrm>
            <a:off x="6755392" y="2505648"/>
            <a:ext cx="1726129" cy="204276"/>
          </a:xfrm>
        </p:spPr>
        <p:txBody>
          <a:bodyPr lIns="0" tIns="0" rIns="0" bIns="0">
            <a:normAutofit/>
          </a:bodyPr>
          <a:lstStyle>
            <a:lvl1pPr marL="0" indent="0" algn="ctr">
              <a:buNone/>
              <a:defRPr sz="1125" b="0" i="0">
                <a:solidFill>
                  <a:srgbClr val="403474"/>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a:t>MILESTONE TITLE</a:t>
            </a:r>
            <a:endParaRPr lang="ru-RU"/>
          </a:p>
        </p:txBody>
      </p:sp>
      <p:sp>
        <p:nvSpPr>
          <p:cNvPr id="91" name="Text Placeholder 7">
            <a:extLst>
              <a:ext uri="{FF2B5EF4-FFF2-40B4-BE49-F238E27FC236}">
                <a16:creationId xmlns:a16="http://schemas.microsoft.com/office/drawing/2014/main" id="{28E66912-ACE9-4007-9A2B-050DC9408A24}"/>
              </a:ext>
            </a:extLst>
          </p:cNvPr>
          <p:cNvSpPr>
            <a:spLocks noGrp="1"/>
          </p:cNvSpPr>
          <p:nvPr>
            <p:ph type="body" sz="quarter" idx="43" hasCustomPrompt="1"/>
          </p:nvPr>
        </p:nvSpPr>
        <p:spPr>
          <a:xfrm>
            <a:off x="6755390" y="2688100"/>
            <a:ext cx="1726129" cy="176047"/>
          </a:xfrm>
        </p:spPr>
        <p:txBody>
          <a:bodyPr lIns="0" tIns="0" rIns="0" bIns="0">
            <a:normAutofit/>
          </a:bodyPr>
          <a:lstStyle>
            <a:lvl1pPr marL="0" indent="0" algn="ctr">
              <a:buNone/>
              <a:defRPr sz="750" b="0" i="1">
                <a:solidFill>
                  <a:srgbClr val="454D5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Milestone description</a:t>
            </a:r>
            <a:endParaRPr lang="ru-RU"/>
          </a:p>
        </p:txBody>
      </p:sp>
      <p:sp>
        <p:nvSpPr>
          <p:cNvPr id="59" name="Text Placeholder 42">
            <a:extLst>
              <a:ext uri="{FF2B5EF4-FFF2-40B4-BE49-F238E27FC236}">
                <a16:creationId xmlns:a16="http://schemas.microsoft.com/office/drawing/2014/main" id="{CC1EC2BE-5D73-4D49-B2F2-4DA2785D6EAD}"/>
              </a:ext>
            </a:extLst>
          </p:cNvPr>
          <p:cNvSpPr>
            <a:spLocks noGrp="1"/>
          </p:cNvSpPr>
          <p:nvPr>
            <p:ph type="body" sz="quarter" idx="22" hasCustomPrompt="1"/>
          </p:nvPr>
        </p:nvSpPr>
        <p:spPr>
          <a:xfrm>
            <a:off x="5759136" y="2914158"/>
            <a:ext cx="1044000" cy="1044000"/>
          </a:xfrm>
          <a:prstGeom prst="ellipse">
            <a:avLst/>
          </a:prstGeom>
          <a:solidFill>
            <a:schemeClr val="bg1"/>
          </a:solidFill>
          <a:ln w="72390">
            <a:solidFill>
              <a:schemeClr val="accent1">
                <a:lumMod val="75000"/>
              </a:schemeClr>
            </a:solidFill>
          </a:ln>
        </p:spPr>
        <p:txBody>
          <a:bodyPr lIns="0" tIns="0" rIns="0" bIns="0" anchor="ctr" anchorCtr="0">
            <a:normAutofit/>
          </a:bodyPr>
          <a:lstStyle>
            <a:lvl1pPr marL="0" indent="0" algn="ctr">
              <a:buNone/>
              <a:defRPr sz="2250">
                <a:solidFill>
                  <a:srgbClr val="454D55"/>
                </a:solidFill>
                <a:latin typeface="+mj-lt"/>
              </a:defRPr>
            </a:lvl1pPr>
          </a:lstStyle>
          <a:p>
            <a:pPr lvl="0"/>
            <a:r>
              <a:rPr lang="en-US"/>
              <a:t>Q</a:t>
            </a:r>
            <a:r>
              <a:rPr lang="ru-RU"/>
              <a:t>3</a:t>
            </a:r>
          </a:p>
        </p:txBody>
      </p:sp>
      <p:sp>
        <p:nvSpPr>
          <p:cNvPr id="92" name="Text Placeholder 7">
            <a:extLst>
              <a:ext uri="{FF2B5EF4-FFF2-40B4-BE49-F238E27FC236}">
                <a16:creationId xmlns:a16="http://schemas.microsoft.com/office/drawing/2014/main" id="{441FE3C4-7737-4EB6-9280-FAD8852FB4B8}"/>
              </a:ext>
            </a:extLst>
          </p:cNvPr>
          <p:cNvSpPr>
            <a:spLocks noGrp="1"/>
          </p:cNvSpPr>
          <p:nvPr>
            <p:ph type="body" sz="quarter" idx="44" hasCustomPrompt="1"/>
          </p:nvPr>
        </p:nvSpPr>
        <p:spPr>
          <a:xfrm>
            <a:off x="5420980" y="4073394"/>
            <a:ext cx="1726129" cy="204276"/>
          </a:xfrm>
        </p:spPr>
        <p:txBody>
          <a:bodyPr lIns="0" tIns="0" rIns="0" bIns="0">
            <a:normAutofit/>
          </a:bodyPr>
          <a:lstStyle>
            <a:lvl1pPr marL="0" indent="0" algn="ctr">
              <a:buNone/>
              <a:defRPr sz="1125" b="0" i="0">
                <a:solidFill>
                  <a:srgbClr val="571B6D"/>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a:t>MILESTONE TITLE</a:t>
            </a:r>
            <a:endParaRPr lang="ru-RU"/>
          </a:p>
        </p:txBody>
      </p:sp>
      <p:sp>
        <p:nvSpPr>
          <p:cNvPr id="93" name="Text Placeholder 7">
            <a:extLst>
              <a:ext uri="{FF2B5EF4-FFF2-40B4-BE49-F238E27FC236}">
                <a16:creationId xmlns:a16="http://schemas.microsoft.com/office/drawing/2014/main" id="{70EF49EC-F8D8-463F-B786-F2C04C33AEE7}"/>
              </a:ext>
            </a:extLst>
          </p:cNvPr>
          <p:cNvSpPr>
            <a:spLocks noGrp="1"/>
          </p:cNvSpPr>
          <p:nvPr>
            <p:ph type="body" sz="quarter" idx="45" hasCustomPrompt="1"/>
          </p:nvPr>
        </p:nvSpPr>
        <p:spPr>
          <a:xfrm>
            <a:off x="5420978" y="4255846"/>
            <a:ext cx="1726129" cy="176047"/>
          </a:xfrm>
        </p:spPr>
        <p:txBody>
          <a:bodyPr lIns="0" tIns="0" rIns="0" bIns="0">
            <a:normAutofit/>
          </a:bodyPr>
          <a:lstStyle>
            <a:lvl1pPr marL="0" indent="0" algn="ctr">
              <a:buNone/>
              <a:defRPr sz="750" b="0" i="1">
                <a:solidFill>
                  <a:srgbClr val="454D5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Milestone description</a:t>
            </a:r>
            <a:endParaRPr lang="ru-RU"/>
          </a:p>
        </p:txBody>
      </p:sp>
      <p:sp>
        <p:nvSpPr>
          <p:cNvPr id="56" name="Text Placeholder 42">
            <a:extLst>
              <a:ext uri="{FF2B5EF4-FFF2-40B4-BE49-F238E27FC236}">
                <a16:creationId xmlns:a16="http://schemas.microsoft.com/office/drawing/2014/main" id="{997AC0B1-99FC-455E-A896-3C370BB38C53}"/>
              </a:ext>
            </a:extLst>
          </p:cNvPr>
          <p:cNvSpPr>
            <a:spLocks noGrp="1"/>
          </p:cNvSpPr>
          <p:nvPr>
            <p:ph type="body" sz="quarter" idx="19" hasCustomPrompt="1"/>
          </p:nvPr>
        </p:nvSpPr>
        <p:spPr>
          <a:xfrm>
            <a:off x="4414968" y="2914158"/>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2250">
                <a:solidFill>
                  <a:srgbClr val="454D55"/>
                </a:solidFill>
                <a:latin typeface="+mj-lt"/>
              </a:defRPr>
            </a:lvl1pPr>
          </a:lstStyle>
          <a:p>
            <a:pPr lvl="0"/>
            <a:r>
              <a:rPr lang="en-US"/>
              <a:t>Q</a:t>
            </a:r>
            <a:r>
              <a:rPr lang="ru-RU"/>
              <a:t>4</a:t>
            </a:r>
          </a:p>
        </p:txBody>
      </p:sp>
      <p:sp>
        <p:nvSpPr>
          <p:cNvPr id="88" name="Text Placeholder 7">
            <a:extLst>
              <a:ext uri="{FF2B5EF4-FFF2-40B4-BE49-F238E27FC236}">
                <a16:creationId xmlns:a16="http://schemas.microsoft.com/office/drawing/2014/main" id="{D66EAED5-741C-44D6-840F-C90C1AF74A23}"/>
              </a:ext>
            </a:extLst>
          </p:cNvPr>
          <p:cNvSpPr>
            <a:spLocks noGrp="1"/>
          </p:cNvSpPr>
          <p:nvPr>
            <p:ph type="body" sz="quarter" idx="40" hasCustomPrompt="1"/>
          </p:nvPr>
        </p:nvSpPr>
        <p:spPr>
          <a:xfrm>
            <a:off x="4071200" y="2505648"/>
            <a:ext cx="1726129" cy="204276"/>
          </a:xfrm>
        </p:spPr>
        <p:txBody>
          <a:bodyPr lIns="0" tIns="0" rIns="0" bIns="0">
            <a:normAutofit/>
          </a:bodyPr>
          <a:lstStyle>
            <a:lvl1pPr marL="0" indent="0" algn="ctr">
              <a:buNone/>
              <a:defRPr sz="1125" b="0" i="0">
                <a:solidFill>
                  <a:srgbClr val="6F0066"/>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a:t>MILESTONE TITLE</a:t>
            </a:r>
            <a:endParaRPr lang="ru-RU"/>
          </a:p>
        </p:txBody>
      </p:sp>
      <p:sp>
        <p:nvSpPr>
          <p:cNvPr id="89" name="Text Placeholder 7">
            <a:extLst>
              <a:ext uri="{FF2B5EF4-FFF2-40B4-BE49-F238E27FC236}">
                <a16:creationId xmlns:a16="http://schemas.microsoft.com/office/drawing/2014/main" id="{7887B0FE-2AB8-455F-8EC7-C8F31FEA27CC}"/>
              </a:ext>
            </a:extLst>
          </p:cNvPr>
          <p:cNvSpPr>
            <a:spLocks noGrp="1"/>
          </p:cNvSpPr>
          <p:nvPr>
            <p:ph type="body" sz="quarter" idx="41" hasCustomPrompt="1"/>
          </p:nvPr>
        </p:nvSpPr>
        <p:spPr>
          <a:xfrm>
            <a:off x="4071198" y="2688100"/>
            <a:ext cx="1726129" cy="176047"/>
          </a:xfrm>
        </p:spPr>
        <p:txBody>
          <a:bodyPr lIns="0" tIns="0" rIns="0" bIns="0">
            <a:normAutofit/>
          </a:bodyPr>
          <a:lstStyle>
            <a:lvl1pPr marL="0" indent="0" algn="ctr">
              <a:buNone/>
              <a:defRPr sz="750" b="0" i="1">
                <a:solidFill>
                  <a:srgbClr val="454D5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Milestone description</a:t>
            </a:r>
            <a:endParaRPr lang="ru-RU"/>
          </a:p>
        </p:txBody>
      </p:sp>
      <p:sp>
        <p:nvSpPr>
          <p:cNvPr id="75" name="Text Placeholder 42">
            <a:extLst>
              <a:ext uri="{FF2B5EF4-FFF2-40B4-BE49-F238E27FC236}">
                <a16:creationId xmlns:a16="http://schemas.microsoft.com/office/drawing/2014/main" id="{6F1AC56E-6618-4728-A6EA-8B021EB6BCFB}"/>
              </a:ext>
            </a:extLst>
          </p:cNvPr>
          <p:cNvSpPr>
            <a:spLocks noGrp="1"/>
          </p:cNvSpPr>
          <p:nvPr>
            <p:ph type="body" sz="quarter" idx="29" hasCustomPrompt="1"/>
          </p:nvPr>
        </p:nvSpPr>
        <p:spPr>
          <a:xfrm>
            <a:off x="2188092" y="3979528"/>
            <a:ext cx="1044000" cy="1044000"/>
          </a:xfrm>
          <a:prstGeom prst="ellipse">
            <a:avLst/>
          </a:prstGeom>
          <a:solidFill>
            <a:schemeClr val="tx2"/>
          </a:solidFill>
          <a:ln w="72390">
            <a:solidFill>
              <a:schemeClr val="bg1"/>
            </a:solidFill>
          </a:ln>
        </p:spPr>
        <p:txBody>
          <a:bodyPr lIns="0" tIns="0" rIns="0" bIns="0" anchor="ctr" anchorCtr="0">
            <a:normAutofit/>
          </a:bodyPr>
          <a:lstStyle>
            <a:lvl1pPr marL="0" indent="0" algn="ctr">
              <a:buNone/>
              <a:defRPr lang="ru-RU" sz="1650" kern="1200" dirty="0">
                <a:solidFill>
                  <a:schemeClr val="bg1"/>
                </a:solidFill>
                <a:latin typeface="+mj-lt"/>
                <a:ea typeface="+mn-ea"/>
                <a:cs typeface="+mn-cs"/>
              </a:defRPr>
            </a:lvl1pPr>
          </a:lstStyle>
          <a:p>
            <a:pPr lvl="0"/>
            <a:r>
              <a:rPr lang="en-US"/>
              <a:t>20XX</a:t>
            </a:r>
            <a:endParaRPr lang="ru-RU"/>
          </a:p>
        </p:txBody>
      </p:sp>
      <p:sp>
        <p:nvSpPr>
          <p:cNvPr id="60" name="Text Placeholder 42">
            <a:extLst>
              <a:ext uri="{FF2B5EF4-FFF2-40B4-BE49-F238E27FC236}">
                <a16:creationId xmlns:a16="http://schemas.microsoft.com/office/drawing/2014/main" id="{DB4C9C65-90B1-4A40-BB7B-DE799076D1B1}"/>
              </a:ext>
            </a:extLst>
          </p:cNvPr>
          <p:cNvSpPr>
            <a:spLocks noGrp="1"/>
          </p:cNvSpPr>
          <p:nvPr>
            <p:ph type="body" sz="quarter" idx="23" hasCustomPrompt="1"/>
          </p:nvPr>
        </p:nvSpPr>
        <p:spPr>
          <a:xfrm>
            <a:off x="4414968" y="4970360"/>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2250">
                <a:solidFill>
                  <a:srgbClr val="454D55"/>
                </a:solidFill>
                <a:latin typeface="+mj-lt"/>
              </a:defRPr>
            </a:lvl1pPr>
          </a:lstStyle>
          <a:p>
            <a:pPr lvl="0"/>
            <a:r>
              <a:rPr lang="en-US"/>
              <a:t>Q1</a:t>
            </a:r>
            <a:endParaRPr lang="ru-RU"/>
          </a:p>
        </p:txBody>
      </p:sp>
      <p:sp>
        <p:nvSpPr>
          <p:cNvPr id="96" name="Text Placeholder 7">
            <a:extLst>
              <a:ext uri="{FF2B5EF4-FFF2-40B4-BE49-F238E27FC236}">
                <a16:creationId xmlns:a16="http://schemas.microsoft.com/office/drawing/2014/main" id="{E9ED50CB-058A-4C6B-A8E2-0536EC0E40DA}"/>
              </a:ext>
            </a:extLst>
          </p:cNvPr>
          <p:cNvSpPr>
            <a:spLocks noGrp="1"/>
          </p:cNvSpPr>
          <p:nvPr>
            <p:ph type="body" sz="quarter" idx="48" hasCustomPrompt="1"/>
          </p:nvPr>
        </p:nvSpPr>
        <p:spPr>
          <a:xfrm>
            <a:off x="4075658" y="4567759"/>
            <a:ext cx="1726129" cy="204276"/>
          </a:xfrm>
        </p:spPr>
        <p:txBody>
          <a:bodyPr lIns="0" tIns="0" rIns="0" bIns="0">
            <a:normAutofit/>
          </a:bodyPr>
          <a:lstStyle>
            <a:lvl1pPr marL="0" indent="0" algn="ctr">
              <a:buNone/>
              <a:defRPr sz="1125" b="0" i="0">
                <a:solidFill>
                  <a:schemeClr val="tx2"/>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a:t>MILESTONE TITLE</a:t>
            </a:r>
            <a:endParaRPr lang="ru-RU"/>
          </a:p>
        </p:txBody>
      </p:sp>
      <p:sp>
        <p:nvSpPr>
          <p:cNvPr id="97" name="Text Placeholder 7">
            <a:extLst>
              <a:ext uri="{FF2B5EF4-FFF2-40B4-BE49-F238E27FC236}">
                <a16:creationId xmlns:a16="http://schemas.microsoft.com/office/drawing/2014/main" id="{04D14365-5F59-4F4F-B237-26A11A2DDDD1}"/>
              </a:ext>
            </a:extLst>
          </p:cNvPr>
          <p:cNvSpPr>
            <a:spLocks noGrp="1"/>
          </p:cNvSpPr>
          <p:nvPr>
            <p:ph type="body" sz="quarter" idx="49" hasCustomPrompt="1"/>
          </p:nvPr>
        </p:nvSpPr>
        <p:spPr>
          <a:xfrm>
            <a:off x="4075657" y="4750211"/>
            <a:ext cx="1726129" cy="176047"/>
          </a:xfrm>
        </p:spPr>
        <p:txBody>
          <a:bodyPr lIns="0" tIns="0" rIns="0" bIns="0">
            <a:normAutofit/>
          </a:bodyPr>
          <a:lstStyle>
            <a:lvl1pPr marL="0" indent="0" algn="ctr">
              <a:buNone/>
              <a:defRPr sz="750" b="0" i="1">
                <a:solidFill>
                  <a:srgbClr val="454D5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Milestone description</a:t>
            </a:r>
            <a:endParaRPr lang="ru-RU"/>
          </a:p>
        </p:txBody>
      </p:sp>
      <p:sp>
        <p:nvSpPr>
          <p:cNvPr id="63" name="Text Placeholder 42">
            <a:extLst>
              <a:ext uri="{FF2B5EF4-FFF2-40B4-BE49-F238E27FC236}">
                <a16:creationId xmlns:a16="http://schemas.microsoft.com/office/drawing/2014/main" id="{CFA7DBCF-F797-4B29-8C96-7AC1602BBC81}"/>
              </a:ext>
            </a:extLst>
          </p:cNvPr>
          <p:cNvSpPr>
            <a:spLocks noGrp="1"/>
          </p:cNvSpPr>
          <p:nvPr>
            <p:ph type="body" sz="quarter" idx="26" hasCustomPrompt="1"/>
          </p:nvPr>
        </p:nvSpPr>
        <p:spPr>
          <a:xfrm>
            <a:off x="5759136" y="4970360"/>
            <a:ext cx="1044000" cy="1044000"/>
          </a:xfrm>
          <a:prstGeom prst="ellipse">
            <a:avLst/>
          </a:prstGeom>
          <a:solidFill>
            <a:schemeClr val="bg1"/>
          </a:solidFill>
          <a:ln w="72390">
            <a:solidFill>
              <a:schemeClr val="accent3"/>
            </a:solidFill>
          </a:ln>
        </p:spPr>
        <p:txBody>
          <a:bodyPr lIns="0" tIns="0" rIns="0" bIns="0" anchor="ctr" anchorCtr="0">
            <a:normAutofit/>
          </a:bodyPr>
          <a:lstStyle>
            <a:lvl1pPr marL="0" indent="0" algn="ctr">
              <a:buNone/>
              <a:defRPr sz="2250">
                <a:solidFill>
                  <a:srgbClr val="454D55"/>
                </a:solidFill>
                <a:latin typeface="+mj-lt"/>
              </a:defRPr>
            </a:lvl1pPr>
          </a:lstStyle>
          <a:p>
            <a:pPr lvl="0"/>
            <a:r>
              <a:rPr lang="en-US"/>
              <a:t>Q</a:t>
            </a:r>
            <a:r>
              <a:rPr lang="ru-RU"/>
              <a:t>2</a:t>
            </a:r>
          </a:p>
        </p:txBody>
      </p:sp>
      <p:sp>
        <p:nvSpPr>
          <p:cNvPr id="100" name="Text Placeholder 7">
            <a:extLst>
              <a:ext uri="{FF2B5EF4-FFF2-40B4-BE49-F238E27FC236}">
                <a16:creationId xmlns:a16="http://schemas.microsoft.com/office/drawing/2014/main" id="{07524528-CBB1-40C1-A6F2-855A4D99478D}"/>
              </a:ext>
            </a:extLst>
          </p:cNvPr>
          <p:cNvSpPr>
            <a:spLocks noGrp="1"/>
          </p:cNvSpPr>
          <p:nvPr>
            <p:ph type="body" sz="quarter" idx="52" hasCustomPrompt="1"/>
          </p:nvPr>
        </p:nvSpPr>
        <p:spPr>
          <a:xfrm>
            <a:off x="5423465" y="6121335"/>
            <a:ext cx="1726129" cy="204276"/>
          </a:xfrm>
        </p:spPr>
        <p:txBody>
          <a:bodyPr lIns="0" tIns="0" rIns="0" bIns="0">
            <a:normAutofit/>
          </a:bodyPr>
          <a:lstStyle>
            <a:lvl1pPr marL="0" indent="0" algn="ctr">
              <a:buNone/>
              <a:defRPr sz="1125" b="0" i="0">
                <a:solidFill>
                  <a:schemeClr val="accent3"/>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a:t>MILESTONE TITLE</a:t>
            </a:r>
            <a:endParaRPr lang="ru-RU"/>
          </a:p>
        </p:txBody>
      </p:sp>
      <p:sp>
        <p:nvSpPr>
          <p:cNvPr id="101" name="Text Placeholder 7">
            <a:extLst>
              <a:ext uri="{FF2B5EF4-FFF2-40B4-BE49-F238E27FC236}">
                <a16:creationId xmlns:a16="http://schemas.microsoft.com/office/drawing/2014/main" id="{41F799BD-659E-472B-98A7-7C06C2F7458C}"/>
              </a:ext>
            </a:extLst>
          </p:cNvPr>
          <p:cNvSpPr>
            <a:spLocks noGrp="1"/>
          </p:cNvSpPr>
          <p:nvPr>
            <p:ph type="body" sz="quarter" idx="53" hasCustomPrompt="1"/>
          </p:nvPr>
        </p:nvSpPr>
        <p:spPr>
          <a:xfrm>
            <a:off x="5423465" y="6303787"/>
            <a:ext cx="1726129" cy="176047"/>
          </a:xfrm>
        </p:spPr>
        <p:txBody>
          <a:bodyPr lIns="0" tIns="0" rIns="0" bIns="0">
            <a:normAutofit/>
          </a:bodyPr>
          <a:lstStyle>
            <a:lvl1pPr marL="0" indent="0" algn="ctr">
              <a:buNone/>
              <a:defRPr sz="750" b="0" i="1">
                <a:solidFill>
                  <a:srgbClr val="454D5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Milestone description</a:t>
            </a:r>
            <a:endParaRPr lang="ru-RU"/>
          </a:p>
        </p:txBody>
      </p:sp>
      <p:sp>
        <p:nvSpPr>
          <p:cNvPr id="62" name="Text Placeholder 42">
            <a:extLst>
              <a:ext uri="{FF2B5EF4-FFF2-40B4-BE49-F238E27FC236}">
                <a16:creationId xmlns:a16="http://schemas.microsoft.com/office/drawing/2014/main" id="{113ADCA9-C0A6-4FAB-A09E-4DECBD41D738}"/>
              </a:ext>
            </a:extLst>
          </p:cNvPr>
          <p:cNvSpPr>
            <a:spLocks noGrp="1"/>
          </p:cNvSpPr>
          <p:nvPr>
            <p:ph type="body" sz="quarter" idx="25" hasCustomPrompt="1"/>
          </p:nvPr>
        </p:nvSpPr>
        <p:spPr>
          <a:xfrm>
            <a:off x="7103304" y="4970360"/>
            <a:ext cx="1044000" cy="1044000"/>
          </a:xfrm>
          <a:prstGeom prst="ellipse">
            <a:avLst/>
          </a:prstGeom>
          <a:solidFill>
            <a:schemeClr val="bg1"/>
          </a:solidFill>
          <a:ln w="72390">
            <a:solidFill>
              <a:schemeClr val="accent4"/>
            </a:solidFill>
          </a:ln>
        </p:spPr>
        <p:txBody>
          <a:bodyPr lIns="0" tIns="0" rIns="0" bIns="0" anchor="ctr" anchorCtr="0">
            <a:normAutofit/>
          </a:bodyPr>
          <a:lstStyle>
            <a:lvl1pPr marL="0" indent="0" algn="ctr">
              <a:buNone/>
              <a:defRPr sz="2250">
                <a:solidFill>
                  <a:srgbClr val="454D55"/>
                </a:solidFill>
                <a:latin typeface="+mj-lt"/>
              </a:defRPr>
            </a:lvl1pPr>
          </a:lstStyle>
          <a:p>
            <a:pPr lvl="0"/>
            <a:r>
              <a:rPr lang="en-US"/>
              <a:t>Q</a:t>
            </a:r>
            <a:r>
              <a:rPr lang="ru-RU"/>
              <a:t>3</a:t>
            </a:r>
          </a:p>
        </p:txBody>
      </p:sp>
      <p:sp>
        <p:nvSpPr>
          <p:cNvPr id="98" name="Text Placeholder 7">
            <a:extLst>
              <a:ext uri="{FF2B5EF4-FFF2-40B4-BE49-F238E27FC236}">
                <a16:creationId xmlns:a16="http://schemas.microsoft.com/office/drawing/2014/main" id="{3EC66011-3B65-49CC-8886-E2CCFBFFABD7}"/>
              </a:ext>
            </a:extLst>
          </p:cNvPr>
          <p:cNvSpPr>
            <a:spLocks noGrp="1"/>
          </p:cNvSpPr>
          <p:nvPr>
            <p:ph type="body" sz="quarter" idx="50" hasCustomPrompt="1"/>
          </p:nvPr>
        </p:nvSpPr>
        <p:spPr>
          <a:xfrm>
            <a:off x="6759850" y="4567759"/>
            <a:ext cx="1726129" cy="204276"/>
          </a:xfrm>
        </p:spPr>
        <p:txBody>
          <a:bodyPr lIns="0" tIns="0" rIns="0" bIns="0">
            <a:normAutofit/>
          </a:bodyPr>
          <a:lstStyle>
            <a:lvl1pPr marL="0" indent="0" algn="ctr">
              <a:buNone/>
              <a:defRPr sz="1125" b="0" i="0">
                <a:solidFill>
                  <a:srgbClr val="E8611D"/>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a:t>MILESTONE TITLE</a:t>
            </a:r>
            <a:endParaRPr lang="ru-RU"/>
          </a:p>
        </p:txBody>
      </p:sp>
      <p:sp>
        <p:nvSpPr>
          <p:cNvPr id="99" name="Text Placeholder 7">
            <a:extLst>
              <a:ext uri="{FF2B5EF4-FFF2-40B4-BE49-F238E27FC236}">
                <a16:creationId xmlns:a16="http://schemas.microsoft.com/office/drawing/2014/main" id="{3B2B5959-E5CC-42A7-B797-463098BE6290}"/>
              </a:ext>
            </a:extLst>
          </p:cNvPr>
          <p:cNvSpPr>
            <a:spLocks noGrp="1"/>
          </p:cNvSpPr>
          <p:nvPr>
            <p:ph type="body" sz="quarter" idx="51" hasCustomPrompt="1"/>
          </p:nvPr>
        </p:nvSpPr>
        <p:spPr>
          <a:xfrm>
            <a:off x="6759849" y="4750211"/>
            <a:ext cx="1726129" cy="176047"/>
          </a:xfrm>
        </p:spPr>
        <p:txBody>
          <a:bodyPr lIns="0" tIns="0" rIns="0" bIns="0">
            <a:normAutofit/>
          </a:bodyPr>
          <a:lstStyle>
            <a:lvl1pPr marL="0" indent="0" algn="ctr">
              <a:buNone/>
              <a:defRPr sz="750" b="0" i="1">
                <a:solidFill>
                  <a:srgbClr val="454D5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Milestone description</a:t>
            </a:r>
            <a:endParaRPr lang="ru-RU"/>
          </a:p>
        </p:txBody>
      </p:sp>
      <p:sp>
        <p:nvSpPr>
          <p:cNvPr id="61" name="Text Placeholder 42">
            <a:extLst>
              <a:ext uri="{FF2B5EF4-FFF2-40B4-BE49-F238E27FC236}">
                <a16:creationId xmlns:a16="http://schemas.microsoft.com/office/drawing/2014/main" id="{91E8A179-36A3-4D0A-96E7-689F93F9B8F2}"/>
              </a:ext>
            </a:extLst>
          </p:cNvPr>
          <p:cNvSpPr>
            <a:spLocks noGrp="1"/>
          </p:cNvSpPr>
          <p:nvPr>
            <p:ph type="body" sz="quarter" idx="24" hasCustomPrompt="1"/>
          </p:nvPr>
        </p:nvSpPr>
        <p:spPr>
          <a:xfrm>
            <a:off x="8447472" y="4970360"/>
            <a:ext cx="1044000" cy="1044000"/>
          </a:xfrm>
          <a:prstGeom prst="ellipse">
            <a:avLst/>
          </a:prstGeom>
          <a:solidFill>
            <a:schemeClr val="bg1"/>
          </a:solidFill>
          <a:ln w="72390">
            <a:solidFill>
              <a:schemeClr val="accent5"/>
            </a:solidFill>
          </a:ln>
        </p:spPr>
        <p:txBody>
          <a:bodyPr lIns="0" tIns="0" rIns="0" bIns="0" anchor="ctr" anchorCtr="0">
            <a:normAutofit/>
          </a:bodyPr>
          <a:lstStyle>
            <a:lvl1pPr marL="0" indent="0" algn="ctr">
              <a:buNone/>
              <a:defRPr sz="2250">
                <a:solidFill>
                  <a:srgbClr val="454D55"/>
                </a:solidFill>
                <a:latin typeface="+mj-lt"/>
              </a:defRPr>
            </a:lvl1pPr>
          </a:lstStyle>
          <a:p>
            <a:pPr lvl="0"/>
            <a:r>
              <a:rPr lang="en-US"/>
              <a:t>Q</a:t>
            </a:r>
            <a:r>
              <a:rPr lang="ru-RU"/>
              <a:t>4</a:t>
            </a:r>
          </a:p>
        </p:txBody>
      </p:sp>
      <p:sp>
        <p:nvSpPr>
          <p:cNvPr id="102" name="Text Placeholder 7">
            <a:extLst>
              <a:ext uri="{FF2B5EF4-FFF2-40B4-BE49-F238E27FC236}">
                <a16:creationId xmlns:a16="http://schemas.microsoft.com/office/drawing/2014/main" id="{9FDC66A0-D1C5-4C83-BBEE-D079881FADA3}"/>
              </a:ext>
            </a:extLst>
          </p:cNvPr>
          <p:cNvSpPr>
            <a:spLocks noGrp="1"/>
          </p:cNvSpPr>
          <p:nvPr>
            <p:ph type="body" sz="quarter" idx="54" hasCustomPrompt="1"/>
          </p:nvPr>
        </p:nvSpPr>
        <p:spPr>
          <a:xfrm>
            <a:off x="8107657" y="6121335"/>
            <a:ext cx="1726129" cy="204276"/>
          </a:xfrm>
        </p:spPr>
        <p:txBody>
          <a:bodyPr lIns="0" tIns="0" rIns="0" bIns="0">
            <a:normAutofit/>
          </a:bodyPr>
          <a:lstStyle>
            <a:lvl1pPr marL="0" indent="0" algn="ctr">
              <a:buNone/>
              <a:defRPr sz="1125" b="0" i="0">
                <a:solidFill>
                  <a:schemeClr val="accent5"/>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a:t>MILESTONE TITLE</a:t>
            </a:r>
            <a:endParaRPr lang="ru-RU"/>
          </a:p>
        </p:txBody>
      </p:sp>
      <p:sp>
        <p:nvSpPr>
          <p:cNvPr id="103" name="Text Placeholder 7">
            <a:extLst>
              <a:ext uri="{FF2B5EF4-FFF2-40B4-BE49-F238E27FC236}">
                <a16:creationId xmlns:a16="http://schemas.microsoft.com/office/drawing/2014/main" id="{E4E5E736-BFFC-4245-916F-586110128844}"/>
              </a:ext>
            </a:extLst>
          </p:cNvPr>
          <p:cNvSpPr>
            <a:spLocks noGrp="1"/>
          </p:cNvSpPr>
          <p:nvPr>
            <p:ph type="body" sz="quarter" idx="55" hasCustomPrompt="1"/>
          </p:nvPr>
        </p:nvSpPr>
        <p:spPr>
          <a:xfrm>
            <a:off x="8107657" y="6303787"/>
            <a:ext cx="1726129" cy="176047"/>
          </a:xfrm>
        </p:spPr>
        <p:txBody>
          <a:bodyPr lIns="0" tIns="0" rIns="0" bIns="0">
            <a:normAutofit/>
          </a:bodyPr>
          <a:lstStyle>
            <a:lvl1pPr marL="0" indent="0" algn="ctr">
              <a:buNone/>
              <a:defRPr sz="750" b="0" i="1">
                <a:solidFill>
                  <a:srgbClr val="454D5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Milestone description</a:t>
            </a:r>
            <a:endParaRPr lang="ru-RU"/>
          </a:p>
        </p:txBody>
      </p:sp>
      <p:sp>
        <p:nvSpPr>
          <p:cNvPr id="110" name="Text Placeholder 42">
            <a:extLst>
              <a:ext uri="{FF2B5EF4-FFF2-40B4-BE49-F238E27FC236}">
                <a16:creationId xmlns:a16="http://schemas.microsoft.com/office/drawing/2014/main" id="{74922A2C-30D3-4ED0-8443-C57494EB4287}"/>
              </a:ext>
            </a:extLst>
          </p:cNvPr>
          <p:cNvSpPr>
            <a:spLocks noGrp="1"/>
          </p:cNvSpPr>
          <p:nvPr>
            <p:ph type="body" sz="quarter" idx="58" hasCustomPrompt="1"/>
          </p:nvPr>
        </p:nvSpPr>
        <p:spPr>
          <a:xfrm>
            <a:off x="10293432" y="4973439"/>
            <a:ext cx="1044000" cy="1044000"/>
          </a:xfrm>
          <a:prstGeom prst="ellipse">
            <a:avLst/>
          </a:prstGeom>
          <a:solidFill>
            <a:schemeClr val="accent5"/>
          </a:solidFill>
          <a:ln w="72390">
            <a:solidFill>
              <a:schemeClr val="bg1"/>
            </a:solidFill>
          </a:ln>
        </p:spPr>
        <p:txBody>
          <a:bodyPr lIns="0" tIns="0" rIns="0" bIns="0" anchor="ctr" anchorCtr="0">
            <a:normAutofit/>
          </a:bodyPr>
          <a:lstStyle>
            <a:lvl1pPr marL="0" indent="0" algn="ctr">
              <a:buNone/>
              <a:defRPr lang="ru-RU" sz="1650" kern="1200" dirty="0">
                <a:solidFill>
                  <a:srgbClr val="454D55"/>
                </a:solidFill>
                <a:latin typeface="+mj-lt"/>
                <a:ea typeface="+mn-ea"/>
                <a:cs typeface="+mn-cs"/>
              </a:defRPr>
            </a:lvl1pPr>
          </a:lstStyle>
          <a:p>
            <a:pPr lvl="0"/>
            <a:r>
              <a:rPr lang="en-US"/>
              <a:t>20XX</a:t>
            </a:r>
            <a:endParaRPr lang="ru-RU"/>
          </a:p>
        </p:txBody>
      </p:sp>
      <p:sp>
        <p:nvSpPr>
          <p:cNvPr id="5" name="Footer Placeholder 4">
            <a:extLst>
              <a:ext uri="{FF2B5EF4-FFF2-40B4-BE49-F238E27FC236}">
                <a16:creationId xmlns:a16="http://schemas.microsoft.com/office/drawing/2014/main" id="{4953E081-530B-464A-B47C-C858A60EB2EA}"/>
              </a:ext>
            </a:extLst>
          </p:cNvPr>
          <p:cNvSpPr>
            <a:spLocks noGrp="1"/>
          </p:cNvSpPr>
          <p:nvPr>
            <p:ph type="ftr" sz="quarter" idx="11"/>
          </p:nvPr>
        </p:nvSpPr>
        <p:spPr/>
        <p:txBody>
          <a:bodyPr/>
          <a:lstStyle/>
          <a:p>
            <a:r>
              <a:rPr lang="en-US"/>
              <a:t>ADD A FOOTER</a:t>
            </a:r>
            <a:endParaRPr lang="ru-RU"/>
          </a:p>
        </p:txBody>
      </p:sp>
      <p:sp>
        <p:nvSpPr>
          <p:cNvPr id="4" name="Date Placeholder 3">
            <a:extLst>
              <a:ext uri="{FF2B5EF4-FFF2-40B4-BE49-F238E27FC236}">
                <a16:creationId xmlns:a16="http://schemas.microsoft.com/office/drawing/2014/main" id="{7C0373A1-F9A6-4E7C-A04F-22454F3A60CF}"/>
              </a:ext>
            </a:extLst>
          </p:cNvPr>
          <p:cNvSpPr>
            <a:spLocks noGrp="1"/>
          </p:cNvSpPr>
          <p:nvPr>
            <p:ph type="dt" sz="half" idx="10"/>
          </p:nvPr>
        </p:nvSpPr>
        <p:spPr>
          <a:xfrm>
            <a:off x="9005888" y="550858"/>
            <a:ext cx="2743200" cy="176716"/>
          </a:xfrm>
          <a:prstGeom prst="rect">
            <a:avLst/>
          </a:prstGeom>
        </p:spPr>
        <p:txBody>
          <a:bodyPr/>
          <a:lstStyle/>
          <a:p>
            <a:fld id="{F0BF70C0-85C8-4782-A2DC-740B0F58DBF8}" type="datetime1">
              <a:rPr lang="ru-RU" smtClean="0"/>
              <a:t>30.03.2023</a:t>
            </a:fld>
            <a:endParaRPr lang="ru-RU"/>
          </a:p>
        </p:txBody>
      </p:sp>
      <p:sp>
        <p:nvSpPr>
          <p:cNvPr id="6" name="Slide Number Placeholder 5">
            <a:extLst>
              <a:ext uri="{FF2B5EF4-FFF2-40B4-BE49-F238E27FC236}">
                <a16:creationId xmlns:a16="http://schemas.microsoft.com/office/drawing/2014/main" id="{B09BF57F-FEA7-4D09-AA29-F32AA5577A04}"/>
              </a:ext>
            </a:extLst>
          </p:cNvPr>
          <p:cNvSpPr>
            <a:spLocks noGrp="1"/>
          </p:cNvSpPr>
          <p:nvPr>
            <p:ph type="sldNum" sz="quarter" idx="12"/>
          </p:nvPr>
        </p:nvSpPr>
        <p:spPr/>
        <p:txBody>
          <a:bodyPr/>
          <a:lstStyle/>
          <a:p>
            <a:fld id="{93C1428B-5ACF-4E79-A091-05E2328DA75D}" type="slidenum">
              <a:rPr lang="ru-RU" smtClean="0"/>
              <a:t>‹#›</a:t>
            </a:fld>
            <a:endParaRPr lang="ru-RU"/>
          </a:p>
        </p:txBody>
      </p:sp>
    </p:spTree>
    <p:extLst>
      <p:ext uri="{BB962C8B-B14F-4D97-AF65-F5344CB8AC3E}">
        <p14:creationId xmlns:p14="http://schemas.microsoft.com/office/powerpoint/2010/main" val="2178654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894E7-F9AC-43DD-80D4-0631B8A9E084}"/>
              </a:ext>
            </a:extLst>
          </p:cNvPr>
          <p:cNvSpPr>
            <a:spLocks noGrp="1"/>
          </p:cNvSpPr>
          <p:nvPr>
            <p:ph type="title"/>
          </p:nvPr>
        </p:nvSpPr>
        <p:spPr>
          <a:xfrm>
            <a:off x="466726" y="54493"/>
            <a:ext cx="9401175" cy="1603931"/>
          </a:xfrm>
        </p:spPr>
        <p:txBody>
          <a:bodyPr/>
          <a:lstStyle/>
          <a:p>
            <a:r>
              <a:rPr lang="en-US"/>
              <a:t>Click to edit Master title style</a:t>
            </a:r>
          </a:p>
        </p:txBody>
      </p:sp>
      <p:sp>
        <p:nvSpPr>
          <p:cNvPr id="3" name="Date Placeholder 2">
            <a:extLst>
              <a:ext uri="{FF2B5EF4-FFF2-40B4-BE49-F238E27FC236}">
                <a16:creationId xmlns:a16="http://schemas.microsoft.com/office/drawing/2014/main" id="{34699A49-6F24-44EA-8ABB-5F80702F06AC}"/>
              </a:ext>
            </a:extLst>
          </p:cNvPr>
          <p:cNvSpPr>
            <a:spLocks noGrp="1"/>
          </p:cNvSpPr>
          <p:nvPr>
            <p:ph type="dt" sz="half" idx="10"/>
          </p:nvPr>
        </p:nvSpPr>
        <p:spPr/>
        <p:txBody>
          <a:bodyPr/>
          <a:lstStyle/>
          <a:p>
            <a:fld id="{EA7660A2-2042-4BB8-A58A-D0349B07070A}" type="datetime1">
              <a:rPr lang="en-US" smtClean="0"/>
              <a:t>3/30/2023</a:t>
            </a:fld>
            <a:endParaRPr lang="en-US" dirty="0"/>
          </a:p>
        </p:txBody>
      </p:sp>
      <p:sp>
        <p:nvSpPr>
          <p:cNvPr id="4" name="Footer Placeholder 3">
            <a:extLst>
              <a:ext uri="{FF2B5EF4-FFF2-40B4-BE49-F238E27FC236}">
                <a16:creationId xmlns:a16="http://schemas.microsoft.com/office/drawing/2014/main" id="{656345CF-6BE6-4E7B-AFF6-016F0FCEAE2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961F2B3-04CA-4987-A2A9-587B43ED00B7}"/>
              </a:ext>
            </a:extLst>
          </p:cNvPr>
          <p:cNvSpPr>
            <a:spLocks noGrp="1"/>
          </p:cNvSpPr>
          <p:nvPr>
            <p:ph type="sldNum" sz="quarter" idx="12"/>
          </p:nvPr>
        </p:nvSpPr>
        <p:spPr/>
        <p:txBody>
          <a:bodyPr/>
          <a:lstStyle/>
          <a:p>
            <a:fld id="{64AFF599-669F-4195-9639-5580F922A2F8}" type="slidenum">
              <a:rPr lang="en-US" smtClean="0"/>
              <a:t>‹#›</a:t>
            </a:fld>
            <a:endParaRPr lang="en-US" dirty="0"/>
          </a:p>
        </p:txBody>
      </p:sp>
      <p:pic>
        <p:nvPicPr>
          <p:cNvPr id="4098" name="Picture 2">
            <a:extLst>
              <a:ext uri="{FF2B5EF4-FFF2-40B4-BE49-F238E27FC236}">
                <a16:creationId xmlns:a16="http://schemas.microsoft.com/office/drawing/2014/main" id="{3281B68E-291F-4363-A988-A090114EC02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34575" y="23021"/>
            <a:ext cx="1866900" cy="166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977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650E31-DD36-9446-8D31-E031F4415DC8}" type="datetimeFigureOut">
              <a:rPr lang="en-US" smtClean="0"/>
              <a:t>3/30/2023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81CCC857-2F89-AC4B-9542-27C065B946FA}" type="slidenum">
              <a:rPr lang="en-US" smtClean="0"/>
              <a:t>‹#›</a:t>
            </a:fld>
            <a:endParaRPr lang="en-US"/>
          </a:p>
        </p:txBody>
      </p:sp>
    </p:spTree>
    <p:extLst>
      <p:ext uri="{BB962C8B-B14F-4D97-AF65-F5344CB8AC3E}">
        <p14:creationId xmlns:p14="http://schemas.microsoft.com/office/powerpoint/2010/main" val="1263084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7650E31-DD36-9446-8D31-E031F4415DC8}" type="datetimeFigureOut">
              <a:rPr lang="en-US" smtClean="0"/>
              <a:t>3/30/2023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81CCC857-2F89-AC4B-9542-27C065B946FA}" type="slidenum">
              <a:rPr lang="en-US" smtClean="0"/>
              <a:t>‹#›</a:t>
            </a:fld>
            <a:endParaRPr lang="en-US"/>
          </a:p>
        </p:txBody>
      </p:sp>
    </p:spTree>
    <p:extLst>
      <p:ext uri="{BB962C8B-B14F-4D97-AF65-F5344CB8AC3E}">
        <p14:creationId xmlns:p14="http://schemas.microsoft.com/office/powerpoint/2010/main" val="3741779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650E31-DD36-9446-8D31-E031F4415DC8}" type="datetimeFigureOut">
              <a:rPr lang="en-US" smtClean="0"/>
              <a:t>3/30/2023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81CCC857-2F89-AC4B-9542-27C065B946FA}" type="slidenum">
              <a:rPr lang="en-US" smtClean="0"/>
              <a:t>‹#›</a:t>
            </a:fld>
            <a:endParaRPr lang="en-US"/>
          </a:p>
        </p:txBody>
      </p:sp>
    </p:spTree>
    <p:extLst>
      <p:ext uri="{BB962C8B-B14F-4D97-AF65-F5344CB8AC3E}">
        <p14:creationId xmlns:p14="http://schemas.microsoft.com/office/powerpoint/2010/main" val="1151559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7650E31-DD36-9446-8D31-E031F4415DC8}" type="datetimeFigureOut">
              <a:rPr lang="en-US" smtClean="0"/>
              <a:t>3/30/2023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81CCC857-2F89-AC4B-9542-27C065B946FA}" type="slidenum">
              <a:rPr lang="en-US" smtClean="0"/>
              <a:t>‹#›</a:t>
            </a:fld>
            <a:endParaRPr lang="en-US"/>
          </a:p>
        </p:txBody>
      </p:sp>
    </p:spTree>
    <p:extLst>
      <p:ext uri="{BB962C8B-B14F-4D97-AF65-F5344CB8AC3E}">
        <p14:creationId xmlns:p14="http://schemas.microsoft.com/office/powerpoint/2010/main" val="1481049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650E31-DD36-9446-8D31-E031F4415DC8}" type="datetimeFigureOut">
              <a:rPr lang="en-US" smtClean="0"/>
              <a:t>3/30/2023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81CCC857-2F89-AC4B-9542-27C065B946FA}" type="slidenum">
              <a:rPr lang="en-US" smtClean="0"/>
              <a:t>‹#›</a:t>
            </a:fld>
            <a:endParaRPr lang="en-US"/>
          </a:p>
        </p:txBody>
      </p:sp>
    </p:spTree>
    <p:extLst>
      <p:ext uri="{BB962C8B-B14F-4D97-AF65-F5344CB8AC3E}">
        <p14:creationId xmlns:p14="http://schemas.microsoft.com/office/powerpoint/2010/main" val="7199405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6"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theme" Target="../theme/theme2.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6826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700" r:id="rId3"/>
    <p:sldLayoutId id="2147483701" r:id="rId4"/>
    <p:sldLayoutId id="2147483702" r:id="rId5"/>
  </p:sldLayoutIdLst>
  <p:txStyles>
    <p:titleStyle>
      <a:lvl1pPr algn="l" defTabSz="914400" rtl="0" eaLnBrk="1" latinLnBrk="0" hangingPunct="1">
        <a:lnSpc>
          <a:spcPct val="90000"/>
        </a:lnSpc>
        <a:spcBef>
          <a:spcPct val="0"/>
        </a:spcBef>
        <a:buNone/>
        <a:defRPr sz="4400" b="1" i="0" kern="1200">
          <a:solidFill>
            <a:schemeClr val="tx1"/>
          </a:solidFill>
          <a:latin typeface="Lato" charset="0"/>
          <a:ea typeface="Lato" charset="0"/>
          <a:cs typeface="Lato"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charset="0"/>
          <a:ea typeface="Lato" charset="0"/>
          <a:cs typeface="Lato"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charset="0"/>
          <a:ea typeface="Lato Light" charset="0"/>
          <a:cs typeface="Lato Light"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erriweather" charset="0"/>
          <a:ea typeface="Merriweather" charset="0"/>
          <a:cs typeface="Merriweather"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650E31-DD36-9446-8D31-E031F4415DC8}" type="datetimeFigureOut">
              <a:rPr lang="en-US" smtClean="0"/>
              <a:t>3/30/2023</a:t>
            </a:fld>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CCC857-2F89-AC4B-9542-27C065B946FA}" type="slidenum">
              <a:rPr lang="en-US" smtClean="0"/>
              <a:t>‹#›</a:t>
            </a:fld>
            <a:endParaRPr lang="en-US"/>
          </a:p>
        </p:txBody>
      </p:sp>
      <p:sp>
        <p:nvSpPr>
          <p:cNvPr id="7" name="Title Placeholder 6"/>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83408404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p:txStyles>
    <p:title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hyperlink" Target="https://www.youtube.com/watch?v=M_Y4-hS-o4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mailto:bperez@gtindependence.com" TargetMode="External"/><Relationship Id="rId7"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8.emf"/><Relationship Id="rId5" Type="http://schemas.openxmlformats.org/officeDocument/2006/relationships/hyperlink" Target="mailto:elewallyn@gtindependence.com" TargetMode="External"/><Relationship Id="rId4" Type="http://schemas.openxmlformats.org/officeDocument/2006/relationships/hyperlink" Target="mailto:carmiPSheffield@gtindependence.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7.jpeg"/><Relationship Id="rId2" Type="http://schemas.openxmlformats.org/officeDocument/2006/relationships/image" Target="../media/image8.emf"/><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17.pn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7.jpeg"/><Relationship Id="rId4" Type="http://schemas.openxmlformats.org/officeDocument/2006/relationships/diagramLayout" Target="../diagrams/layout1.xml"/><Relationship Id="rId9"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202635" y="2748683"/>
            <a:ext cx="9535805" cy="1292238"/>
          </a:xfrm>
          <a:prstGeom prst="rect">
            <a:avLst/>
          </a:prstGeom>
        </p:spPr>
        <p:txBody>
          <a:bodyPr>
            <a:noAutofit/>
          </a:bodyPr>
          <a:lstStyle/>
          <a:p>
            <a:pPr algn="ctr"/>
            <a:r>
              <a:rPr lang="en-US" dirty="0">
                <a:latin typeface="Calibri" panose="020F0502020204030204" pitchFamily="34" charset="0"/>
                <a:cs typeface="Calibri" panose="020F0502020204030204" pitchFamily="34" charset="0"/>
              </a:rPr>
              <a:t>Advocating for Self-Direction &amp; Engagement </a:t>
            </a:r>
            <a:endParaRPr lang="en-US" b="1" dirty="0">
              <a:latin typeface="Calibri" panose="020F0502020204030204" pitchFamily="34" charset="0"/>
              <a:cs typeface="Calibri" panose="020F0502020204030204" pitchFamily="34" charset="0"/>
            </a:endParaRPr>
          </a:p>
        </p:txBody>
      </p:sp>
      <p:sp>
        <p:nvSpPr>
          <p:cNvPr id="5" name="Rectangle 4"/>
          <p:cNvSpPr/>
          <p:nvPr/>
        </p:nvSpPr>
        <p:spPr>
          <a:xfrm>
            <a:off x="0" y="6017342"/>
            <a:ext cx="12192000" cy="1108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4294967295"/>
          </p:nvPr>
        </p:nvSpPr>
        <p:spPr>
          <a:xfrm>
            <a:off x="95076" y="5580468"/>
            <a:ext cx="9144000" cy="811659"/>
          </a:xfrm>
          <a:prstGeom prst="rect">
            <a:avLst/>
          </a:prstGeom>
        </p:spPr>
        <p:txBody>
          <a:bodyPr>
            <a:normAutofit/>
          </a:bodyPr>
          <a:lstStyle/>
          <a:p>
            <a:pPr marL="0" indent="0" algn="l">
              <a:buNone/>
            </a:pPr>
            <a:r>
              <a:rPr lang="en-US" sz="2000" b="1" dirty="0">
                <a:solidFill>
                  <a:schemeClr val="accent1"/>
                </a:solidFill>
                <a:latin typeface="Calibri" panose="020F0502020204030204" pitchFamily="34" charset="0"/>
                <a:cs typeface="Calibri" panose="020F0502020204030204" pitchFamily="34" charset="0"/>
              </a:rPr>
              <a:t>GT Independence</a:t>
            </a:r>
          </a:p>
        </p:txBody>
      </p:sp>
      <p:sp>
        <p:nvSpPr>
          <p:cNvPr id="6" name="Rectangle 5"/>
          <p:cNvSpPr/>
          <p:nvPr/>
        </p:nvSpPr>
        <p:spPr>
          <a:xfrm>
            <a:off x="1" y="6128184"/>
            <a:ext cx="12192000" cy="7461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a:off x="555974" y="509075"/>
            <a:ext cx="3245209" cy="1152609"/>
          </a:xfrm>
          <a:prstGeom prst="rect">
            <a:avLst/>
          </a:prstGeom>
        </p:spPr>
      </p:pic>
      <p:pic>
        <p:nvPicPr>
          <p:cNvPr id="1026" name="Picture 2" descr="Interhab">
            <a:extLst>
              <a:ext uri="{FF2B5EF4-FFF2-40B4-BE49-F238E27FC236}">
                <a16:creationId xmlns:a16="http://schemas.microsoft.com/office/drawing/2014/main" id="{D97132C1-E44C-75D9-B101-7046F6D991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0867" y="5305614"/>
            <a:ext cx="656307" cy="656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16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192BF-B74D-4BC8-A5A4-64BC64AC7A4E}"/>
              </a:ext>
            </a:extLst>
          </p:cNvPr>
          <p:cNvSpPr>
            <a:spLocks noGrp="1"/>
          </p:cNvSpPr>
          <p:nvPr>
            <p:ph type="title"/>
          </p:nvPr>
        </p:nvSpPr>
        <p:spPr>
          <a:xfrm>
            <a:off x="1489361" y="623722"/>
            <a:ext cx="10515600" cy="1325563"/>
          </a:xfrm>
        </p:spPr>
        <p:txBody>
          <a:bodyPr/>
          <a:lstStyle/>
          <a:p>
            <a:r>
              <a:rPr lang="en-US" dirty="0"/>
              <a:t>Self-Direction Can Solve Problems</a:t>
            </a:r>
          </a:p>
        </p:txBody>
      </p:sp>
      <p:sp>
        <p:nvSpPr>
          <p:cNvPr id="3" name="Content Placeholder 2">
            <a:extLst>
              <a:ext uri="{FF2B5EF4-FFF2-40B4-BE49-F238E27FC236}">
                <a16:creationId xmlns:a16="http://schemas.microsoft.com/office/drawing/2014/main" id="{E42D5F35-296E-45C9-AA47-CD4EC2F7CC4B}"/>
              </a:ext>
            </a:extLst>
          </p:cNvPr>
          <p:cNvSpPr>
            <a:spLocks noGrp="1"/>
          </p:cNvSpPr>
          <p:nvPr>
            <p:ph idx="1"/>
          </p:nvPr>
        </p:nvSpPr>
        <p:spPr>
          <a:xfrm>
            <a:off x="7346368" y="2105027"/>
            <a:ext cx="4149435" cy="4072803"/>
          </a:xfrm>
        </p:spPr>
        <p:txBody>
          <a:bodyPr>
            <a:normAutofit fontScale="85000" lnSpcReduction="20000"/>
          </a:bodyPr>
          <a:lstStyle/>
          <a:p>
            <a:pPr>
              <a:spcAft>
                <a:spcPts val="600"/>
              </a:spcAft>
              <a:defRPr/>
            </a:pPr>
            <a:r>
              <a:rPr lang="en-US" dirty="0">
                <a:latin typeface="Calibri" panose="020F0502020204030204" pitchFamily="34" charset="0"/>
                <a:cs typeface="Calibri" panose="020F0502020204030204" pitchFamily="34" charset="0"/>
              </a:rPr>
              <a:t>Self-Direction </a:t>
            </a:r>
            <a:r>
              <a:rPr lang="en-US" sz="3300" b="1" dirty="0">
                <a:latin typeface="Calibri" panose="020F0502020204030204" pitchFamily="34" charset="0"/>
                <a:cs typeface="Calibri" panose="020F0502020204030204" pitchFamily="34" charset="0"/>
              </a:rPr>
              <a:t>reduces costs </a:t>
            </a:r>
            <a:r>
              <a:rPr lang="en-US" dirty="0">
                <a:latin typeface="Calibri" panose="020F0502020204030204" pitchFamily="34" charset="0"/>
                <a:cs typeface="Calibri" panose="020F0502020204030204" pitchFamily="34" charset="0"/>
              </a:rPr>
              <a:t>spent on long term services and supports. One study showed  a cost savings of 12.4% to 15.5%.</a:t>
            </a:r>
            <a:r>
              <a:rPr lang="en-US" baseline="30000" dirty="0">
                <a:solidFill>
                  <a:schemeClr val="tx2"/>
                </a:solidFill>
                <a:latin typeface="Calibri" panose="020F0502020204030204" pitchFamily="34" charset="0"/>
                <a:cs typeface="Calibri" panose="020F0502020204030204" pitchFamily="34" charset="0"/>
              </a:rPr>
              <a:t>1</a:t>
            </a:r>
          </a:p>
          <a:p>
            <a:pPr>
              <a:spcAft>
                <a:spcPts val="600"/>
              </a:spcAft>
              <a:defRPr/>
            </a:pPr>
            <a:r>
              <a:rPr lang="en-US" dirty="0">
                <a:latin typeface="Calibri" panose="020F0502020204030204" pitchFamily="34" charset="0"/>
                <a:cs typeface="Calibri" panose="020F0502020204030204" pitchFamily="34" charset="0"/>
              </a:rPr>
              <a:t>We have a growing population of Baby Boomers and a shortage of caregivers. Self-Direction </a:t>
            </a:r>
            <a:r>
              <a:rPr lang="en-US" sz="3300" b="1" dirty="0">
                <a:latin typeface="Calibri" panose="020F0502020204030204" pitchFamily="34" charset="0"/>
                <a:cs typeface="Calibri" panose="020F0502020204030204" pitchFamily="34" charset="0"/>
              </a:rPr>
              <a:t>brings caregivers into the workplace</a:t>
            </a:r>
            <a:r>
              <a:rPr lang="en-US" dirty="0">
                <a:latin typeface="Calibri" panose="020F0502020204030204" pitchFamily="34" charset="0"/>
                <a:cs typeface="Calibri" panose="020F0502020204030204" pitchFamily="34" charset="0"/>
              </a:rPr>
              <a:t> who may not otherwise have chosen that particular career path.</a:t>
            </a:r>
            <a:r>
              <a:rPr lang="en-US" baseline="30000" dirty="0">
                <a:solidFill>
                  <a:schemeClr val="tx2"/>
                </a:solidFill>
                <a:latin typeface="Calibri" panose="020F0502020204030204" pitchFamily="34" charset="0"/>
                <a:cs typeface="Calibri" panose="020F0502020204030204" pitchFamily="34" charset="0"/>
              </a:rPr>
              <a:t>2 </a:t>
            </a:r>
          </a:p>
          <a:p>
            <a:endParaRPr lang="en-US" dirty="0"/>
          </a:p>
        </p:txBody>
      </p:sp>
      <p:sp>
        <p:nvSpPr>
          <p:cNvPr id="5" name="Footer Placeholder 5">
            <a:extLst>
              <a:ext uri="{FF2B5EF4-FFF2-40B4-BE49-F238E27FC236}">
                <a16:creationId xmlns:a16="http://schemas.microsoft.com/office/drawing/2014/main" id="{7127567A-8CBB-4F0E-8858-A8D326653647}"/>
              </a:ext>
            </a:extLst>
          </p:cNvPr>
          <p:cNvSpPr>
            <a:spLocks noGrp="1"/>
          </p:cNvSpPr>
          <p:nvPr>
            <p:ph type="ftr" sz="quarter" idx="11"/>
          </p:nvPr>
        </p:nvSpPr>
        <p:spPr>
          <a:xfrm>
            <a:off x="10396639" y="6176963"/>
            <a:ext cx="4938563" cy="481898"/>
          </a:xfrm>
        </p:spPr>
        <p:txBody>
          <a:bodyPr vert="horz" lIns="91440" tIns="45720" rIns="91440" bIns="45720" rtlCol="0" anchor="ctr">
            <a:normAutofit/>
          </a:bodyPr>
          <a:lstStyle/>
          <a:p>
            <a:pPr algn="l">
              <a:lnSpc>
                <a:spcPct val="90000"/>
              </a:lnSpc>
              <a:spcAft>
                <a:spcPts val="600"/>
              </a:spcAft>
              <a:defRPr/>
            </a:pPr>
            <a:r>
              <a:rPr lang="en-US" sz="900">
                <a:solidFill>
                  <a:schemeClr val="bg2"/>
                </a:solidFill>
                <a:latin typeface="Calibri" panose="020F0502020204030204"/>
              </a:rPr>
              <a:t>1 Conroy, Crowley, Rankin (2014) </a:t>
            </a:r>
          </a:p>
          <a:p>
            <a:pPr algn="l">
              <a:lnSpc>
                <a:spcPct val="90000"/>
              </a:lnSpc>
              <a:spcAft>
                <a:spcPts val="600"/>
              </a:spcAft>
              <a:defRPr/>
            </a:pPr>
            <a:r>
              <a:rPr lang="en-US" sz="900">
                <a:solidFill>
                  <a:schemeClr val="bg2"/>
                </a:solidFill>
                <a:latin typeface="Calibri" panose="020F0502020204030204"/>
              </a:rPr>
              <a:t>2 Farrell (2018) </a:t>
            </a:r>
          </a:p>
        </p:txBody>
      </p:sp>
      <p:grpSp>
        <p:nvGrpSpPr>
          <p:cNvPr id="11" name="Group 10">
            <a:extLst>
              <a:ext uri="{FF2B5EF4-FFF2-40B4-BE49-F238E27FC236}">
                <a16:creationId xmlns:a16="http://schemas.microsoft.com/office/drawing/2014/main" id="{E3D14891-7533-4E0C-ACB5-34A7398EE71B}"/>
              </a:ext>
            </a:extLst>
          </p:cNvPr>
          <p:cNvGrpSpPr/>
          <p:nvPr/>
        </p:nvGrpSpPr>
        <p:grpSpPr>
          <a:xfrm>
            <a:off x="690646" y="1712422"/>
            <a:ext cx="5634644" cy="3757353"/>
            <a:chOff x="832658" y="1540625"/>
            <a:chExt cx="5634644" cy="3757353"/>
          </a:xfrm>
        </p:grpSpPr>
        <p:cxnSp>
          <p:nvCxnSpPr>
            <p:cNvPr id="6" name="Straight Arrow Connector 5">
              <a:extLst>
                <a:ext uri="{FF2B5EF4-FFF2-40B4-BE49-F238E27FC236}">
                  <a16:creationId xmlns:a16="http://schemas.microsoft.com/office/drawing/2014/main" id="{17F85714-065D-485C-83E9-3E008A60ABCE}"/>
                </a:ext>
              </a:extLst>
            </p:cNvPr>
            <p:cNvCxnSpPr>
              <a:cxnSpLocks/>
            </p:cNvCxnSpPr>
            <p:nvPr/>
          </p:nvCxnSpPr>
          <p:spPr>
            <a:xfrm flipV="1">
              <a:off x="838200" y="1540625"/>
              <a:ext cx="0" cy="3757353"/>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2F3FEF9-5E39-49F4-8EB0-2E8A5B3DE89A}"/>
                </a:ext>
              </a:extLst>
            </p:cNvPr>
            <p:cNvCxnSpPr>
              <a:cxnSpLocks/>
            </p:cNvCxnSpPr>
            <p:nvPr/>
          </p:nvCxnSpPr>
          <p:spPr>
            <a:xfrm flipV="1">
              <a:off x="832658" y="5267500"/>
              <a:ext cx="5634644" cy="1"/>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Freeform: Shape 22">
            <a:extLst>
              <a:ext uri="{FF2B5EF4-FFF2-40B4-BE49-F238E27FC236}">
                <a16:creationId xmlns:a16="http://schemas.microsoft.com/office/drawing/2014/main" id="{BA1847EF-DB78-4F50-9FCB-329F5D8A1F93}"/>
              </a:ext>
            </a:extLst>
          </p:cNvPr>
          <p:cNvSpPr/>
          <p:nvPr/>
        </p:nvSpPr>
        <p:spPr>
          <a:xfrm>
            <a:off x="1124989" y="1712422"/>
            <a:ext cx="4998720" cy="2876345"/>
          </a:xfrm>
          <a:custGeom>
            <a:avLst/>
            <a:gdLst>
              <a:gd name="connsiteX0" fmla="*/ 0 w 4998720"/>
              <a:gd name="connsiteY0" fmla="*/ 0 h 2876345"/>
              <a:gd name="connsiteX1" fmla="*/ 5542 w 4998720"/>
              <a:gd name="connsiteY1" fmla="*/ 27709 h 2876345"/>
              <a:gd name="connsiteX2" fmla="*/ 27709 w 4998720"/>
              <a:gd name="connsiteY2" fmla="*/ 243840 h 2876345"/>
              <a:gd name="connsiteX3" fmla="*/ 83127 w 4998720"/>
              <a:gd name="connsiteY3" fmla="*/ 399011 h 2876345"/>
              <a:gd name="connsiteX4" fmla="*/ 166255 w 4998720"/>
              <a:gd name="connsiteY4" fmla="*/ 598516 h 2876345"/>
              <a:gd name="connsiteX5" fmla="*/ 205047 w 4998720"/>
              <a:gd name="connsiteY5" fmla="*/ 676102 h 2876345"/>
              <a:gd name="connsiteX6" fmla="*/ 249382 w 4998720"/>
              <a:gd name="connsiteY6" fmla="*/ 748145 h 2876345"/>
              <a:gd name="connsiteX7" fmla="*/ 288175 w 4998720"/>
              <a:gd name="connsiteY7" fmla="*/ 825731 h 2876345"/>
              <a:gd name="connsiteX8" fmla="*/ 360218 w 4998720"/>
              <a:gd name="connsiteY8" fmla="*/ 919942 h 2876345"/>
              <a:gd name="connsiteX9" fmla="*/ 415636 w 4998720"/>
              <a:gd name="connsiteY9" fmla="*/ 1003069 h 2876345"/>
              <a:gd name="connsiteX10" fmla="*/ 592975 w 4998720"/>
              <a:gd name="connsiteY10" fmla="*/ 1202574 h 2876345"/>
              <a:gd name="connsiteX11" fmla="*/ 665018 w 4998720"/>
              <a:gd name="connsiteY11" fmla="*/ 1285702 h 2876345"/>
              <a:gd name="connsiteX12" fmla="*/ 831273 w 4998720"/>
              <a:gd name="connsiteY12" fmla="*/ 1451956 h 2876345"/>
              <a:gd name="connsiteX13" fmla="*/ 1008611 w 4998720"/>
              <a:gd name="connsiteY13" fmla="*/ 1629294 h 2876345"/>
              <a:gd name="connsiteX14" fmla="*/ 1102822 w 4998720"/>
              <a:gd name="connsiteY14" fmla="*/ 1706880 h 2876345"/>
              <a:gd name="connsiteX15" fmla="*/ 1180407 w 4998720"/>
              <a:gd name="connsiteY15" fmla="*/ 1778923 h 2876345"/>
              <a:gd name="connsiteX16" fmla="*/ 1440873 w 4998720"/>
              <a:gd name="connsiteY16" fmla="*/ 1967345 h 2876345"/>
              <a:gd name="connsiteX17" fmla="*/ 1457498 w 4998720"/>
              <a:gd name="connsiteY17" fmla="*/ 1972887 h 2876345"/>
              <a:gd name="connsiteX18" fmla="*/ 1562793 w 4998720"/>
              <a:gd name="connsiteY18" fmla="*/ 2044931 h 2876345"/>
              <a:gd name="connsiteX19" fmla="*/ 1762298 w 4998720"/>
              <a:gd name="connsiteY19" fmla="*/ 2166851 h 2876345"/>
              <a:gd name="connsiteX20" fmla="*/ 1778924 w 4998720"/>
              <a:gd name="connsiteY20" fmla="*/ 2183476 h 2876345"/>
              <a:gd name="connsiteX21" fmla="*/ 1961804 w 4998720"/>
              <a:gd name="connsiteY21" fmla="*/ 2283229 h 2876345"/>
              <a:gd name="connsiteX22" fmla="*/ 2067098 w 4998720"/>
              <a:gd name="connsiteY22" fmla="*/ 2338647 h 2876345"/>
              <a:gd name="connsiteX23" fmla="*/ 2283229 w 4998720"/>
              <a:gd name="connsiteY23" fmla="*/ 2432858 h 2876345"/>
              <a:gd name="connsiteX24" fmla="*/ 2538153 w 4998720"/>
              <a:gd name="connsiteY24" fmla="*/ 2532611 h 2876345"/>
              <a:gd name="connsiteX25" fmla="*/ 2981498 w 4998720"/>
              <a:gd name="connsiteY25" fmla="*/ 2654531 h 2876345"/>
              <a:gd name="connsiteX26" fmla="*/ 3120044 w 4998720"/>
              <a:gd name="connsiteY26" fmla="*/ 2687782 h 2876345"/>
              <a:gd name="connsiteX27" fmla="*/ 3241964 w 4998720"/>
              <a:gd name="connsiteY27" fmla="*/ 2709949 h 2876345"/>
              <a:gd name="connsiteX28" fmla="*/ 3369426 w 4998720"/>
              <a:gd name="connsiteY28" fmla="*/ 2726574 h 2876345"/>
              <a:gd name="connsiteX29" fmla="*/ 3629891 w 4998720"/>
              <a:gd name="connsiteY29" fmla="*/ 2754283 h 2876345"/>
              <a:gd name="connsiteX30" fmla="*/ 3945775 w 4998720"/>
              <a:gd name="connsiteY30" fmla="*/ 2804160 h 2876345"/>
              <a:gd name="connsiteX31" fmla="*/ 4217324 w 4998720"/>
              <a:gd name="connsiteY31" fmla="*/ 2842953 h 2876345"/>
              <a:gd name="connsiteX32" fmla="*/ 4405746 w 4998720"/>
              <a:gd name="connsiteY32" fmla="*/ 2854036 h 2876345"/>
              <a:gd name="connsiteX33" fmla="*/ 4621876 w 4998720"/>
              <a:gd name="connsiteY33" fmla="*/ 2870662 h 2876345"/>
              <a:gd name="connsiteX34" fmla="*/ 4998720 w 4998720"/>
              <a:gd name="connsiteY34" fmla="*/ 2876203 h 287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998720" h="2876345">
                <a:moveTo>
                  <a:pt x="0" y="0"/>
                </a:moveTo>
                <a:cubicBezTo>
                  <a:pt x="1847" y="9236"/>
                  <a:pt x="4714" y="18326"/>
                  <a:pt x="5542" y="27709"/>
                </a:cubicBezTo>
                <a:cubicBezTo>
                  <a:pt x="8890" y="65650"/>
                  <a:pt x="9264" y="185431"/>
                  <a:pt x="27709" y="243840"/>
                </a:cubicBezTo>
                <a:cubicBezTo>
                  <a:pt x="44248" y="296214"/>
                  <a:pt x="64256" y="347431"/>
                  <a:pt x="83127" y="399011"/>
                </a:cubicBezTo>
                <a:cubicBezTo>
                  <a:pt x="104486" y="457391"/>
                  <a:pt x="141959" y="549923"/>
                  <a:pt x="166255" y="598516"/>
                </a:cubicBezTo>
                <a:cubicBezTo>
                  <a:pt x="179186" y="624378"/>
                  <a:pt x="191005" y="650826"/>
                  <a:pt x="205047" y="676102"/>
                </a:cubicBezTo>
                <a:cubicBezTo>
                  <a:pt x="218741" y="700751"/>
                  <a:pt x="235688" y="723496"/>
                  <a:pt x="249382" y="748145"/>
                </a:cubicBezTo>
                <a:cubicBezTo>
                  <a:pt x="263424" y="773421"/>
                  <a:pt x="272500" y="801434"/>
                  <a:pt x="288175" y="825731"/>
                </a:cubicBezTo>
                <a:cubicBezTo>
                  <a:pt x="309607" y="858951"/>
                  <a:pt x="337145" y="887840"/>
                  <a:pt x="360218" y="919942"/>
                </a:cubicBezTo>
                <a:cubicBezTo>
                  <a:pt x="379654" y="946984"/>
                  <a:pt x="394466" y="977362"/>
                  <a:pt x="415636" y="1003069"/>
                </a:cubicBezTo>
                <a:cubicBezTo>
                  <a:pt x="472199" y="1071753"/>
                  <a:pt x="534106" y="1135856"/>
                  <a:pt x="592975" y="1202574"/>
                </a:cubicBezTo>
                <a:cubicBezTo>
                  <a:pt x="617235" y="1230069"/>
                  <a:pt x="639090" y="1259774"/>
                  <a:pt x="665018" y="1285702"/>
                </a:cubicBezTo>
                <a:cubicBezTo>
                  <a:pt x="720436" y="1341120"/>
                  <a:pt x="776454" y="1395945"/>
                  <a:pt x="831273" y="1451956"/>
                </a:cubicBezTo>
                <a:cubicBezTo>
                  <a:pt x="928397" y="1551191"/>
                  <a:pt x="906623" y="1539668"/>
                  <a:pt x="1008611" y="1629294"/>
                </a:cubicBezTo>
                <a:cubicBezTo>
                  <a:pt x="1039170" y="1656149"/>
                  <a:pt x="1072144" y="1680161"/>
                  <a:pt x="1102822" y="1706880"/>
                </a:cubicBezTo>
                <a:cubicBezTo>
                  <a:pt x="1129435" y="1730059"/>
                  <a:pt x="1153295" y="1756330"/>
                  <a:pt x="1180407" y="1778923"/>
                </a:cubicBezTo>
                <a:cubicBezTo>
                  <a:pt x="1288556" y="1869047"/>
                  <a:pt x="1330237" y="1901969"/>
                  <a:pt x="1440873" y="1967345"/>
                </a:cubicBezTo>
                <a:cubicBezTo>
                  <a:pt x="1445902" y="1970317"/>
                  <a:pt x="1451956" y="1971040"/>
                  <a:pt x="1457498" y="1972887"/>
                </a:cubicBezTo>
                <a:cubicBezTo>
                  <a:pt x="1492596" y="1996902"/>
                  <a:pt x="1526914" y="2022099"/>
                  <a:pt x="1562793" y="2044931"/>
                </a:cubicBezTo>
                <a:cubicBezTo>
                  <a:pt x="1628545" y="2086773"/>
                  <a:pt x="1707187" y="2111743"/>
                  <a:pt x="1762298" y="2166851"/>
                </a:cubicBezTo>
                <a:cubicBezTo>
                  <a:pt x="1767840" y="2172393"/>
                  <a:pt x="1772154" y="2179527"/>
                  <a:pt x="1778924" y="2183476"/>
                </a:cubicBezTo>
                <a:cubicBezTo>
                  <a:pt x="1838904" y="2218464"/>
                  <a:pt x="1900665" y="2250308"/>
                  <a:pt x="1961804" y="2283229"/>
                </a:cubicBezTo>
                <a:cubicBezTo>
                  <a:pt x="1996726" y="2302033"/>
                  <a:pt x="2030740" y="2322798"/>
                  <a:pt x="2067098" y="2338647"/>
                </a:cubicBezTo>
                <a:lnTo>
                  <a:pt x="2283229" y="2432858"/>
                </a:lnTo>
                <a:cubicBezTo>
                  <a:pt x="2324821" y="2450586"/>
                  <a:pt x="2497916" y="2521316"/>
                  <a:pt x="2538153" y="2532611"/>
                </a:cubicBezTo>
                <a:cubicBezTo>
                  <a:pt x="2690598" y="2575403"/>
                  <a:pt x="2830807" y="2616858"/>
                  <a:pt x="2981498" y="2654531"/>
                </a:cubicBezTo>
                <a:cubicBezTo>
                  <a:pt x="3027573" y="2666050"/>
                  <a:pt x="3073317" y="2679286"/>
                  <a:pt x="3120044" y="2687782"/>
                </a:cubicBezTo>
                <a:cubicBezTo>
                  <a:pt x="3160684" y="2695171"/>
                  <a:pt x="3201149" y="2703600"/>
                  <a:pt x="3241964" y="2709949"/>
                </a:cubicBezTo>
                <a:cubicBezTo>
                  <a:pt x="3284302" y="2716535"/>
                  <a:pt x="3326884" y="2721469"/>
                  <a:pt x="3369426" y="2726574"/>
                </a:cubicBezTo>
                <a:cubicBezTo>
                  <a:pt x="3473110" y="2739016"/>
                  <a:pt x="3530418" y="2744336"/>
                  <a:pt x="3629891" y="2754283"/>
                </a:cubicBezTo>
                <a:cubicBezTo>
                  <a:pt x="3882201" y="2804747"/>
                  <a:pt x="3651691" y="2762149"/>
                  <a:pt x="3945775" y="2804160"/>
                </a:cubicBezTo>
                <a:cubicBezTo>
                  <a:pt x="4090561" y="2824843"/>
                  <a:pt x="4069439" y="2830420"/>
                  <a:pt x="4217324" y="2842953"/>
                </a:cubicBezTo>
                <a:cubicBezTo>
                  <a:pt x="4280015" y="2848266"/>
                  <a:pt x="4343067" y="2848585"/>
                  <a:pt x="4405746" y="2854036"/>
                </a:cubicBezTo>
                <a:cubicBezTo>
                  <a:pt x="4467618" y="2859416"/>
                  <a:pt x="4556674" y="2868202"/>
                  <a:pt x="4621876" y="2870662"/>
                </a:cubicBezTo>
                <a:cubicBezTo>
                  <a:pt x="4809717" y="2877750"/>
                  <a:pt x="4820905" y="2876203"/>
                  <a:pt x="4998720" y="2876203"/>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405B8DE3-4BB7-4645-B5D5-F442C450CBF2}"/>
              </a:ext>
            </a:extLst>
          </p:cNvPr>
          <p:cNvSpPr/>
          <p:nvPr/>
        </p:nvSpPr>
        <p:spPr>
          <a:xfrm>
            <a:off x="1124989" y="1949285"/>
            <a:ext cx="4765959" cy="2915041"/>
          </a:xfrm>
          <a:custGeom>
            <a:avLst/>
            <a:gdLst>
              <a:gd name="connsiteX0" fmla="*/ 0 w 3918066"/>
              <a:gd name="connsiteY0" fmla="*/ 2876248 h 2915041"/>
              <a:gd name="connsiteX1" fmla="*/ 121920 w 3918066"/>
              <a:gd name="connsiteY1" fmla="*/ 2881790 h 2915041"/>
              <a:gd name="connsiteX2" fmla="*/ 182880 w 3918066"/>
              <a:gd name="connsiteY2" fmla="*/ 2887332 h 2915041"/>
              <a:gd name="connsiteX3" fmla="*/ 260466 w 3918066"/>
              <a:gd name="connsiteY3" fmla="*/ 2892873 h 2915041"/>
              <a:gd name="connsiteX4" fmla="*/ 349135 w 3918066"/>
              <a:gd name="connsiteY4" fmla="*/ 2898415 h 2915041"/>
              <a:gd name="connsiteX5" fmla="*/ 581891 w 3918066"/>
              <a:gd name="connsiteY5" fmla="*/ 2915041 h 2915041"/>
              <a:gd name="connsiteX6" fmla="*/ 947651 w 3918066"/>
              <a:gd name="connsiteY6" fmla="*/ 2892873 h 2915041"/>
              <a:gd name="connsiteX7" fmla="*/ 1363288 w 3918066"/>
              <a:gd name="connsiteY7" fmla="*/ 2793121 h 2915041"/>
              <a:gd name="connsiteX8" fmla="*/ 1562793 w 3918066"/>
              <a:gd name="connsiteY8" fmla="*/ 2743244 h 2915041"/>
              <a:gd name="connsiteX9" fmla="*/ 1773382 w 3918066"/>
              <a:gd name="connsiteY9" fmla="*/ 2654575 h 2915041"/>
              <a:gd name="connsiteX10" fmla="*/ 1790008 w 3918066"/>
              <a:gd name="connsiteY10" fmla="*/ 2649033 h 2915041"/>
              <a:gd name="connsiteX11" fmla="*/ 2006139 w 3918066"/>
              <a:gd name="connsiteY11" fmla="*/ 2560364 h 2915041"/>
              <a:gd name="connsiteX12" fmla="*/ 2028306 w 3918066"/>
              <a:gd name="connsiteY12" fmla="*/ 2543739 h 2915041"/>
              <a:gd name="connsiteX13" fmla="*/ 2249979 w 3918066"/>
              <a:gd name="connsiteY13" fmla="*/ 2449528 h 2915041"/>
              <a:gd name="connsiteX14" fmla="*/ 2643448 w 3918066"/>
              <a:gd name="connsiteY14" fmla="*/ 2177979 h 2915041"/>
              <a:gd name="connsiteX15" fmla="*/ 2815244 w 3918066"/>
              <a:gd name="connsiteY15" fmla="*/ 2006183 h 2915041"/>
              <a:gd name="connsiteX16" fmla="*/ 2942706 w 3918066"/>
              <a:gd name="connsiteY16" fmla="*/ 1834386 h 2915041"/>
              <a:gd name="connsiteX17" fmla="*/ 2953790 w 3918066"/>
              <a:gd name="connsiteY17" fmla="*/ 1817761 h 2915041"/>
              <a:gd name="connsiteX18" fmla="*/ 3053542 w 3918066"/>
              <a:gd name="connsiteY18" fmla="*/ 1651506 h 2915041"/>
              <a:gd name="connsiteX19" fmla="*/ 3059084 w 3918066"/>
              <a:gd name="connsiteY19" fmla="*/ 1634881 h 2915041"/>
              <a:gd name="connsiteX20" fmla="*/ 3136670 w 3918066"/>
              <a:gd name="connsiteY20" fmla="*/ 1468626 h 2915041"/>
              <a:gd name="connsiteX21" fmla="*/ 3147753 w 3918066"/>
              <a:gd name="connsiteY21" fmla="*/ 1452001 h 2915041"/>
              <a:gd name="connsiteX22" fmla="*/ 3197630 w 3918066"/>
              <a:gd name="connsiteY22" fmla="*/ 1335623 h 2915041"/>
              <a:gd name="connsiteX23" fmla="*/ 3203171 w 3918066"/>
              <a:gd name="connsiteY23" fmla="*/ 1318997 h 2915041"/>
              <a:gd name="connsiteX24" fmla="*/ 3269673 w 3918066"/>
              <a:gd name="connsiteY24" fmla="*/ 1191535 h 2915041"/>
              <a:gd name="connsiteX25" fmla="*/ 3275215 w 3918066"/>
              <a:gd name="connsiteY25" fmla="*/ 1174910 h 2915041"/>
              <a:gd name="connsiteX26" fmla="*/ 3336175 w 3918066"/>
              <a:gd name="connsiteY26" fmla="*/ 1052990 h 2915041"/>
              <a:gd name="connsiteX27" fmla="*/ 3341717 w 3918066"/>
              <a:gd name="connsiteY27" fmla="*/ 1036364 h 2915041"/>
              <a:gd name="connsiteX28" fmla="*/ 3408219 w 3918066"/>
              <a:gd name="connsiteY28" fmla="*/ 919986 h 2915041"/>
              <a:gd name="connsiteX29" fmla="*/ 3413760 w 3918066"/>
              <a:gd name="connsiteY29" fmla="*/ 903361 h 2915041"/>
              <a:gd name="connsiteX30" fmla="*/ 3469179 w 3918066"/>
              <a:gd name="connsiteY30" fmla="*/ 803608 h 2915041"/>
              <a:gd name="connsiteX31" fmla="*/ 3502430 w 3918066"/>
              <a:gd name="connsiteY31" fmla="*/ 731564 h 2915041"/>
              <a:gd name="connsiteX32" fmla="*/ 3507971 w 3918066"/>
              <a:gd name="connsiteY32" fmla="*/ 714939 h 2915041"/>
              <a:gd name="connsiteX33" fmla="*/ 3546764 w 3918066"/>
              <a:gd name="connsiteY33" fmla="*/ 642895 h 2915041"/>
              <a:gd name="connsiteX34" fmla="*/ 3574473 w 3918066"/>
              <a:gd name="connsiteY34" fmla="*/ 570852 h 2915041"/>
              <a:gd name="connsiteX35" fmla="*/ 3629891 w 3918066"/>
              <a:gd name="connsiteY35" fmla="*/ 471099 h 2915041"/>
              <a:gd name="connsiteX36" fmla="*/ 3646517 w 3918066"/>
              <a:gd name="connsiteY36" fmla="*/ 432306 h 2915041"/>
              <a:gd name="connsiteX37" fmla="*/ 3679768 w 3918066"/>
              <a:gd name="connsiteY37" fmla="*/ 387972 h 2915041"/>
              <a:gd name="connsiteX38" fmla="*/ 3713019 w 3918066"/>
              <a:gd name="connsiteY38" fmla="*/ 321470 h 2915041"/>
              <a:gd name="connsiteX39" fmla="*/ 3768437 w 3918066"/>
              <a:gd name="connsiteY39" fmla="*/ 238343 h 2915041"/>
              <a:gd name="connsiteX40" fmla="*/ 3796146 w 3918066"/>
              <a:gd name="connsiteY40" fmla="*/ 182924 h 2915041"/>
              <a:gd name="connsiteX41" fmla="*/ 3823855 w 3918066"/>
              <a:gd name="connsiteY41" fmla="*/ 138590 h 2915041"/>
              <a:gd name="connsiteX42" fmla="*/ 3840480 w 3918066"/>
              <a:gd name="connsiteY42" fmla="*/ 105339 h 2915041"/>
              <a:gd name="connsiteX43" fmla="*/ 3868190 w 3918066"/>
              <a:gd name="connsiteY43" fmla="*/ 66546 h 2915041"/>
              <a:gd name="connsiteX44" fmla="*/ 3906982 w 3918066"/>
              <a:gd name="connsiteY44" fmla="*/ 16670 h 2915041"/>
              <a:gd name="connsiteX45" fmla="*/ 3918066 w 3918066"/>
              <a:gd name="connsiteY45" fmla="*/ 44 h 291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918066" h="2915041">
                <a:moveTo>
                  <a:pt x="0" y="2876248"/>
                </a:moveTo>
                <a:lnTo>
                  <a:pt x="121920" y="2881790"/>
                </a:lnTo>
                <a:cubicBezTo>
                  <a:pt x="142286" y="2883024"/>
                  <a:pt x="162541" y="2885705"/>
                  <a:pt x="182880" y="2887332"/>
                </a:cubicBezTo>
                <a:lnTo>
                  <a:pt x="260466" y="2892873"/>
                </a:lnTo>
                <a:lnTo>
                  <a:pt x="349135" y="2898415"/>
                </a:lnTo>
                <a:cubicBezTo>
                  <a:pt x="573498" y="2916128"/>
                  <a:pt x="370830" y="2904488"/>
                  <a:pt x="581891" y="2915041"/>
                </a:cubicBezTo>
                <a:cubicBezTo>
                  <a:pt x="703811" y="2907652"/>
                  <a:pt x="826967" y="2911703"/>
                  <a:pt x="947651" y="2892873"/>
                </a:cubicBezTo>
                <a:cubicBezTo>
                  <a:pt x="1088428" y="2870908"/>
                  <a:pt x="1223575" y="2821065"/>
                  <a:pt x="1363288" y="2793121"/>
                </a:cubicBezTo>
                <a:cubicBezTo>
                  <a:pt x="1431493" y="2779479"/>
                  <a:pt x="1491733" y="2767961"/>
                  <a:pt x="1562793" y="2743244"/>
                </a:cubicBezTo>
                <a:cubicBezTo>
                  <a:pt x="1634731" y="2718222"/>
                  <a:pt x="1703025" y="2683747"/>
                  <a:pt x="1773382" y="2654575"/>
                </a:cubicBezTo>
                <a:cubicBezTo>
                  <a:pt x="1778778" y="2652338"/>
                  <a:pt x="1784593" y="2651225"/>
                  <a:pt x="1790008" y="2649033"/>
                </a:cubicBezTo>
                <a:cubicBezTo>
                  <a:pt x="1862190" y="2619816"/>
                  <a:pt x="1934912" y="2591836"/>
                  <a:pt x="2006139" y="2560364"/>
                </a:cubicBezTo>
                <a:cubicBezTo>
                  <a:pt x="2014587" y="2556631"/>
                  <a:pt x="2019898" y="2547561"/>
                  <a:pt x="2028306" y="2543739"/>
                </a:cubicBezTo>
                <a:cubicBezTo>
                  <a:pt x="2101397" y="2510516"/>
                  <a:pt x="2178747" y="2486569"/>
                  <a:pt x="2249979" y="2449528"/>
                </a:cubicBezTo>
                <a:cubicBezTo>
                  <a:pt x="2326034" y="2409979"/>
                  <a:pt x="2587806" y="2235609"/>
                  <a:pt x="2643448" y="2177979"/>
                </a:cubicBezTo>
                <a:cubicBezTo>
                  <a:pt x="2803245" y="2012475"/>
                  <a:pt x="2736659" y="2058571"/>
                  <a:pt x="2815244" y="2006183"/>
                </a:cubicBezTo>
                <a:lnTo>
                  <a:pt x="2942706" y="1834386"/>
                </a:lnTo>
                <a:cubicBezTo>
                  <a:pt x="2946652" y="1829020"/>
                  <a:pt x="2950338" y="1823457"/>
                  <a:pt x="2953790" y="1817761"/>
                </a:cubicBezTo>
                <a:cubicBezTo>
                  <a:pt x="2987287" y="1762491"/>
                  <a:pt x="3021295" y="1707514"/>
                  <a:pt x="3053542" y="1651506"/>
                </a:cubicBezTo>
                <a:cubicBezTo>
                  <a:pt x="3056457" y="1646444"/>
                  <a:pt x="3056667" y="1640199"/>
                  <a:pt x="3059084" y="1634881"/>
                </a:cubicBezTo>
                <a:cubicBezTo>
                  <a:pt x="3084391" y="1579207"/>
                  <a:pt x="3109989" y="1523655"/>
                  <a:pt x="3136670" y="1468626"/>
                </a:cubicBezTo>
                <a:cubicBezTo>
                  <a:pt x="3139576" y="1462633"/>
                  <a:pt x="3144978" y="1458056"/>
                  <a:pt x="3147753" y="1452001"/>
                </a:cubicBezTo>
                <a:cubicBezTo>
                  <a:pt x="3165338" y="1413634"/>
                  <a:pt x="3181397" y="1374582"/>
                  <a:pt x="3197630" y="1335623"/>
                </a:cubicBezTo>
                <a:cubicBezTo>
                  <a:pt x="3199877" y="1330231"/>
                  <a:pt x="3200559" y="1324222"/>
                  <a:pt x="3203171" y="1318997"/>
                </a:cubicBezTo>
                <a:cubicBezTo>
                  <a:pt x="3224602" y="1276134"/>
                  <a:pt x="3248241" y="1234398"/>
                  <a:pt x="3269673" y="1191535"/>
                </a:cubicBezTo>
                <a:cubicBezTo>
                  <a:pt x="3272285" y="1186310"/>
                  <a:pt x="3272687" y="1180176"/>
                  <a:pt x="3275215" y="1174910"/>
                </a:cubicBezTo>
                <a:cubicBezTo>
                  <a:pt x="3294877" y="1133948"/>
                  <a:pt x="3316513" y="1093952"/>
                  <a:pt x="3336175" y="1052990"/>
                </a:cubicBezTo>
                <a:cubicBezTo>
                  <a:pt x="3338703" y="1047723"/>
                  <a:pt x="3338935" y="1041501"/>
                  <a:pt x="3341717" y="1036364"/>
                </a:cubicBezTo>
                <a:cubicBezTo>
                  <a:pt x="3362997" y="997078"/>
                  <a:pt x="3386939" y="959272"/>
                  <a:pt x="3408219" y="919986"/>
                </a:cubicBezTo>
                <a:cubicBezTo>
                  <a:pt x="3411001" y="914850"/>
                  <a:pt x="3411050" y="908535"/>
                  <a:pt x="3413760" y="903361"/>
                </a:cubicBezTo>
                <a:cubicBezTo>
                  <a:pt x="3431410" y="869666"/>
                  <a:pt x="3451733" y="837409"/>
                  <a:pt x="3469179" y="803608"/>
                </a:cubicBezTo>
                <a:cubicBezTo>
                  <a:pt x="3481310" y="780105"/>
                  <a:pt x="3491829" y="755796"/>
                  <a:pt x="3502430" y="731564"/>
                </a:cubicBezTo>
                <a:cubicBezTo>
                  <a:pt x="3504771" y="726212"/>
                  <a:pt x="3505359" y="720164"/>
                  <a:pt x="3507971" y="714939"/>
                </a:cubicBezTo>
                <a:cubicBezTo>
                  <a:pt x="3520169" y="690544"/>
                  <a:pt x="3535334" y="667659"/>
                  <a:pt x="3546764" y="642895"/>
                </a:cubicBezTo>
                <a:cubicBezTo>
                  <a:pt x="3557546" y="619534"/>
                  <a:pt x="3563266" y="594012"/>
                  <a:pt x="3574473" y="570852"/>
                </a:cubicBezTo>
                <a:cubicBezTo>
                  <a:pt x="3591041" y="536612"/>
                  <a:pt x="3614907" y="506061"/>
                  <a:pt x="3629891" y="471099"/>
                </a:cubicBezTo>
                <a:cubicBezTo>
                  <a:pt x="3635433" y="458168"/>
                  <a:pt x="3639279" y="444370"/>
                  <a:pt x="3646517" y="432306"/>
                </a:cubicBezTo>
                <a:cubicBezTo>
                  <a:pt x="3656021" y="416466"/>
                  <a:pt x="3670264" y="403812"/>
                  <a:pt x="3679768" y="387972"/>
                </a:cubicBezTo>
                <a:cubicBezTo>
                  <a:pt x="3692519" y="366720"/>
                  <a:pt x="3698614" y="341638"/>
                  <a:pt x="3713019" y="321470"/>
                </a:cubicBezTo>
                <a:cubicBezTo>
                  <a:pt x="3734382" y="291562"/>
                  <a:pt x="3750374" y="270857"/>
                  <a:pt x="3768437" y="238343"/>
                </a:cubicBezTo>
                <a:cubicBezTo>
                  <a:pt x="3778467" y="220289"/>
                  <a:pt x="3786116" y="200978"/>
                  <a:pt x="3796146" y="182924"/>
                </a:cubicBezTo>
                <a:cubicBezTo>
                  <a:pt x="3804609" y="167690"/>
                  <a:pt x="3815209" y="153721"/>
                  <a:pt x="3823855" y="138590"/>
                </a:cubicBezTo>
                <a:cubicBezTo>
                  <a:pt x="3830003" y="127831"/>
                  <a:pt x="3833985" y="115893"/>
                  <a:pt x="3840480" y="105339"/>
                </a:cubicBezTo>
                <a:cubicBezTo>
                  <a:pt x="3848809" y="91805"/>
                  <a:pt x="3859375" y="79768"/>
                  <a:pt x="3868190" y="66546"/>
                </a:cubicBezTo>
                <a:cubicBezTo>
                  <a:pt x="3897527" y="22540"/>
                  <a:pt x="3870081" y="53571"/>
                  <a:pt x="3906982" y="16670"/>
                </a:cubicBezTo>
                <a:cubicBezTo>
                  <a:pt x="3913108" y="-1709"/>
                  <a:pt x="3906682" y="44"/>
                  <a:pt x="3918066" y="44"/>
                </a:cubicBezTo>
              </a:path>
            </a:pathLst>
          </a:cu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1C9F03FD-3BEF-4C91-90F2-6FCE2CC80101}"/>
              </a:ext>
            </a:extLst>
          </p:cNvPr>
          <p:cNvSpPr/>
          <p:nvPr/>
        </p:nvSpPr>
        <p:spPr>
          <a:xfrm>
            <a:off x="1064029" y="2233353"/>
            <a:ext cx="5153891" cy="2061559"/>
          </a:xfrm>
          <a:custGeom>
            <a:avLst/>
            <a:gdLst>
              <a:gd name="connsiteX0" fmla="*/ 0 w 5153891"/>
              <a:gd name="connsiteY0" fmla="*/ 2050472 h 2061559"/>
              <a:gd name="connsiteX1" fmla="*/ 526473 w 5153891"/>
              <a:gd name="connsiteY1" fmla="*/ 2050472 h 2061559"/>
              <a:gd name="connsiteX2" fmla="*/ 714895 w 5153891"/>
              <a:gd name="connsiteY2" fmla="*/ 2022763 h 2061559"/>
              <a:gd name="connsiteX3" fmla="*/ 925484 w 5153891"/>
              <a:gd name="connsiteY3" fmla="*/ 1950720 h 2061559"/>
              <a:gd name="connsiteX4" fmla="*/ 1163782 w 5153891"/>
              <a:gd name="connsiteY4" fmla="*/ 1878676 h 2061559"/>
              <a:gd name="connsiteX5" fmla="*/ 1379913 w 5153891"/>
              <a:gd name="connsiteY5" fmla="*/ 1812174 h 2061559"/>
              <a:gd name="connsiteX6" fmla="*/ 1629295 w 5153891"/>
              <a:gd name="connsiteY6" fmla="*/ 1734589 h 2061559"/>
              <a:gd name="connsiteX7" fmla="*/ 1651462 w 5153891"/>
              <a:gd name="connsiteY7" fmla="*/ 1729047 h 2061559"/>
              <a:gd name="connsiteX8" fmla="*/ 1867593 w 5153891"/>
              <a:gd name="connsiteY8" fmla="*/ 1662545 h 2061559"/>
              <a:gd name="connsiteX9" fmla="*/ 2006138 w 5153891"/>
              <a:gd name="connsiteY9" fmla="*/ 1618211 h 2061559"/>
              <a:gd name="connsiteX10" fmla="*/ 2022764 w 5153891"/>
              <a:gd name="connsiteY10" fmla="*/ 1612669 h 2061559"/>
              <a:gd name="connsiteX11" fmla="*/ 2205644 w 5153891"/>
              <a:gd name="connsiteY11" fmla="*/ 1535083 h 2061559"/>
              <a:gd name="connsiteX12" fmla="*/ 2222269 w 5153891"/>
              <a:gd name="connsiteY12" fmla="*/ 1529542 h 2061559"/>
              <a:gd name="connsiteX13" fmla="*/ 2571404 w 5153891"/>
              <a:gd name="connsiteY13" fmla="*/ 1368829 h 2061559"/>
              <a:gd name="connsiteX14" fmla="*/ 2754284 w 5153891"/>
              <a:gd name="connsiteY14" fmla="*/ 1302327 h 2061559"/>
              <a:gd name="connsiteX15" fmla="*/ 2770909 w 5153891"/>
              <a:gd name="connsiteY15" fmla="*/ 1291243 h 2061559"/>
              <a:gd name="connsiteX16" fmla="*/ 2898371 w 5153891"/>
              <a:gd name="connsiteY16" fmla="*/ 1241367 h 2061559"/>
              <a:gd name="connsiteX17" fmla="*/ 2914996 w 5153891"/>
              <a:gd name="connsiteY17" fmla="*/ 1235825 h 2061559"/>
              <a:gd name="connsiteX18" fmla="*/ 3086793 w 5153891"/>
              <a:gd name="connsiteY18" fmla="*/ 1152698 h 2061559"/>
              <a:gd name="connsiteX19" fmla="*/ 3103418 w 5153891"/>
              <a:gd name="connsiteY19" fmla="*/ 1147156 h 2061559"/>
              <a:gd name="connsiteX20" fmla="*/ 3280756 w 5153891"/>
              <a:gd name="connsiteY20" fmla="*/ 1075112 h 2061559"/>
              <a:gd name="connsiteX21" fmla="*/ 3308466 w 5153891"/>
              <a:gd name="connsiteY21" fmla="*/ 1069571 h 2061559"/>
              <a:gd name="connsiteX22" fmla="*/ 3485804 w 5153891"/>
              <a:gd name="connsiteY22" fmla="*/ 1003069 h 2061559"/>
              <a:gd name="connsiteX23" fmla="*/ 3618807 w 5153891"/>
              <a:gd name="connsiteY23" fmla="*/ 936567 h 2061559"/>
              <a:gd name="connsiteX24" fmla="*/ 3879273 w 5153891"/>
              <a:gd name="connsiteY24" fmla="*/ 786938 h 2061559"/>
              <a:gd name="connsiteX25" fmla="*/ 4039986 w 5153891"/>
              <a:gd name="connsiteY25" fmla="*/ 703811 h 2061559"/>
              <a:gd name="connsiteX26" fmla="*/ 4211782 w 5153891"/>
              <a:gd name="connsiteY26" fmla="*/ 620683 h 2061559"/>
              <a:gd name="connsiteX27" fmla="*/ 4339244 w 5153891"/>
              <a:gd name="connsiteY27" fmla="*/ 559723 h 2061559"/>
              <a:gd name="connsiteX28" fmla="*/ 4450080 w 5153891"/>
              <a:gd name="connsiteY28" fmla="*/ 509847 h 2061559"/>
              <a:gd name="connsiteX29" fmla="*/ 4466706 w 5153891"/>
              <a:gd name="connsiteY29" fmla="*/ 504305 h 2061559"/>
              <a:gd name="connsiteX30" fmla="*/ 4721629 w 5153891"/>
              <a:gd name="connsiteY30" fmla="*/ 376843 h 2061559"/>
              <a:gd name="connsiteX31" fmla="*/ 4721629 w 5153891"/>
              <a:gd name="connsiteY31" fmla="*/ 376843 h 2061559"/>
              <a:gd name="connsiteX32" fmla="*/ 4904509 w 5153891"/>
              <a:gd name="connsiteY32" fmla="*/ 266007 h 2061559"/>
              <a:gd name="connsiteX33" fmla="*/ 5026429 w 5153891"/>
              <a:gd name="connsiteY33" fmla="*/ 155171 h 2061559"/>
              <a:gd name="connsiteX34" fmla="*/ 5087389 w 5153891"/>
              <a:gd name="connsiteY34" fmla="*/ 94211 h 2061559"/>
              <a:gd name="connsiteX35" fmla="*/ 5137266 w 5153891"/>
              <a:gd name="connsiteY35" fmla="*/ 22167 h 2061559"/>
              <a:gd name="connsiteX36" fmla="*/ 5153891 w 5153891"/>
              <a:gd name="connsiteY36" fmla="*/ 0 h 2061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153891" h="2061559">
                <a:moveTo>
                  <a:pt x="0" y="2050472"/>
                </a:moveTo>
                <a:cubicBezTo>
                  <a:pt x="290159" y="2061632"/>
                  <a:pt x="256238" y="2068487"/>
                  <a:pt x="526473" y="2050472"/>
                </a:cubicBezTo>
                <a:cubicBezTo>
                  <a:pt x="560312" y="2048216"/>
                  <a:pt x="682370" y="2032225"/>
                  <a:pt x="714895" y="2022763"/>
                </a:cubicBezTo>
                <a:cubicBezTo>
                  <a:pt x="786132" y="2002039"/>
                  <a:pt x="853509" y="1968715"/>
                  <a:pt x="925484" y="1950720"/>
                </a:cubicBezTo>
                <a:cubicBezTo>
                  <a:pt x="1020777" y="1926896"/>
                  <a:pt x="940371" y="1947418"/>
                  <a:pt x="1163782" y="1878676"/>
                </a:cubicBezTo>
                <a:lnTo>
                  <a:pt x="1379913" y="1812174"/>
                </a:lnTo>
                <a:cubicBezTo>
                  <a:pt x="1463517" y="1756439"/>
                  <a:pt x="1392067" y="1801632"/>
                  <a:pt x="1629295" y="1734589"/>
                </a:cubicBezTo>
                <a:cubicBezTo>
                  <a:pt x="1636624" y="1732518"/>
                  <a:pt x="1644171" y="1731251"/>
                  <a:pt x="1651462" y="1729047"/>
                </a:cubicBezTo>
                <a:lnTo>
                  <a:pt x="1867593" y="1662545"/>
                </a:lnTo>
                <a:lnTo>
                  <a:pt x="2006138" y="1618211"/>
                </a:lnTo>
                <a:cubicBezTo>
                  <a:pt x="2011700" y="1616423"/>
                  <a:pt x="2017386" y="1614951"/>
                  <a:pt x="2022764" y="1612669"/>
                </a:cubicBezTo>
                <a:lnTo>
                  <a:pt x="2205644" y="1535083"/>
                </a:lnTo>
                <a:cubicBezTo>
                  <a:pt x="2211036" y="1532836"/>
                  <a:pt x="2216951" y="1531959"/>
                  <a:pt x="2222269" y="1529542"/>
                </a:cubicBezTo>
                <a:cubicBezTo>
                  <a:pt x="2338902" y="1476527"/>
                  <a:pt x="2447113" y="1399903"/>
                  <a:pt x="2571404" y="1368829"/>
                </a:cubicBezTo>
                <a:cubicBezTo>
                  <a:pt x="2645308" y="1350352"/>
                  <a:pt x="2615392" y="1358752"/>
                  <a:pt x="2754284" y="1302327"/>
                </a:cubicBezTo>
                <a:cubicBezTo>
                  <a:pt x="2760455" y="1299820"/>
                  <a:pt x="2764775" y="1293838"/>
                  <a:pt x="2770909" y="1291243"/>
                </a:cubicBezTo>
                <a:cubicBezTo>
                  <a:pt x="2812927" y="1273466"/>
                  <a:pt x="2855788" y="1257745"/>
                  <a:pt x="2898371" y="1241367"/>
                </a:cubicBezTo>
                <a:cubicBezTo>
                  <a:pt x="2903823" y="1239270"/>
                  <a:pt x="2909711" y="1238312"/>
                  <a:pt x="2914996" y="1235825"/>
                </a:cubicBezTo>
                <a:cubicBezTo>
                  <a:pt x="2972558" y="1208737"/>
                  <a:pt x="3029231" y="1179786"/>
                  <a:pt x="3086793" y="1152698"/>
                </a:cubicBezTo>
                <a:cubicBezTo>
                  <a:pt x="3092078" y="1150211"/>
                  <a:pt x="3097994" y="1149325"/>
                  <a:pt x="3103418" y="1147156"/>
                </a:cubicBezTo>
                <a:cubicBezTo>
                  <a:pt x="3162659" y="1123459"/>
                  <a:pt x="3221080" y="1097692"/>
                  <a:pt x="3280756" y="1075112"/>
                </a:cubicBezTo>
                <a:cubicBezTo>
                  <a:pt x="3289566" y="1071779"/>
                  <a:pt x="3299614" y="1072790"/>
                  <a:pt x="3308466" y="1069571"/>
                </a:cubicBezTo>
                <a:cubicBezTo>
                  <a:pt x="3512460" y="995392"/>
                  <a:pt x="3404003" y="1023519"/>
                  <a:pt x="3485804" y="1003069"/>
                </a:cubicBezTo>
                <a:cubicBezTo>
                  <a:pt x="3530138" y="980902"/>
                  <a:pt x="3575362" y="960431"/>
                  <a:pt x="3618807" y="936567"/>
                </a:cubicBezTo>
                <a:cubicBezTo>
                  <a:pt x="3706567" y="888361"/>
                  <a:pt x="3784283" y="818603"/>
                  <a:pt x="3879273" y="786938"/>
                </a:cubicBezTo>
                <a:cubicBezTo>
                  <a:pt x="3950352" y="763244"/>
                  <a:pt x="3865503" y="792583"/>
                  <a:pt x="4039986" y="703811"/>
                </a:cubicBezTo>
                <a:cubicBezTo>
                  <a:pt x="4096686" y="674963"/>
                  <a:pt x="4154463" y="648281"/>
                  <a:pt x="4211782" y="620683"/>
                </a:cubicBezTo>
                <a:cubicBezTo>
                  <a:pt x="4254216" y="600252"/>
                  <a:pt x="4294564" y="574615"/>
                  <a:pt x="4339244" y="559723"/>
                </a:cubicBezTo>
                <a:cubicBezTo>
                  <a:pt x="4391750" y="542223"/>
                  <a:pt x="4333031" y="562519"/>
                  <a:pt x="4450080" y="509847"/>
                </a:cubicBezTo>
                <a:cubicBezTo>
                  <a:pt x="4455407" y="507450"/>
                  <a:pt x="4461460" y="506875"/>
                  <a:pt x="4466706" y="504305"/>
                </a:cubicBezTo>
                <a:cubicBezTo>
                  <a:pt x="4552026" y="462516"/>
                  <a:pt x="4636655" y="419330"/>
                  <a:pt x="4721629" y="376843"/>
                </a:cubicBezTo>
                <a:lnTo>
                  <a:pt x="4721629" y="376843"/>
                </a:lnTo>
                <a:cubicBezTo>
                  <a:pt x="4782589" y="339898"/>
                  <a:pt x="4849749" y="311640"/>
                  <a:pt x="4904509" y="266007"/>
                </a:cubicBezTo>
                <a:cubicBezTo>
                  <a:pt x="5154825" y="57412"/>
                  <a:pt x="4938561" y="248897"/>
                  <a:pt x="5026429" y="155171"/>
                </a:cubicBezTo>
                <a:cubicBezTo>
                  <a:pt x="5046083" y="134206"/>
                  <a:pt x="5074538" y="119914"/>
                  <a:pt x="5087389" y="94211"/>
                </a:cubicBezTo>
                <a:cubicBezTo>
                  <a:pt x="5115269" y="38451"/>
                  <a:pt x="5074594" y="116177"/>
                  <a:pt x="5137266" y="22167"/>
                </a:cubicBezTo>
                <a:cubicBezTo>
                  <a:pt x="5149798" y="3368"/>
                  <a:pt x="5143640" y="10251"/>
                  <a:pt x="5153891" y="0"/>
                </a:cubicBezTo>
              </a:path>
            </a:pathLst>
          </a:cu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1B17AA0-BBF5-4C58-8F3C-D561F6F52488}"/>
              </a:ext>
            </a:extLst>
          </p:cNvPr>
          <p:cNvSpPr txBox="1"/>
          <p:nvPr/>
        </p:nvSpPr>
        <p:spPr>
          <a:xfrm>
            <a:off x="4535976" y="1882251"/>
            <a:ext cx="1474123" cy="369332"/>
          </a:xfrm>
          <a:prstGeom prst="rect">
            <a:avLst/>
          </a:prstGeom>
          <a:noFill/>
        </p:spPr>
        <p:txBody>
          <a:bodyPr wrap="square" rtlCol="0">
            <a:spAutoFit/>
          </a:bodyPr>
          <a:lstStyle/>
          <a:p>
            <a:r>
              <a:rPr lang="en-US" b="1">
                <a:solidFill>
                  <a:schemeClr val="accent6"/>
                </a:solidFill>
                <a:latin typeface="+mj-lt"/>
              </a:rPr>
              <a:t>Quality</a:t>
            </a:r>
          </a:p>
        </p:txBody>
      </p:sp>
      <p:sp>
        <p:nvSpPr>
          <p:cNvPr id="30" name="TextBox 29">
            <a:extLst>
              <a:ext uri="{FF2B5EF4-FFF2-40B4-BE49-F238E27FC236}">
                <a16:creationId xmlns:a16="http://schemas.microsoft.com/office/drawing/2014/main" id="{9D031CB7-E331-4B11-9C7C-FA1DD3724C1D}"/>
              </a:ext>
            </a:extLst>
          </p:cNvPr>
          <p:cNvSpPr txBox="1"/>
          <p:nvPr/>
        </p:nvSpPr>
        <p:spPr>
          <a:xfrm>
            <a:off x="5480858" y="2683877"/>
            <a:ext cx="1474123" cy="369332"/>
          </a:xfrm>
          <a:prstGeom prst="rect">
            <a:avLst/>
          </a:prstGeom>
          <a:noFill/>
        </p:spPr>
        <p:txBody>
          <a:bodyPr wrap="square" rtlCol="0">
            <a:spAutoFit/>
          </a:bodyPr>
          <a:lstStyle/>
          <a:p>
            <a:r>
              <a:rPr lang="en-US" b="1">
                <a:solidFill>
                  <a:schemeClr val="accent1"/>
                </a:solidFill>
                <a:latin typeface="+mj-lt"/>
              </a:rPr>
              <a:t>Efficiency</a:t>
            </a:r>
          </a:p>
        </p:txBody>
      </p:sp>
      <p:sp>
        <p:nvSpPr>
          <p:cNvPr id="31" name="TextBox 30">
            <a:extLst>
              <a:ext uri="{FF2B5EF4-FFF2-40B4-BE49-F238E27FC236}">
                <a16:creationId xmlns:a16="http://schemas.microsoft.com/office/drawing/2014/main" id="{94AD8B47-43AA-4945-BE8D-CB496B868CB2}"/>
              </a:ext>
            </a:extLst>
          </p:cNvPr>
          <p:cNvSpPr txBox="1"/>
          <p:nvPr/>
        </p:nvSpPr>
        <p:spPr>
          <a:xfrm>
            <a:off x="5414357" y="4648819"/>
            <a:ext cx="1474123" cy="369332"/>
          </a:xfrm>
          <a:prstGeom prst="rect">
            <a:avLst/>
          </a:prstGeom>
          <a:noFill/>
        </p:spPr>
        <p:txBody>
          <a:bodyPr wrap="square" rtlCol="0">
            <a:spAutoFit/>
          </a:bodyPr>
          <a:lstStyle/>
          <a:p>
            <a:r>
              <a:rPr lang="en-US" b="1">
                <a:latin typeface="+mj-lt"/>
              </a:rPr>
              <a:t>Cost</a:t>
            </a:r>
          </a:p>
        </p:txBody>
      </p:sp>
      <p:sp>
        <p:nvSpPr>
          <p:cNvPr id="7" name="Rectangle 6">
            <a:extLst>
              <a:ext uri="{FF2B5EF4-FFF2-40B4-BE49-F238E27FC236}">
                <a16:creationId xmlns:a16="http://schemas.microsoft.com/office/drawing/2014/main" id="{1212103C-B526-B2D8-6F3D-AEBA2DD02481}"/>
              </a:ext>
            </a:extLst>
          </p:cNvPr>
          <p:cNvSpPr/>
          <p:nvPr/>
        </p:nvSpPr>
        <p:spPr>
          <a:xfrm>
            <a:off x="-51619" y="1503164"/>
            <a:ext cx="12192000" cy="1108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Interhab">
            <a:extLst>
              <a:ext uri="{FF2B5EF4-FFF2-40B4-BE49-F238E27FC236}">
                <a16:creationId xmlns:a16="http://schemas.microsoft.com/office/drawing/2014/main" id="{919E5A18-60AB-1950-6CE7-6016B8328B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4106" y="5883599"/>
            <a:ext cx="373997" cy="373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376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4B5C"/>
              </a:solidFill>
              <a:effectLst/>
              <a:uLnTx/>
              <a:uFillTx/>
              <a:latin typeface="Palatino Linotype" panose="02040502050505030304"/>
              <a:ea typeface="+mn-ea"/>
              <a:cs typeface="+mn-cs"/>
            </a:endParaRPr>
          </a:p>
        </p:txBody>
      </p:sp>
      <p:sp>
        <p:nvSpPr>
          <p:cNvPr id="2" name="Title 1">
            <a:extLst>
              <a:ext uri="{FF2B5EF4-FFF2-40B4-BE49-F238E27FC236}">
                <a16:creationId xmlns:a16="http://schemas.microsoft.com/office/drawing/2014/main" id="{6C87DD03-C4A2-4E4D-A57E-71136ACEC577}"/>
              </a:ext>
            </a:extLst>
          </p:cNvPr>
          <p:cNvSpPr>
            <a:spLocks noGrp="1"/>
          </p:cNvSpPr>
          <p:nvPr>
            <p:ph type="title"/>
          </p:nvPr>
        </p:nvSpPr>
        <p:spPr>
          <a:xfrm>
            <a:off x="838199" y="669925"/>
            <a:ext cx="7042265" cy="1325563"/>
          </a:xfrm>
        </p:spPr>
        <p:txBody>
          <a:bodyPr anchor="b">
            <a:normAutofit/>
          </a:bodyPr>
          <a:lstStyle/>
          <a:p>
            <a:pPr algn="r"/>
            <a:r>
              <a:rPr lang="en-US"/>
              <a:t>Barriers to Self-Direction</a:t>
            </a: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D7F4B57-65D6-448E-A7E8-FAC8CD66BED0}"/>
              </a:ext>
            </a:extLst>
          </p:cNvPr>
          <p:cNvSpPr>
            <a:spLocks noGrp="1"/>
          </p:cNvSpPr>
          <p:nvPr>
            <p:ph idx="1"/>
          </p:nvPr>
        </p:nvSpPr>
        <p:spPr>
          <a:xfrm>
            <a:off x="1392667" y="2398957"/>
            <a:ext cx="9406666" cy="3526144"/>
          </a:xfrm>
        </p:spPr>
        <p:txBody>
          <a:bodyPr>
            <a:normAutofit/>
          </a:bodyPr>
          <a:lstStyle/>
          <a:p>
            <a:pPr marL="285750" indent="-285750">
              <a:buFont typeface="Arial" panose="020B0604020202020204" pitchFamily="34" charset="0"/>
              <a:buChar char="•"/>
            </a:pPr>
            <a:r>
              <a:rPr lang="en-US" sz="2000" dirty="0"/>
              <a:t>Not available</a:t>
            </a:r>
          </a:p>
          <a:p>
            <a:pPr marL="285750" indent="-285750">
              <a:buFont typeface="Arial" panose="020B0604020202020204" pitchFamily="34" charset="0"/>
              <a:buChar char="•"/>
            </a:pPr>
            <a:r>
              <a:rPr lang="en-US" sz="2000" dirty="0"/>
              <a:t>Lack of information</a:t>
            </a:r>
          </a:p>
          <a:p>
            <a:pPr marL="285750" indent="-285750">
              <a:buFont typeface="Arial" panose="020B0604020202020204" pitchFamily="34" charset="0"/>
              <a:buChar char="•"/>
            </a:pPr>
            <a:r>
              <a:rPr lang="en-US" sz="2000" dirty="0"/>
              <a:t>Perception of fraud</a:t>
            </a:r>
          </a:p>
          <a:p>
            <a:pPr marL="285750" indent="-285750">
              <a:buFont typeface="Arial" panose="020B0604020202020204" pitchFamily="34" charset="0"/>
              <a:buChar char="•"/>
            </a:pPr>
            <a:r>
              <a:rPr lang="en-US" sz="2000" dirty="0"/>
              <a:t>Stigma</a:t>
            </a:r>
          </a:p>
          <a:p>
            <a:pPr marL="285750" indent="-285750">
              <a:buFont typeface="Arial" panose="020B0604020202020204" pitchFamily="34" charset="0"/>
              <a:buChar char="•"/>
            </a:pPr>
            <a:r>
              <a:rPr lang="en-US" sz="2000" dirty="0"/>
              <a:t>The myth that it’s too much work</a:t>
            </a:r>
          </a:p>
          <a:p>
            <a:pPr marL="285750" indent="-285750">
              <a:buFont typeface="Arial" panose="020B0604020202020204" pitchFamily="34" charset="0"/>
              <a:buChar char="•"/>
            </a:pPr>
            <a:r>
              <a:rPr lang="en-US" sz="2000" dirty="0"/>
              <a:t>Recruiting workers</a:t>
            </a:r>
          </a:p>
          <a:p>
            <a:pPr marL="285750" indent="-285750">
              <a:buFont typeface="Arial" panose="020B0604020202020204" pitchFamily="34" charset="0"/>
              <a:buChar char="•"/>
            </a:pPr>
            <a:r>
              <a:rPr lang="en-US" sz="2000" dirty="0"/>
              <a:t>DOL Rules don’t necessarily align with Medicaid and Program rules</a:t>
            </a:r>
          </a:p>
          <a:p>
            <a:endParaRPr lang="en-US" sz="2000" dirty="0"/>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alatino Linotype" panose="02040502050505030304"/>
              <a:ea typeface="+mn-ea"/>
              <a:cs typeface="+mn-cs"/>
            </a:endParaRPr>
          </a:p>
        </p:txBody>
      </p:sp>
      <p:pic>
        <p:nvPicPr>
          <p:cNvPr id="4" name="Picture 3" descr="Interhab">
            <a:extLst>
              <a:ext uri="{FF2B5EF4-FFF2-40B4-BE49-F238E27FC236}">
                <a16:creationId xmlns:a16="http://schemas.microsoft.com/office/drawing/2014/main" id="{3DBD75F6-DEDA-5DAB-D910-4654D61630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4106" y="5883599"/>
            <a:ext cx="373997" cy="373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77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0CAE5-6A1D-4FBC-8BE9-7CCE12B5F70A}"/>
              </a:ext>
            </a:extLst>
          </p:cNvPr>
          <p:cNvSpPr>
            <a:spLocks noGrp="1"/>
          </p:cNvSpPr>
          <p:nvPr>
            <p:ph type="title"/>
          </p:nvPr>
        </p:nvSpPr>
        <p:spPr>
          <a:xfrm>
            <a:off x="710738" y="209954"/>
            <a:ext cx="10515600" cy="1325563"/>
          </a:xfrm>
        </p:spPr>
        <p:txBody>
          <a:bodyPr/>
          <a:lstStyle/>
          <a:p>
            <a:r>
              <a:rPr lang="en-US" dirty="0">
                <a:latin typeface="Calibri" panose="020F0502020204030204" pitchFamily="34" charset="0"/>
                <a:cs typeface="Calibri" panose="020F0502020204030204" pitchFamily="34" charset="0"/>
              </a:rPr>
              <a:t>Who Can Self-Direct?</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What Services Can You Self-Direct?</a:t>
            </a:r>
          </a:p>
        </p:txBody>
      </p:sp>
      <p:sp>
        <p:nvSpPr>
          <p:cNvPr id="3" name="Content Placeholder 2">
            <a:extLst>
              <a:ext uri="{FF2B5EF4-FFF2-40B4-BE49-F238E27FC236}">
                <a16:creationId xmlns:a16="http://schemas.microsoft.com/office/drawing/2014/main" id="{8D795E91-AFD8-4F05-8431-CA731CE81C8E}"/>
              </a:ext>
            </a:extLst>
          </p:cNvPr>
          <p:cNvSpPr>
            <a:spLocks noGrp="1"/>
          </p:cNvSpPr>
          <p:nvPr>
            <p:ph idx="1"/>
          </p:nvPr>
        </p:nvSpPr>
        <p:spPr>
          <a:xfrm>
            <a:off x="838200" y="1535517"/>
            <a:ext cx="10515600" cy="4351338"/>
          </a:xfrm>
        </p:spPr>
        <p:txBody>
          <a:bodyPr>
            <a:normAutofit fontScale="92500" lnSpcReduction="10000"/>
          </a:bodyPr>
          <a:lstStyle/>
          <a:p>
            <a:pPr marL="0" indent="0">
              <a:buNone/>
            </a:pPr>
            <a:r>
              <a:rPr lang="en-US" sz="3900" b="1" dirty="0">
                <a:latin typeface="Calibri" panose="020F0502020204030204" pitchFamily="34" charset="0"/>
                <a:cs typeface="Calibri" panose="020F0502020204030204" pitchFamily="34" charset="0"/>
              </a:rPr>
              <a:t>Anyone!</a:t>
            </a:r>
          </a:p>
          <a:p>
            <a:pPr marL="914400" lvl="1" indent="-457200">
              <a:buFont typeface="Arial" panose="020B0604020202020204" pitchFamily="34" charset="0"/>
              <a:buChar char="•"/>
            </a:pPr>
            <a:r>
              <a:rPr lang="en-US" sz="3200" dirty="0">
                <a:latin typeface="Calibri" panose="020F0502020204030204" pitchFamily="34" charset="0"/>
                <a:cs typeface="Calibri" panose="020F0502020204030204" pitchFamily="34" charset="0"/>
              </a:rPr>
              <a:t>Adults and Children with disabilities or other long-term care needs</a:t>
            </a:r>
          </a:p>
          <a:p>
            <a:pPr marL="914400" lvl="1" indent="-457200">
              <a:buFont typeface="Arial" panose="020B0604020202020204" pitchFamily="34" charset="0"/>
              <a:buChar char="•"/>
            </a:pPr>
            <a:r>
              <a:rPr lang="en-US" sz="3200" dirty="0">
                <a:latin typeface="Calibri" panose="020F0502020204030204" pitchFamily="34" charset="0"/>
                <a:cs typeface="Calibri" panose="020F0502020204030204" pitchFamily="34" charset="0"/>
              </a:rPr>
              <a:t>Individuals with mental illness</a:t>
            </a:r>
          </a:p>
          <a:p>
            <a:pPr marL="914400" lvl="1" indent="-457200">
              <a:buFont typeface="Arial" panose="020B0604020202020204" pitchFamily="34" charset="0"/>
              <a:buChar char="•"/>
            </a:pPr>
            <a:r>
              <a:rPr lang="en-US" sz="3200" dirty="0">
                <a:latin typeface="Calibri" panose="020F0502020204030204" pitchFamily="34" charset="0"/>
                <a:cs typeface="Calibri" panose="020F0502020204030204" pitchFamily="34" charset="0"/>
              </a:rPr>
              <a:t>Veterans</a:t>
            </a:r>
          </a:p>
          <a:p>
            <a:pPr marL="457200" indent="-457200">
              <a:buFontTx/>
              <a:buChar char="-"/>
            </a:pPr>
            <a:endParaRPr lang="en-US" sz="3200" dirty="0">
              <a:latin typeface="Calibri" panose="020F0502020204030204" pitchFamily="34" charset="0"/>
              <a:cs typeface="Calibri" panose="020F0502020204030204" pitchFamily="34" charset="0"/>
            </a:endParaRPr>
          </a:p>
          <a:p>
            <a:pPr marL="0" indent="0">
              <a:buNone/>
            </a:pPr>
            <a:r>
              <a:rPr lang="en-US" sz="3900" b="1" dirty="0">
                <a:latin typeface="Calibri" panose="020F0502020204030204" pitchFamily="34" charset="0"/>
                <a:cs typeface="Calibri" panose="020F0502020204030204" pitchFamily="34" charset="0"/>
              </a:rPr>
              <a:t>Any!</a:t>
            </a:r>
          </a:p>
          <a:p>
            <a:pPr marL="914400" lvl="1" indent="-457200">
              <a:buFont typeface="Arial" panose="020B0604020202020204" pitchFamily="34" charset="0"/>
              <a:buChar char="•"/>
            </a:pPr>
            <a:r>
              <a:rPr lang="en-US" sz="3200" dirty="0">
                <a:latin typeface="Calibri" panose="020F0502020204030204" pitchFamily="34" charset="0"/>
                <a:cs typeface="Calibri" panose="020F0502020204030204" pitchFamily="34" charset="0"/>
              </a:rPr>
              <a:t>Personal Care, Community Living Supports, Supports Coordination, Respite, Nursing Services, etc.</a:t>
            </a:r>
          </a:p>
          <a:p>
            <a:pPr marL="0" indent="0">
              <a:buNone/>
            </a:pPr>
            <a:endParaRPr lang="en-US" dirty="0"/>
          </a:p>
        </p:txBody>
      </p:sp>
      <p:pic>
        <p:nvPicPr>
          <p:cNvPr id="4" name="Picture 3" descr="Interhab">
            <a:extLst>
              <a:ext uri="{FF2B5EF4-FFF2-40B4-BE49-F238E27FC236}">
                <a16:creationId xmlns:a16="http://schemas.microsoft.com/office/drawing/2014/main" id="{35F21957-B89C-A7DE-7034-EC482E5EC2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4106" y="6208931"/>
            <a:ext cx="373997" cy="373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163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alatino Linotype" panose="02040502050505030304"/>
              <a:ea typeface="+mn-ea"/>
              <a:cs typeface="+mn-cs"/>
            </a:endParaRPr>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4B5C"/>
                </a:solidFill>
                <a:effectLst/>
                <a:uLnTx/>
                <a:uFillTx/>
                <a:latin typeface="Palatino Linotype" panose="02040502050505030304"/>
                <a:ea typeface="+mn-ea"/>
                <a:cs typeface="+mn-cs"/>
              </a:endParaRPr>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4B5C"/>
                </a:solidFill>
                <a:effectLst/>
                <a:uLnTx/>
                <a:uFillTx/>
                <a:latin typeface="Palatino Linotype" panose="02040502050505030304"/>
                <a:ea typeface="+mn-ea"/>
                <a:cs typeface="+mn-cs"/>
              </a:endParaRPr>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4B5C"/>
                </a:solidFill>
                <a:effectLst/>
                <a:uLnTx/>
                <a:uFillTx/>
                <a:latin typeface="Palatino Linotype" panose="02040502050505030304"/>
                <a:ea typeface="+mn-ea"/>
                <a:cs typeface="+mn-cs"/>
              </a:endParaRPr>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4B5C"/>
                </a:solidFill>
                <a:effectLst/>
                <a:uLnTx/>
                <a:uFillTx/>
                <a:latin typeface="Palatino Linotype" panose="02040502050505030304"/>
                <a:ea typeface="+mn-ea"/>
                <a:cs typeface="+mn-cs"/>
              </a:endParaRPr>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4B5C"/>
                </a:solidFill>
                <a:effectLst/>
                <a:uLnTx/>
                <a:uFillTx/>
                <a:latin typeface="Palatino Linotype" panose="02040502050505030304"/>
                <a:ea typeface="+mn-ea"/>
                <a:cs typeface="+mn-cs"/>
              </a:endParaRPr>
            </a:p>
          </p:txBody>
        </p:sp>
      </p:grpSp>
      <p:sp>
        <p:nvSpPr>
          <p:cNvPr id="2" name="Title 1">
            <a:extLst>
              <a:ext uri="{FF2B5EF4-FFF2-40B4-BE49-F238E27FC236}">
                <a16:creationId xmlns:a16="http://schemas.microsoft.com/office/drawing/2014/main" id="{C4FFD2CD-0678-4DF0-990E-08ED64417CEC}"/>
              </a:ext>
            </a:extLst>
          </p:cNvPr>
          <p:cNvSpPr>
            <a:spLocks noGrp="1"/>
          </p:cNvSpPr>
          <p:nvPr>
            <p:ph type="title"/>
          </p:nvPr>
        </p:nvSpPr>
        <p:spPr>
          <a:xfrm>
            <a:off x="503086" y="707505"/>
            <a:ext cx="11336353" cy="1325563"/>
          </a:xfrm>
        </p:spPr>
        <p:txBody>
          <a:bodyPr>
            <a:normAutofit/>
          </a:bodyPr>
          <a:lstStyle/>
          <a:p>
            <a:r>
              <a:rPr lang="en-US" sz="4000" dirty="0">
                <a:solidFill>
                  <a:srgbClr val="FFFFFF"/>
                </a:solidFill>
              </a:rPr>
              <a:t>Advocating for Self-Direction: Get engaged! </a:t>
            </a:r>
          </a:p>
        </p:txBody>
      </p:sp>
      <p:sp>
        <p:nvSpPr>
          <p:cNvPr id="3" name="Content Placeholder 2">
            <a:extLst>
              <a:ext uri="{FF2B5EF4-FFF2-40B4-BE49-F238E27FC236}">
                <a16:creationId xmlns:a16="http://schemas.microsoft.com/office/drawing/2014/main" id="{E1882306-B957-4AC9-AB76-8BBAE9F792DE}"/>
              </a:ext>
            </a:extLst>
          </p:cNvPr>
          <p:cNvSpPr>
            <a:spLocks noGrp="1"/>
          </p:cNvSpPr>
          <p:nvPr>
            <p:ph idx="1"/>
          </p:nvPr>
        </p:nvSpPr>
        <p:spPr>
          <a:xfrm>
            <a:off x="1424904" y="2494450"/>
            <a:ext cx="4438340" cy="4067063"/>
          </a:xfrm>
        </p:spPr>
        <p:txBody>
          <a:bodyPr>
            <a:normAutofit lnSpcReduction="10000"/>
          </a:bodyPr>
          <a:lstStyle/>
          <a:p>
            <a:pPr marL="114300" lvl="0" indent="0">
              <a:spcBef>
                <a:spcPct val="20000"/>
              </a:spcBef>
              <a:buNone/>
            </a:pPr>
            <a:r>
              <a:rPr lang="en-US" sz="2400" b="1" dirty="0">
                <a:latin typeface="Calibri"/>
              </a:rPr>
              <a:t>Educate yourself!</a:t>
            </a:r>
          </a:p>
          <a:p>
            <a:pPr marL="114300" lvl="0" indent="0">
              <a:spcBef>
                <a:spcPct val="20000"/>
              </a:spcBef>
              <a:buNone/>
            </a:pPr>
            <a:r>
              <a:rPr lang="en-US" sz="2400" dirty="0">
                <a:latin typeface="Calibri"/>
              </a:rPr>
              <a:t>Learn about your State’s programs</a:t>
            </a:r>
          </a:p>
          <a:p>
            <a:pPr marL="114300" lvl="0" indent="0">
              <a:spcBef>
                <a:spcPct val="20000"/>
              </a:spcBef>
              <a:buNone/>
            </a:pPr>
            <a:endParaRPr lang="en-US" sz="2400" b="1" dirty="0">
              <a:latin typeface="Calibri"/>
            </a:endParaRPr>
          </a:p>
          <a:p>
            <a:pPr marL="114300" lvl="0" indent="0">
              <a:spcBef>
                <a:spcPct val="20000"/>
              </a:spcBef>
              <a:buNone/>
            </a:pPr>
            <a:r>
              <a:rPr lang="en-US" sz="2400" b="1" dirty="0">
                <a:latin typeface="Calibri"/>
              </a:rPr>
              <a:t>Speak up!</a:t>
            </a:r>
          </a:p>
          <a:p>
            <a:pPr marL="114300" lvl="0" indent="0">
              <a:spcBef>
                <a:spcPct val="20000"/>
              </a:spcBef>
              <a:buNone/>
            </a:pPr>
            <a:r>
              <a:rPr lang="en-US" sz="2400" dirty="0">
                <a:latin typeface="Calibri"/>
              </a:rPr>
              <a:t>Comment on Policies and Public Comment opportunities</a:t>
            </a:r>
          </a:p>
          <a:p>
            <a:pPr marL="114300" lvl="0" indent="0">
              <a:spcBef>
                <a:spcPct val="20000"/>
              </a:spcBef>
              <a:buNone/>
            </a:pPr>
            <a:r>
              <a:rPr lang="en-US" sz="2400" dirty="0">
                <a:latin typeface="Calibri"/>
              </a:rPr>
              <a:t>Foster Choice</a:t>
            </a:r>
          </a:p>
          <a:p>
            <a:pPr marL="114300" lvl="0" indent="0">
              <a:spcBef>
                <a:spcPct val="20000"/>
              </a:spcBef>
              <a:buNone/>
            </a:pPr>
            <a:endParaRPr lang="en-US" sz="2400" dirty="0">
              <a:latin typeface="Calibri"/>
            </a:endParaRPr>
          </a:p>
          <a:p>
            <a:pPr marL="114300" lvl="0" indent="0">
              <a:spcBef>
                <a:spcPct val="20000"/>
              </a:spcBef>
              <a:buNone/>
            </a:pPr>
            <a:r>
              <a:rPr lang="en-US" sz="2400" b="1" dirty="0">
                <a:latin typeface="Calibri"/>
              </a:rPr>
              <a:t>Get Engaged!</a:t>
            </a:r>
          </a:p>
          <a:p>
            <a:pPr marL="114300" lvl="0" indent="0">
              <a:spcBef>
                <a:spcPct val="20000"/>
              </a:spcBef>
              <a:buNone/>
            </a:pPr>
            <a:r>
              <a:rPr lang="en-US" sz="2400" dirty="0">
                <a:latin typeface="Calibri"/>
              </a:rPr>
              <a:t>Find Advocacy Groups</a:t>
            </a:r>
          </a:p>
          <a:p>
            <a:endParaRPr lang="en-US" sz="2000" dirty="0"/>
          </a:p>
        </p:txBody>
      </p:sp>
      <p:pic>
        <p:nvPicPr>
          <p:cNvPr id="4" name="Picture 2" descr="Related image">
            <a:extLst>
              <a:ext uri="{FF2B5EF4-FFF2-40B4-BE49-F238E27FC236}">
                <a16:creationId xmlns:a16="http://schemas.microsoft.com/office/drawing/2014/main" id="{DE70A9F3-CCFF-457A-8A12-E9EF18D698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6" r="4052" b="-1"/>
          <a:stretch/>
        </p:blipFill>
        <p:spPr bwMode="auto">
          <a:xfrm>
            <a:off x="5813860" y="2461437"/>
            <a:ext cx="5409343" cy="40137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nterhab">
            <a:extLst>
              <a:ext uri="{FF2B5EF4-FFF2-40B4-BE49-F238E27FC236}">
                <a16:creationId xmlns:a16="http://schemas.microsoft.com/office/drawing/2014/main" id="{ACDFD527-E39E-DE9F-285A-6B53F3D4C8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74106" y="5883599"/>
            <a:ext cx="373997" cy="373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14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4"/>
                                        </p:tgtEl>
                                      </p:cBhvr>
                                    </p:animEffect>
                                    <p:animScale>
                                      <p:cBhvr>
                                        <p:cTn id="34"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16442-558A-4A63-84D1-51168568589D}"/>
              </a:ext>
            </a:extLst>
          </p:cNvPr>
          <p:cNvSpPr>
            <a:spLocks noGrp="1"/>
          </p:cNvSpPr>
          <p:nvPr>
            <p:ph type="title"/>
          </p:nvPr>
        </p:nvSpPr>
        <p:spPr/>
        <p:txBody>
          <a:bodyPr/>
          <a:lstStyle/>
          <a:p>
            <a:r>
              <a:rPr lang="en-US"/>
              <a:t>Our Employees</a:t>
            </a:r>
          </a:p>
        </p:txBody>
      </p:sp>
      <p:sp>
        <p:nvSpPr>
          <p:cNvPr id="3" name="Content Placeholder 2">
            <a:extLst>
              <a:ext uri="{FF2B5EF4-FFF2-40B4-BE49-F238E27FC236}">
                <a16:creationId xmlns:a16="http://schemas.microsoft.com/office/drawing/2014/main" id="{8BA9E1EC-9C1E-4AC7-AEFF-7273654BA834}"/>
              </a:ext>
            </a:extLst>
          </p:cNvPr>
          <p:cNvSpPr>
            <a:spLocks noGrp="1"/>
          </p:cNvSpPr>
          <p:nvPr>
            <p:ph idx="1"/>
          </p:nvPr>
        </p:nvSpPr>
        <p:spPr>
          <a:xfrm>
            <a:off x="7881850" y="1784465"/>
            <a:ext cx="3800302" cy="4320454"/>
          </a:xfrm>
        </p:spPr>
        <p:txBody>
          <a:bodyPr/>
          <a:lstStyle/>
          <a:p>
            <a:pPr marL="0" indent="0">
              <a:buNone/>
            </a:pPr>
            <a:r>
              <a:rPr lang="en-US">
                <a:solidFill>
                  <a:schemeClr val="bg1">
                    <a:lumMod val="85000"/>
                  </a:schemeClr>
                </a:solidFill>
              </a:rPr>
              <a:t>GT Independence employees say what self-determination means to them.</a:t>
            </a:r>
          </a:p>
          <a:p>
            <a:endParaRPr lang="en-US"/>
          </a:p>
        </p:txBody>
      </p:sp>
      <p:pic>
        <p:nvPicPr>
          <p:cNvPr id="4" name="Picture 3">
            <a:extLst>
              <a:ext uri="{FF2B5EF4-FFF2-40B4-BE49-F238E27FC236}">
                <a16:creationId xmlns:a16="http://schemas.microsoft.com/office/drawing/2014/main" id="{BC7FED5B-D60F-467A-8312-D5DFA13F4581}"/>
              </a:ext>
            </a:extLst>
          </p:cNvPr>
          <p:cNvPicPr>
            <a:picLocks noChangeAspect="1"/>
          </p:cNvPicPr>
          <p:nvPr/>
        </p:nvPicPr>
        <p:blipFill>
          <a:blip r:embed="rId3"/>
          <a:stretch>
            <a:fillRect/>
          </a:stretch>
        </p:blipFill>
        <p:spPr>
          <a:xfrm>
            <a:off x="976411" y="1690688"/>
            <a:ext cx="6283369" cy="3544793"/>
          </a:xfrm>
          <a:prstGeom prst="rect">
            <a:avLst/>
          </a:prstGeom>
        </p:spPr>
      </p:pic>
      <p:pic>
        <p:nvPicPr>
          <p:cNvPr id="6" name="Graphic 5" descr="Play">
            <a:hlinkClick r:id="rId4"/>
            <a:extLst>
              <a:ext uri="{FF2B5EF4-FFF2-40B4-BE49-F238E27FC236}">
                <a16:creationId xmlns:a16="http://schemas.microsoft.com/office/drawing/2014/main" id="{EDC8C73D-DD1C-4BFA-AE0D-A369247646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44735" y="3160222"/>
            <a:ext cx="914400" cy="914400"/>
          </a:xfrm>
          <a:prstGeom prst="rect">
            <a:avLst/>
          </a:prstGeom>
        </p:spPr>
      </p:pic>
      <p:pic>
        <p:nvPicPr>
          <p:cNvPr id="5" name="Picture 4" descr="Interhab">
            <a:extLst>
              <a:ext uri="{FF2B5EF4-FFF2-40B4-BE49-F238E27FC236}">
                <a16:creationId xmlns:a16="http://schemas.microsoft.com/office/drawing/2014/main" id="{C6C2AF9A-DD44-14F5-2163-942F09FC99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13650" y="6257596"/>
            <a:ext cx="373997" cy="373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531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p:nvPr/>
        </p:nvSpPr>
        <p:spPr>
          <a:xfrm>
            <a:off x="0" y="6380923"/>
            <a:ext cx="12192000" cy="4804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bject 6">
            <a:extLst>
              <a:ext uri="{FF2B5EF4-FFF2-40B4-BE49-F238E27FC236}">
                <a16:creationId xmlns:a16="http://schemas.microsoft.com/office/drawing/2014/main" id="{36C5AB3D-86E3-4F5F-A472-E697EC325516}"/>
              </a:ext>
            </a:extLst>
          </p:cNvPr>
          <p:cNvSpPr txBox="1"/>
          <p:nvPr/>
        </p:nvSpPr>
        <p:spPr>
          <a:xfrm>
            <a:off x="757858" y="3849798"/>
            <a:ext cx="4264687" cy="1290613"/>
          </a:xfrm>
          <a:prstGeom prst="rect">
            <a:avLst/>
          </a:prstGeom>
        </p:spPr>
        <p:txBody>
          <a:bodyPr wrap="square" lIns="0" tIns="21399" rIns="0" bIns="0" rtlCol="0">
            <a:noAutofit/>
          </a:bodyPr>
          <a:lstStyle/>
          <a:p>
            <a:pPr marL="12700" marR="520454">
              <a:lnSpc>
                <a:spcPct val="100041"/>
              </a:lnSpc>
            </a:pPr>
            <a:r>
              <a:rPr lang="en-US" sz="2000" b="1" spc="-129" dirty="0">
                <a:latin typeface="Calibri" panose="020F0502020204030204" pitchFamily="34" charset="0"/>
                <a:cs typeface="Calibri" panose="020F0502020204030204" pitchFamily="34" charset="0"/>
              </a:rPr>
              <a:t>Rob Lewis</a:t>
            </a:r>
            <a:endParaRPr lang="en-US" sz="2000" b="1" spc="-80" dirty="0">
              <a:latin typeface="Calibri" panose="020F0502020204030204" pitchFamily="34" charset="0"/>
              <a:cs typeface="Calibri" panose="020F0502020204030204" pitchFamily="34" charset="0"/>
            </a:endParaRPr>
          </a:p>
          <a:p>
            <a:pPr marL="12700" marR="520454">
              <a:lnSpc>
                <a:spcPct val="100041"/>
              </a:lnSpc>
            </a:pPr>
            <a:r>
              <a:rPr lang="en-US" sz="1800" i="1" spc="-52" dirty="0">
                <a:latin typeface="Calibri" panose="020F0502020204030204" pitchFamily="34" charset="0"/>
                <a:cs typeface="Calibri" panose="020F0502020204030204" pitchFamily="34" charset="0"/>
              </a:rPr>
              <a:t>National Director of Business Development</a:t>
            </a:r>
            <a:endParaRPr lang="en-US" i="1" u="heavy" spc="-80" dirty="0">
              <a:solidFill>
                <a:srgbClr val="0000FF"/>
              </a:solidFill>
              <a:latin typeface="Calibri" panose="020F0502020204030204" pitchFamily="34" charset="0"/>
              <a:cs typeface="Calibri" panose="020F0502020204030204" pitchFamily="34" charset="0"/>
              <a:hlinkClick r:id="rId3"/>
            </a:endParaRPr>
          </a:p>
          <a:p>
            <a:pPr marL="12700" marR="520454">
              <a:lnSpc>
                <a:spcPct val="100041"/>
              </a:lnSpc>
            </a:pPr>
            <a:r>
              <a:rPr lang="en-US" u="heavy" spc="-59" dirty="0">
                <a:solidFill>
                  <a:srgbClr val="0000FF"/>
                </a:solidFill>
                <a:latin typeface="Calibri" panose="020F0502020204030204" pitchFamily="34" charset="0"/>
                <a:cs typeface="Calibri" panose="020F0502020204030204" pitchFamily="34" charset="0"/>
                <a:hlinkClick r:id="rId3"/>
              </a:rPr>
              <a:t>rlewis@</a:t>
            </a:r>
            <a:r>
              <a:rPr sz="1800" u="heavy" spc="-73" dirty="0">
                <a:solidFill>
                  <a:srgbClr val="0000FF"/>
                </a:solidFill>
                <a:latin typeface="Calibri" panose="020F0502020204030204" pitchFamily="34" charset="0"/>
                <a:cs typeface="Calibri" panose="020F0502020204030204" pitchFamily="34" charset="0"/>
                <a:hlinkClick r:id="rId3"/>
              </a:rPr>
              <a:t>g</a:t>
            </a:r>
            <a:r>
              <a:rPr sz="1800" u="heavy" spc="108" dirty="0">
                <a:solidFill>
                  <a:srgbClr val="0000FF"/>
                </a:solidFill>
                <a:latin typeface="Calibri" panose="020F0502020204030204" pitchFamily="34" charset="0"/>
                <a:cs typeface="Calibri" panose="020F0502020204030204" pitchFamily="34" charset="0"/>
                <a:hlinkClick r:id="rId3"/>
              </a:rPr>
              <a:t>t</a:t>
            </a:r>
            <a:r>
              <a:rPr sz="1800" u="heavy" spc="-104" dirty="0">
                <a:solidFill>
                  <a:srgbClr val="0000FF"/>
                </a:solidFill>
                <a:latin typeface="Calibri" panose="020F0502020204030204" pitchFamily="34" charset="0"/>
                <a:cs typeface="Calibri" panose="020F0502020204030204" pitchFamily="34" charset="0"/>
                <a:hlinkClick r:id="rId3"/>
              </a:rPr>
              <a:t>i</a:t>
            </a:r>
            <a:r>
              <a:rPr sz="1800" u="heavy" spc="54" dirty="0">
                <a:solidFill>
                  <a:srgbClr val="0000FF"/>
                </a:solidFill>
                <a:latin typeface="Calibri" panose="020F0502020204030204" pitchFamily="34" charset="0"/>
                <a:cs typeface="Calibri" panose="020F0502020204030204" pitchFamily="34" charset="0"/>
                <a:hlinkClick r:id="rId3"/>
              </a:rPr>
              <a:t>nd</a:t>
            </a:r>
            <a:r>
              <a:rPr sz="1800" u="heavy" spc="99" dirty="0">
                <a:solidFill>
                  <a:srgbClr val="0000FF"/>
                </a:solidFill>
                <a:latin typeface="Calibri" panose="020F0502020204030204" pitchFamily="34" charset="0"/>
                <a:cs typeface="Calibri" panose="020F0502020204030204" pitchFamily="34" charset="0"/>
                <a:hlinkClick r:id="rId3"/>
              </a:rPr>
              <a:t>e</a:t>
            </a:r>
            <a:r>
              <a:rPr sz="1800" u="heavy" spc="34" dirty="0">
                <a:solidFill>
                  <a:srgbClr val="0000FF"/>
                </a:solidFill>
                <a:latin typeface="Calibri" panose="020F0502020204030204" pitchFamily="34" charset="0"/>
                <a:cs typeface="Calibri" panose="020F0502020204030204" pitchFamily="34" charset="0"/>
                <a:hlinkClick r:id="rId3"/>
              </a:rPr>
              <a:t>p</a:t>
            </a:r>
            <a:r>
              <a:rPr sz="1800" u="heavy" spc="99" dirty="0">
                <a:solidFill>
                  <a:srgbClr val="0000FF"/>
                </a:solidFill>
                <a:latin typeface="Calibri" panose="020F0502020204030204" pitchFamily="34" charset="0"/>
                <a:cs typeface="Calibri" panose="020F0502020204030204" pitchFamily="34" charset="0"/>
                <a:hlinkClick r:id="rId3"/>
              </a:rPr>
              <a:t>e</a:t>
            </a:r>
            <a:r>
              <a:rPr sz="1800" u="heavy" spc="54" dirty="0">
                <a:solidFill>
                  <a:srgbClr val="0000FF"/>
                </a:solidFill>
                <a:latin typeface="Calibri" panose="020F0502020204030204" pitchFamily="34" charset="0"/>
                <a:cs typeface="Calibri" panose="020F0502020204030204" pitchFamily="34" charset="0"/>
                <a:hlinkClick r:id="rId3"/>
              </a:rPr>
              <a:t>nd</a:t>
            </a:r>
            <a:r>
              <a:rPr sz="1800" u="heavy" spc="99" dirty="0">
                <a:solidFill>
                  <a:srgbClr val="0000FF"/>
                </a:solidFill>
                <a:latin typeface="Calibri" panose="020F0502020204030204" pitchFamily="34" charset="0"/>
                <a:cs typeface="Calibri" panose="020F0502020204030204" pitchFamily="34" charset="0"/>
                <a:hlinkClick r:id="rId3"/>
              </a:rPr>
              <a:t>e</a:t>
            </a:r>
            <a:r>
              <a:rPr sz="1800" u="heavy" spc="34" dirty="0">
                <a:solidFill>
                  <a:srgbClr val="0000FF"/>
                </a:solidFill>
                <a:latin typeface="Calibri" panose="020F0502020204030204" pitchFamily="34" charset="0"/>
                <a:cs typeface="Calibri" panose="020F0502020204030204" pitchFamily="34" charset="0"/>
                <a:hlinkClick r:id="rId3"/>
              </a:rPr>
              <a:t>n</a:t>
            </a:r>
            <a:r>
              <a:rPr sz="1800" u="heavy" spc="-44" dirty="0">
                <a:solidFill>
                  <a:srgbClr val="0000FF"/>
                </a:solidFill>
                <a:latin typeface="Calibri" panose="020F0502020204030204" pitchFamily="34" charset="0"/>
                <a:cs typeface="Calibri" panose="020F0502020204030204" pitchFamily="34" charset="0"/>
                <a:hlinkClick r:id="rId3"/>
              </a:rPr>
              <a:t>c</a:t>
            </a:r>
            <a:r>
              <a:rPr sz="1800" u="heavy" spc="99" dirty="0">
                <a:solidFill>
                  <a:srgbClr val="0000FF"/>
                </a:solidFill>
                <a:latin typeface="Calibri" panose="020F0502020204030204" pitchFamily="34" charset="0"/>
                <a:cs typeface="Calibri" panose="020F0502020204030204" pitchFamily="34" charset="0"/>
                <a:hlinkClick r:id="rId3"/>
              </a:rPr>
              <a:t>e</a:t>
            </a:r>
            <a:r>
              <a:rPr sz="1800" u="heavy" spc="14" dirty="0">
                <a:solidFill>
                  <a:srgbClr val="0000FF"/>
                </a:solidFill>
                <a:latin typeface="Calibri" panose="020F0502020204030204" pitchFamily="34" charset="0"/>
                <a:cs typeface="Calibri" panose="020F0502020204030204" pitchFamily="34" charset="0"/>
                <a:hlinkClick r:id="rId3"/>
              </a:rPr>
              <a:t>.</a:t>
            </a:r>
            <a:r>
              <a:rPr sz="1800" u="heavy" spc="-59" dirty="0">
                <a:solidFill>
                  <a:srgbClr val="0000FF"/>
                </a:solidFill>
                <a:latin typeface="Calibri" panose="020F0502020204030204" pitchFamily="34" charset="0"/>
                <a:cs typeface="Calibri" panose="020F0502020204030204" pitchFamily="34" charset="0"/>
                <a:hlinkClick r:id="rId3"/>
              </a:rPr>
              <a:t>c</a:t>
            </a:r>
            <a:r>
              <a:rPr sz="1800" u="heavy" spc="49" dirty="0">
                <a:solidFill>
                  <a:srgbClr val="0000FF"/>
                </a:solidFill>
                <a:latin typeface="Calibri" panose="020F0502020204030204" pitchFamily="34" charset="0"/>
                <a:cs typeface="Calibri" panose="020F0502020204030204" pitchFamily="34" charset="0"/>
                <a:hlinkClick r:id="rId3"/>
              </a:rPr>
              <a:t>o</a:t>
            </a:r>
            <a:r>
              <a:rPr sz="1800" u="heavy" spc="26" dirty="0">
                <a:solidFill>
                  <a:srgbClr val="0000FF"/>
                </a:solidFill>
                <a:latin typeface="Calibri" panose="020F0502020204030204" pitchFamily="34" charset="0"/>
                <a:cs typeface="Calibri" panose="020F0502020204030204" pitchFamily="34" charset="0"/>
                <a:hlinkClick r:id="rId3"/>
              </a:rPr>
              <a:t>m</a:t>
            </a:r>
            <a:r>
              <a:rPr sz="1800" spc="8" dirty="0">
                <a:solidFill>
                  <a:srgbClr val="0000FF"/>
                </a:solidFill>
                <a:latin typeface="Calibri" panose="020F0502020204030204" pitchFamily="34" charset="0"/>
                <a:cs typeface="Calibri" panose="020F0502020204030204" pitchFamily="34" charset="0"/>
              </a:rPr>
              <a:t> </a:t>
            </a:r>
            <a:endParaRPr lang="en-US" sz="1800" spc="8" dirty="0">
              <a:solidFill>
                <a:srgbClr val="0000FF"/>
              </a:solidFill>
              <a:latin typeface="Calibri" panose="020F0502020204030204" pitchFamily="34" charset="0"/>
              <a:cs typeface="Calibri" panose="020F0502020204030204" pitchFamily="34" charset="0"/>
            </a:endParaRPr>
          </a:p>
          <a:p>
            <a:pPr marL="12700" marR="520454">
              <a:lnSpc>
                <a:spcPct val="100041"/>
              </a:lnSpc>
            </a:pPr>
            <a:r>
              <a:rPr sz="1800" spc="-82" dirty="0">
                <a:latin typeface="Calibri" panose="020F0502020204030204" pitchFamily="34" charset="0"/>
                <a:cs typeface="Calibri" panose="020F0502020204030204" pitchFamily="34" charset="0"/>
              </a:rPr>
              <a:t>O</a:t>
            </a:r>
            <a:r>
              <a:rPr sz="1800" spc="-45" dirty="0">
                <a:latin typeface="Calibri" panose="020F0502020204030204" pitchFamily="34" charset="0"/>
                <a:cs typeface="Calibri" panose="020F0502020204030204" pitchFamily="34" charset="0"/>
              </a:rPr>
              <a:t>f</a:t>
            </a:r>
            <a:r>
              <a:rPr sz="1800" spc="-26" dirty="0">
                <a:latin typeface="Calibri" panose="020F0502020204030204" pitchFamily="34" charset="0"/>
                <a:cs typeface="Calibri" panose="020F0502020204030204" pitchFamily="34" charset="0"/>
              </a:rPr>
              <a:t>f</a:t>
            </a:r>
            <a:r>
              <a:rPr sz="1800" spc="-43" dirty="0">
                <a:latin typeface="Calibri" panose="020F0502020204030204" pitchFamily="34" charset="0"/>
                <a:cs typeface="Calibri" panose="020F0502020204030204" pitchFamily="34" charset="0"/>
              </a:rPr>
              <a:t>i</a:t>
            </a:r>
            <a:r>
              <a:rPr sz="1800" spc="-52" dirty="0">
                <a:latin typeface="Calibri" panose="020F0502020204030204" pitchFamily="34" charset="0"/>
                <a:cs typeface="Calibri" panose="020F0502020204030204" pitchFamily="34" charset="0"/>
              </a:rPr>
              <a:t>c</a:t>
            </a:r>
            <a:r>
              <a:rPr sz="1800" spc="-43" dirty="0">
                <a:latin typeface="Calibri" panose="020F0502020204030204" pitchFamily="34" charset="0"/>
                <a:cs typeface="Calibri" panose="020F0502020204030204" pitchFamily="34" charset="0"/>
              </a:rPr>
              <a:t>e</a:t>
            </a:r>
            <a:r>
              <a:rPr sz="1800" spc="-29" dirty="0">
                <a:latin typeface="Calibri" panose="020F0502020204030204" pitchFamily="34" charset="0"/>
                <a:cs typeface="Calibri" panose="020F0502020204030204" pitchFamily="34" charset="0"/>
              </a:rPr>
              <a:t>:</a:t>
            </a:r>
            <a:r>
              <a:rPr sz="1800" spc="-4" dirty="0">
                <a:latin typeface="Calibri" panose="020F0502020204030204" pitchFamily="34" charset="0"/>
                <a:cs typeface="Calibri" panose="020F0502020204030204" pitchFamily="34" charset="0"/>
              </a:rPr>
              <a:t> </a:t>
            </a:r>
            <a:r>
              <a:rPr lang="en-US" sz="1800" spc="-4" dirty="0">
                <a:latin typeface="Calibri" panose="020F0502020204030204" pitchFamily="34" charset="0"/>
                <a:cs typeface="Calibri" panose="020F0502020204030204" pitchFamily="34" charset="0"/>
              </a:rPr>
              <a:t>269-569-2332</a:t>
            </a:r>
            <a:endParaRPr sz="1800" dirty="0">
              <a:latin typeface="Calibri" panose="020F0502020204030204" pitchFamily="34" charset="0"/>
              <a:cs typeface="Calibri" panose="020F0502020204030204" pitchFamily="34" charset="0"/>
            </a:endParaRPr>
          </a:p>
        </p:txBody>
      </p:sp>
      <p:sp>
        <p:nvSpPr>
          <p:cNvPr id="23" name="object 4">
            <a:extLst>
              <a:ext uri="{FF2B5EF4-FFF2-40B4-BE49-F238E27FC236}">
                <a16:creationId xmlns:a16="http://schemas.microsoft.com/office/drawing/2014/main" id="{5C6E5257-1D96-409E-9BFD-8447DA30A0BA}"/>
              </a:ext>
            </a:extLst>
          </p:cNvPr>
          <p:cNvSpPr txBox="1"/>
          <p:nvPr/>
        </p:nvSpPr>
        <p:spPr>
          <a:xfrm>
            <a:off x="757858" y="2228166"/>
            <a:ext cx="3984902" cy="1076979"/>
          </a:xfrm>
          <a:prstGeom prst="rect">
            <a:avLst/>
          </a:prstGeom>
        </p:spPr>
        <p:txBody>
          <a:bodyPr wrap="square" lIns="0" tIns="12319" rIns="0" bIns="0" rtlCol="0">
            <a:noAutofit/>
          </a:bodyPr>
          <a:lstStyle/>
          <a:p>
            <a:pPr marL="12700" marR="39430">
              <a:lnSpc>
                <a:spcPts val="1939"/>
              </a:lnSpc>
            </a:pPr>
            <a:r>
              <a:rPr lang="en-US" sz="2000" b="1" spc="-27" dirty="0">
                <a:latin typeface="Calibri" panose="020F0502020204030204" pitchFamily="34" charset="0"/>
                <a:cs typeface="Calibri" panose="020F0502020204030204" pitchFamily="34" charset="0"/>
              </a:rPr>
              <a:t>Andrea Johnson</a:t>
            </a:r>
          </a:p>
          <a:p>
            <a:pPr marL="12700" marR="39430">
              <a:lnSpc>
                <a:spcPts val="1939"/>
              </a:lnSpc>
            </a:pPr>
            <a:r>
              <a:rPr lang="en-US" sz="1800" i="1" spc="-27" dirty="0">
                <a:latin typeface="Calibri" panose="020F0502020204030204" pitchFamily="34" charset="0"/>
                <a:cs typeface="Calibri" panose="020F0502020204030204" pitchFamily="34" charset="0"/>
              </a:rPr>
              <a:t>Director of Operations</a:t>
            </a:r>
            <a:endParaRPr sz="1800" i="1" dirty="0">
              <a:latin typeface="Calibri" panose="020F0502020204030204" pitchFamily="34" charset="0"/>
              <a:cs typeface="Calibri" panose="020F0502020204030204" pitchFamily="34" charset="0"/>
            </a:endParaRPr>
          </a:p>
          <a:p>
            <a:pPr marL="12700">
              <a:lnSpc>
                <a:spcPct val="95825"/>
              </a:lnSpc>
            </a:pPr>
            <a:r>
              <a:rPr lang="en-US" u="heavy" spc="4" dirty="0">
                <a:solidFill>
                  <a:srgbClr val="0000FF"/>
                </a:solidFill>
                <a:latin typeface="Calibri" panose="020F0502020204030204" pitchFamily="34" charset="0"/>
                <a:cs typeface="Calibri" panose="020F0502020204030204" pitchFamily="34" charset="0"/>
                <a:hlinkClick r:id="rId4"/>
              </a:rPr>
              <a:t>AJohnson</a:t>
            </a:r>
            <a:r>
              <a:rPr sz="1800" u="heavy" spc="4" dirty="0">
                <a:solidFill>
                  <a:srgbClr val="0000FF"/>
                </a:solidFill>
                <a:latin typeface="Calibri" panose="020F0502020204030204" pitchFamily="34" charset="0"/>
                <a:cs typeface="Calibri" panose="020F0502020204030204" pitchFamily="34" charset="0"/>
                <a:hlinkClick r:id="rId4"/>
              </a:rPr>
              <a:t>@gtindependence.com</a:t>
            </a:r>
            <a:endParaRPr sz="1800" dirty="0">
              <a:latin typeface="Calibri" panose="020F0502020204030204" pitchFamily="34" charset="0"/>
              <a:cs typeface="Calibri" panose="020F0502020204030204" pitchFamily="34" charset="0"/>
            </a:endParaRPr>
          </a:p>
          <a:p>
            <a:pPr marL="12700" marR="39430">
              <a:lnSpc>
                <a:spcPct val="95825"/>
              </a:lnSpc>
              <a:spcBef>
                <a:spcPts val="90"/>
              </a:spcBef>
            </a:pPr>
            <a:r>
              <a:rPr sz="1800" spc="-19" dirty="0">
                <a:latin typeface="Calibri" panose="020F0502020204030204" pitchFamily="34" charset="0"/>
                <a:cs typeface="Calibri" panose="020F0502020204030204" pitchFamily="34" charset="0"/>
              </a:rPr>
              <a:t>Office: 269</a:t>
            </a:r>
            <a:r>
              <a:rPr lang="en-US" sz="1800" spc="-19" dirty="0">
                <a:latin typeface="Calibri" panose="020F0502020204030204" pitchFamily="34" charset="0"/>
                <a:cs typeface="Calibri" panose="020F0502020204030204" pitchFamily="34" charset="0"/>
              </a:rPr>
              <a:t>.503.7914</a:t>
            </a:r>
            <a:endParaRPr sz="1800" dirty="0">
              <a:latin typeface="Calibri" panose="020F0502020204030204" pitchFamily="34" charset="0"/>
              <a:cs typeface="Calibri" panose="020F0502020204030204" pitchFamily="34" charset="0"/>
            </a:endParaRPr>
          </a:p>
        </p:txBody>
      </p:sp>
      <p:sp>
        <p:nvSpPr>
          <p:cNvPr id="25" name="object 2">
            <a:extLst>
              <a:ext uri="{FF2B5EF4-FFF2-40B4-BE49-F238E27FC236}">
                <a16:creationId xmlns:a16="http://schemas.microsoft.com/office/drawing/2014/main" id="{E6025339-9E29-4A14-B066-8E5DC6667C98}"/>
              </a:ext>
            </a:extLst>
          </p:cNvPr>
          <p:cNvSpPr txBox="1"/>
          <p:nvPr/>
        </p:nvSpPr>
        <p:spPr>
          <a:xfrm>
            <a:off x="1221714" y="4495105"/>
            <a:ext cx="5035841" cy="1076979"/>
          </a:xfrm>
          <a:prstGeom prst="rect">
            <a:avLst/>
          </a:prstGeom>
        </p:spPr>
        <p:txBody>
          <a:bodyPr wrap="square" lIns="0" tIns="12319" rIns="0" bIns="0" rtlCol="0">
            <a:noAutofit/>
          </a:bodyPr>
          <a:lstStyle/>
          <a:p>
            <a:pPr marL="12700">
              <a:lnSpc>
                <a:spcPts val="1939"/>
              </a:lnSpc>
            </a:pPr>
            <a:endParaRPr sz="1800" dirty="0">
              <a:latin typeface="Times New Roman"/>
              <a:cs typeface="Times New Roman"/>
            </a:endParaRPr>
          </a:p>
        </p:txBody>
      </p:sp>
      <p:sp>
        <p:nvSpPr>
          <p:cNvPr id="9" name="object 3">
            <a:extLst>
              <a:ext uri="{FF2B5EF4-FFF2-40B4-BE49-F238E27FC236}">
                <a16:creationId xmlns:a16="http://schemas.microsoft.com/office/drawing/2014/main" id="{62E51884-D14A-438C-BA48-6F8EC98DE959}"/>
              </a:ext>
            </a:extLst>
          </p:cNvPr>
          <p:cNvSpPr txBox="1"/>
          <p:nvPr/>
        </p:nvSpPr>
        <p:spPr>
          <a:xfrm>
            <a:off x="6096000" y="2229384"/>
            <a:ext cx="3794775" cy="1074545"/>
          </a:xfrm>
          <a:prstGeom prst="rect">
            <a:avLst/>
          </a:prstGeom>
        </p:spPr>
        <p:txBody>
          <a:bodyPr wrap="square" lIns="0" tIns="12319" rIns="0" bIns="0" rtlCol="0">
            <a:noAutofit/>
          </a:bodyPr>
          <a:lstStyle/>
          <a:p>
            <a:pPr marL="12700">
              <a:lnSpc>
                <a:spcPts val="1939"/>
              </a:lnSpc>
            </a:pPr>
            <a:r>
              <a:rPr lang="en-US" sz="2000" b="1" spc="-14" dirty="0">
                <a:latin typeface="Calibri" panose="020F0502020204030204" pitchFamily="34" charset="0"/>
                <a:cs typeface="Calibri" panose="020F0502020204030204" pitchFamily="34" charset="0"/>
              </a:rPr>
              <a:t>Erica Miller</a:t>
            </a:r>
          </a:p>
          <a:p>
            <a:pPr marL="12700">
              <a:lnSpc>
                <a:spcPts val="1939"/>
              </a:lnSpc>
            </a:pPr>
            <a:r>
              <a:rPr lang="en-US" sz="1800" i="1" spc="-14" dirty="0">
                <a:latin typeface="Calibri" panose="020F0502020204030204" pitchFamily="34" charset="0"/>
                <a:cs typeface="Calibri" panose="020F0502020204030204" pitchFamily="34" charset="0"/>
              </a:rPr>
              <a:t>Program Manager</a:t>
            </a:r>
            <a:endParaRPr sz="1800" i="1" dirty="0">
              <a:latin typeface="Calibri" panose="020F0502020204030204" pitchFamily="34" charset="0"/>
              <a:cs typeface="Calibri" panose="020F0502020204030204" pitchFamily="34" charset="0"/>
            </a:endParaRPr>
          </a:p>
          <a:p>
            <a:pPr marL="12700" marR="34289">
              <a:lnSpc>
                <a:spcPct val="95825"/>
              </a:lnSpc>
            </a:pPr>
            <a:r>
              <a:rPr lang="en-US" u="heavy" spc="3" dirty="0">
                <a:solidFill>
                  <a:srgbClr val="0000FF"/>
                </a:solidFill>
                <a:latin typeface="Calibri" panose="020F0502020204030204" pitchFamily="34" charset="0"/>
                <a:cs typeface="Calibri" panose="020F0502020204030204" pitchFamily="34" charset="0"/>
                <a:hlinkClick r:id="rId5"/>
              </a:rPr>
              <a:t>emiller</a:t>
            </a:r>
            <a:r>
              <a:rPr sz="1800" u="heavy" spc="3" dirty="0">
                <a:solidFill>
                  <a:srgbClr val="0000FF"/>
                </a:solidFill>
                <a:latin typeface="Calibri" panose="020F0502020204030204" pitchFamily="34" charset="0"/>
                <a:cs typeface="Calibri" panose="020F0502020204030204" pitchFamily="34" charset="0"/>
                <a:hlinkClick r:id="rId5"/>
              </a:rPr>
              <a:t>@gtindependence.com</a:t>
            </a:r>
            <a:endParaRPr sz="1800" dirty="0">
              <a:latin typeface="Calibri" panose="020F0502020204030204" pitchFamily="34" charset="0"/>
              <a:cs typeface="Calibri" panose="020F0502020204030204" pitchFamily="34" charset="0"/>
            </a:endParaRPr>
          </a:p>
          <a:p>
            <a:pPr marL="12700" marR="34289">
              <a:lnSpc>
                <a:spcPct val="95825"/>
              </a:lnSpc>
              <a:spcBef>
                <a:spcPts val="90"/>
              </a:spcBef>
            </a:pPr>
            <a:r>
              <a:rPr sz="1800" spc="-19" dirty="0">
                <a:latin typeface="Calibri" panose="020F0502020204030204" pitchFamily="34" charset="0"/>
                <a:cs typeface="Calibri" panose="020F0502020204030204" pitchFamily="34" charset="0"/>
              </a:rPr>
              <a:t>Office:</a:t>
            </a:r>
            <a:r>
              <a:rPr lang="en-US" sz="1800" spc="-19" dirty="0">
                <a:latin typeface="Calibri" panose="020F0502020204030204" pitchFamily="34" charset="0"/>
                <a:cs typeface="Calibri" panose="020F0502020204030204" pitchFamily="34" charset="0"/>
              </a:rPr>
              <a:t> 269-503-7408 X600</a:t>
            </a:r>
          </a:p>
          <a:p>
            <a:pPr marL="12700" marR="34289">
              <a:lnSpc>
                <a:spcPct val="95825"/>
              </a:lnSpc>
              <a:spcBef>
                <a:spcPts val="90"/>
              </a:spcBef>
            </a:pPr>
            <a:r>
              <a:rPr lang="en-US" spc="-19" dirty="0">
                <a:latin typeface="Calibri" panose="020F0502020204030204" pitchFamily="34" charset="0"/>
                <a:cs typeface="Calibri" panose="020F0502020204030204" pitchFamily="34" charset="0"/>
              </a:rPr>
              <a:t>Toll Free: 1-877-659-4500</a:t>
            </a:r>
            <a:r>
              <a:rPr lang="en-US" sz="1800" spc="-19" dirty="0">
                <a:latin typeface="Calibri" panose="020F0502020204030204" pitchFamily="34" charset="0"/>
                <a:cs typeface="Calibri" panose="020F0502020204030204" pitchFamily="34" charset="0"/>
              </a:rPr>
              <a:t> </a:t>
            </a:r>
            <a:endParaRPr sz="18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9BFF56E-495A-4813-B4CD-B02B5B4826AE}"/>
              </a:ext>
            </a:extLst>
          </p:cNvPr>
          <p:cNvPicPr>
            <a:picLocks noChangeAspect="1"/>
          </p:cNvPicPr>
          <p:nvPr/>
        </p:nvPicPr>
        <p:blipFill>
          <a:blip r:embed="rId6"/>
          <a:stretch>
            <a:fillRect/>
          </a:stretch>
        </p:blipFill>
        <p:spPr>
          <a:xfrm>
            <a:off x="330895" y="280911"/>
            <a:ext cx="620644" cy="620644"/>
          </a:xfrm>
          <a:prstGeom prst="rect">
            <a:avLst/>
          </a:prstGeom>
        </p:spPr>
      </p:pic>
      <p:sp>
        <p:nvSpPr>
          <p:cNvPr id="3" name="object 9">
            <a:extLst>
              <a:ext uri="{FF2B5EF4-FFF2-40B4-BE49-F238E27FC236}">
                <a16:creationId xmlns:a16="http://schemas.microsoft.com/office/drawing/2014/main" id="{90958F38-F649-4E05-9CDB-12CCD6BE9DD0}"/>
              </a:ext>
            </a:extLst>
          </p:cNvPr>
          <p:cNvSpPr txBox="1"/>
          <p:nvPr/>
        </p:nvSpPr>
        <p:spPr>
          <a:xfrm>
            <a:off x="330895" y="1187146"/>
            <a:ext cx="11655105" cy="619994"/>
          </a:xfrm>
          <a:prstGeom prst="rect">
            <a:avLst/>
          </a:prstGeom>
        </p:spPr>
        <p:txBody>
          <a:bodyPr wrap="square" lIns="0" tIns="11207" rIns="0" bIns="0" rtlCol="0">
            <a:noAutofit/>
          </a:bodyPr>
          <a:lstStyle/>
          <a:p>
            <a:pPr marL="12700">
              <a:lnSpc>
                <a:spcPts val="1764"/>
              </a:lnSpc>
            </a:pPr>
            <a:r>
              <a:rPr lang="en-US" sz="3800" b="1" spc="0" dirty="0">
                <a:latin typeface="Calibri" panose="020F0502020204030204" pitchFamily="34" charset="0"/>
                <a:cs typeface="Calibri" panose="020F0502020204030204" pitchFamily="34" charset="0"/>
              </a:rPr>
              <a:t>GT Independence Contacts :We are here to support you!</a:t>
            </a:r>
            <a:endParaRPr sz="3800" b="1" dirty="0">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7300EA7B-59DA-4D63-AB01-D4B318945ECB}"/>
              </a:ext>
            </a:extLst>
          </p:cNvPr>
          <p:cNvSpPr/>
          <p:nvPr/>
        </p:nvSpPr>
        <p:spPr>
          <a:xfrm>
            <a:off x="0" y="1666635"/>
            <a:ext cx="6844683"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bject 6">
            <a:extLst>
              <a:ext uri="{FF2B5EF4-FFF2-40B4-BE49-F238E27FC236}">
                <a16:creationId xmlns:a16="http://schemas.microsoft.com/office/drawing/2014/main" id="{704ED5A9-28A1-4E11-865B-2EEEFCA22ECE}"/>
              </a:ext>
            </a:extLst>
          </p:cNvPr>
          <p:cNvSpPr txBox="1"/>
          <p:nvPr/>
        </p:nvSpPr>
        <p:spPr>
          <a:xfrm>
            <a:off x="6127221" y="3849798"/>
            <a:ext cx="4264687" cy="1648383"/>
          </a:xfrm>
          <a:prstGeom prst="rect">
            <a:avLst/>
          </a:prstGeom>
        </p:spPr>
        <p:txBody>
          <a:bodyPr wrap="square" lIns="0" tIns="21399" rIns="0" bIns="0" rtlCol="0">
            <a:noAutofit/>
          </a:bodyPr>
          <a:lstStyle/>
          <a:p>
            <a:pPr marL="12700" marR="520454">
              <a:lnSpc>
                <a:spcPct val="100041"/>
              </a:lnSpc>
            </a:pPr>
            <a:r>
              <a:rPr lang="en-US" sz="2000" b="1" spc="-129" dirty="0">
                <a:latin typeface="Calibri" panose="020F0502020204030204" pitchFamily="34" charset="0"/>
                <a:cs typeface="Calibri" panose="020F0502020204030204" pitchFamily="34" charset="0"/>
              </a:rPr>
              <a:t>Bill Perez</a:t>
            </a:r>
            <a:endParaRPr lang="en-US" sz="2000" b="1" spc="-80" dirty="0">
              <a:latin typeface="Calibri" panose="020F0502020204030204" pitchFamily="34" charset="0"/>
              <a:cs typeface="Calibri" panose="020F0502020204030204" pitchFamily="34" charset="0"/>
            </a:endParaRPr>
          </a:p>
          <a:p>
            <a:pPr marL="12700" marR="520454">
              <a:lnSpc>
                <a:spcPct val="100041"/>
              </a:lnSpc>
            </a:pPr>
            <a:r>
              <a:rPr lang="en-US" sz="1800" i="1" spc="-52" dirty="0">
                <a:latin typeface="Calibri" panose="020F0502020204030204" pitchFamily="34" charset="0"/>
                <a:cs typeface="Calibri" panose="020F0502020204030204" pitchFamily="34" charset="0"/>
              </a:rPr>
              <a:t>Director of Relationships</a:t>
            </a:r>
            <a:endParaRPr lang="en-US" i="1" u="heavy" spc="-80" dirty="0">
              <a:solidFill>
                <a:srgbClr val="0000FF"/>
              </a:solidFill>
              <a:latin typeface="Calibri" panose="020F0502020204030204" pitchFamily="34" charset="0"/>
              <a:cs typeface="Calibri" panose="020F0502020204030204" pitchFamily="34" charset="0"/>
              <a:hlinkClick r:id="rId3"/>
            </a:endParaRPr>
          </a:p>
          <a:p>
            <a:pPr marL="12700" marR="520454">
              <a:lnSpc>
                <a:spcPct val="100041"/>
              </a:lnSpc>
            </a:pPr>
            <a:r>
              <a:rPr lang="en-US" u="heavy" spc="-59" dirty="0">
                <a:solidFill>
                  <a:srgbClr val="0000FF"/>
                </a:solidFill>
                <a:latin typeface="Calibri" panose="020F0502020204030204" pitchFamily="34" charset="0"/>
                <a:cs typeface="Calibri" panose="020F0502020204030204" pitchFamily="34" charset="0"/>
                <a:hlinkClick r:id="rId3"/>
              </a:rPr>
              <a:t>bperez@</a:t>
            </a:r>
            <a:r>
              <a:rPr lang="en-US" sz="1800" u="heavy" spc="-73" dirty="0">
                <a:solidFill>
                  <a:srgbClr val="0000FF"/>
                </a:solidFill>
                <a:latin typeface="Calibri" panose="020F0502020204030204" pitchFamily="34" charset="0"/>
                <a:cs typeface="Calibri" panose="020F0502020204030204" pitchFamily="34" charset="0"/>
                <a:hlinkClick r:id="rId3"/>
              </a:rPr>
              <a:t>g</a:t>
            </a:r>
            <a:r>
              <a:rPr lang="en-US" sz="1800" u="heavy" spc="108" dirty="0">
                <a:solidFill>
                  <a:srgbClr val="0000FF"/>
                </a:solidFill>
                <a:latin typeface="Calibri" panose="020F0502020204030204" pitchFamily="34" charset="0"/>
                <a:cs typeface="Calibri" panose="020F0502020204030204" pitchFamily="34" charset="0"/>
                <a:hlinkClick r:id="rId3"/>
              </a:rPr>
              <a:t>t</a:t>
            </a:r>
            <a:r>
              <a:rPr lang="en-US" sz="1800" u="heavy" spc="-104" dirty="0">
                <a:solidFill>
                  <a:srgbClr val="0000FF"/>
                </a:solidFill>
                <a:latin typeface="Calibri" panose="020F0502020204030204" pitchFamily="34" charset="0"/>
                <a:cs typeface="Calibri" panose="020F0502020204030204" pitchFamily="34" charset="0"/>
                <a:hlinkClick r:id="rId3"/>
              </a:rPr>
              <a:t>i</a:t>
            </a:r>
            <a:r>
              <a:rPr lang="en-US" sz="1800" u="heavy" spc="54" dirty="0">
                <a:solidFill>
                  <a:srgbClr val="0000FF"/>
                </a:solidFill>
                <a:latin typeface="Calibri" panose="020F0502020204030204" pitchFamily="34" charset="0"/>
                <a:cs typeface="Calibri" panose="020F0502020204030204" pitchFamily="34" charset="0"/>
                <a:hlinkClick r:id="rId3"/>
              </a:rPr>
              <a:t>nd</a:t>
            </a:r>
            <a:r>
              <a:rPr lang="en-US" sz="1800" u="heavy" spc="99" dirty="0">
                <a:solidFill>
                  <a:srgbClr val="0000FF"/>
                </a:solidFill>
                <a:latin typeface="Calibri" panose="020F0502020204030204" pitchFamily="34" charset="0"/>
                <a:cs typeface="Calibri" panose="020F0502020204030204" pitchFamily="34" charset="0"/>
                <a:hlinkClick r:id="rId3"/>
              </a:rPr>
              <a:t>e</a:t>
            </a:r>
            <a:r>
              <a:rPr lang="en-US" sz="1800" u="heavy" spc="34" dirty="0">
                <a:solidFill>
                  <a:srgbClr val="0000FF"/>
                </a:solidFill>
                <a:latin typeface="Calibri" panose="020F0502020204030204" pitchFamily="34" charset="0"/>
                <a:cs typeface="Calibri" panose="020F0502020204030204" pitchFamily="34" charset="0"/>
                <a:hlinkClick r:id="rId3"/>
              </a:rPr>
              <a:t>p</a:t>
            </a:r>
            <a:r>
              <a:rPr lang="en-US" sz="1800" u="heavy" spc="99" dirty="0">
                <a:solidFill>
                  <a:srgbClr val="0000FF"/>
                </a:solidFill>
                <a:latin typeface="Calibri" panose="020F0502020204030204" pitchFamily="34" charset="0"/>
                <a:cs typeface="Calibri" panose="020F0502020204030204" pitchFamily="34" charset="0"/>
                <a:hlinkClick r:id="rId3"/>
              </a:rPr>
              <a:t>e</a:t>
            </a:r>
            <a:r>
              <a:rPr lang="en-US" sz="1800" u="heavy" spc="54" dirty="0">
                <a:solidFill>
                  <a:srgbClr val="0000FF"/>
                </a:solidFill>
                <a:latin typeface="Calibri" panose="020F0502020204030204" pitchFamily="34" charset="0"/>
                <a:cs typeface="Calibri" panose="020F0502020204030204" pitchFamily="34" charset="0"/>
                <a:hlinkClick r:id="rId3"/>
              </a:rPr>
              <a:t>nd</a:t>
            </a:r>
            <a:r>
              <a:rPr lang="en-US" sz="1800" u="heavy" spc="99" dirty="0">
                <a:solidFill>
                  <a:srgbClr val="0000FF"/>
                </a:solidFill>
                <a:latin typeface="Calibri" panose="020F0502020204030204" pitchFamily="34" charset="0"/>
                <a:cs typeface="Calibri" panose="020F0502020204030204" pitchFamily="34" charset="0"/>
                <a:hlinkClick r:id="rId3"/>
              </a:rPr>
              <a:t>e</a:t>
            </a:r>
            <a:r>
              <a:rPr lang="en-US" sz="1800" u="heavy" spc="34" dirty="0">
                <a:solidFill>
                  <a:srgbClr val="0000FF"/>
                </a:solidFill>
                <a:latin typeface="Calibri" panose="020F0502020204030204" pitchFamily="34" charset="0"/>
                <a:cs typeface="Calibri" panose="020F0502020204030204" pitchFamily="34" charset="0"/>
                <a:hlinkClick r:id="rId3"/>
              </a:rPr>
              <a:t>n</a:t>
            </a:r>
            <a:r>
              <a:rPr lang="en-US" sz="1800" u="heavy" spc="-44" dirty="0">
                <a:solidFill>
                  <a:srgbClr val="0000FF"/>
                </a:solidFill>
                <a:latin typeface="Calibri" panose="020F0502020204030204" pitchFamily="34" charset="0"/>
                <a:cs typeface="Calibri" panose="020F0502020204030204" pitchFamily="34" charset="0"/>
                <a:hlinkClick r:id="rId3"/>
              </a:rPr>
              <a:t>c</a:t>
            </a:r>
            <a:r>
              <a:rPr lang="en-US" sz="1800" u="heavy" spc="99" dirty="0">
                <a:solidFill>
                  <a:srgbClr val="0000FF"/>
                </a:solidFill>
                <a:latin typeface="Calibri" panose="020F0502020204030204" pitchFamily="34" charset="0"/>
                <a:cs typeface="Calibri" panose="020F0502020204030204" pitchFamily="34" charset="0"/>
                <a:hlinkClick r:id="rId3"/>
              </a:rPr>
              <a:t>e</a:t>
            </a:r>
            <a:r>
              <a:rPr lang="en-US" sz="1800" u="heavy" spc="14" dirty="0">
                <a:solidFill>
                  <a:srgbClr val="0000FF"/>
                </a:solidFill>
                <a:latin typeface="Calibri" panose="020F0502020204030204" pitchFamily="34" charset="0"/>
                <a:cs typeface="Calibri" panose="020F0502020204030204" pitchFamily="34" charset="0"/>
                <a:hlinkClick r:id="rId3"/>
              </a:rPr>
              <a:t>.</a:t>
            </a:r>
            <a:r>
              <a:rPr lang="en-US" sz="1800" u="heavy" spc="-59" dirty="0">
                <a:solidFill>
                  <a:srgbClr val="0000FF"/>
                </a:solidFill>
                <a:latin typeface="Calibri" panose="020F0502020204030204" pitchFamily="34" charset="0"/>
                <a:cs typeface="Calibri" panose="020F0502020204030204" pitchFamily="34" charset="0"/>
                <a:hlinkClick r:id="rId3"/>
              </a:rPr>
              <a:t>c</a:t>
            </a:r>
            <a:r>
              <a:rPr lang="en-US" sz="1800" u="heavy" spc="49" dirty="0">
                <a:solidFill>
                  <a:srgbClr val="0000FF"/>
                </a:solidFill>
                <a:latin typeface="Calibri" panose="020F0502020204030204" pitchFamily="34" charset="0"/>
                <a:cs typeface="Calibri" panose="020F0502020204030204" pitchFamily="34" charset="0"/>
                <a:hlinkClick r:id="rId3"/>
              </a:rPr>
              <a:t>o</a:t>
            </a:r>
            <a:r>
              <a:rPr lang="en-US" sz="1800" u="heavy" spc="26" dirty="0">
                <a:solidFill>
                  <a:srgbClr val="0000FF"/>
                </a:solidFill>
                <a:latin typeface="Calibri" panose="020F0502020204030204" pitchFamily="34" charset="0"/>
                <a:cs typeface="Calibri" panose="020F0502020204030204" pitchFamily="34" charset="0"/>
                <a:hlinkClick r:id="rId3"/>
              </a:rPr>
              <a:t>m</a:t>
            </a:r>
            <a:r>
              <a:rPr lang="en-US" sz="1800" spc="8" dirty="0">
                <a:solidFill>
                  <a:srgbClr val="0000FF"/>
                </a:solidFill>
                <a:latin typeface="Calibri" panose="020F0502020204030204" pitchFamily="34" charset="0"/>
                <a:cs typeface="Calibri" panose="020F0502020204030204" pitchFamily="34" charset="0"/>
              </a:rPr>
              <a:t> </a:t>
            </a:r>
          </a:p>
          <a:p>
            <a:pPr marL="12700" marR="520454">
              <a:lnSpc>
                <a:spcPct val="100041"/>
              </a:lnSpc>
            </a:pPr>
            <a:r>
              <a:rPr lang="en-US" spc="-82" dirty="0">
                <a:latin typeface="Calibri" panose="020F0502020204030204" pitchFamily="34" charset="0"/>
                <a:cs typeface="Calibri" panose="020F0502020204030204" pitchFamily="34" charset="0"/>
              </a:rPr>
              <a:t>Cell</a:t>
            </a:r>
            <a:r>
              <a:rPr lang="en-US" spc="-29" dirty="0">
                <a:latin typeface="Calibri" panose="020F0502020204030204" pitchFamily="34" charset="0"/>
                <a:cs typeface="Calibri" panose="020F0502020204030204" pitchFamily="34" charset="0"/>
              </a:rPr>
              <a:t>:</a:t>
            </a:r>
            <a:r>
              <a:rPr lang="en-US" spc="-4" dirty="0">
                <a:latin typeface="Calibri" panose="020F0502020204030204" pitchFamily="34" charset="0"/>
                <a:cs typeface="Calibri" panose="020F0502020204030204" pitchFamily="34" charset="0"/>
              </a:rPr>
              <a:t> 786-570-0647</a:t>
            </a:r>
          </a:p>
          <a:p>
            <a:pPr marL="12700" marR="520454">
              <a:lnSpc>
                <a:spcPct val="100041"/>
              </a:lnSpc>
            </a:pPr>
            <a:r>
              <a:rPr lang="en-US" spc="-82" dirty="0">
                <a:latin typeface="Calibri" panose="020F0502020204030204" pitchFamily="34" charset="0"/>
                <a:cs typeface="Calibri" panose="020F0502020204030204" pitchFamily="34" charset="0"/>
              </a:rPr>
              <a:t>O</a:t>
            </a:r>
            <a:r>
              <a:rPr lang="en-US" spc="-45" dirty="0">
                <a:latin typeface="Calibri" panose="020F0502020204030204" pitchFamily="34" charset="0"/>
                <a:cs typeface="Calibri" panose="020F0502020204030204" pitchFamily="34" charset="0"/>
              </a:rPr>
              <a:t>f</a:t>
            </a:r>
            <a:r>
              <a:rPr lang="en-US" spc="-26" dirty="0">
                <a:latin typeface="Calibri" panose="020F0502020204030204" pitchFamily="34" charset="0"/>
                <a:cs typeface="Calibri" panose="020F0502020204030204" pitchFamily="34" charset="0"/>
              </a:rPr>
              <a:t>f</a:t>
            </a:r>
            <a:r>
              <a:rPr lang="en-US" spc="-43" dirty="0">
                <a:latin typeface="Calibri" panose="020F0502020204030204" pitchFamily="34" charset="0"/>
                <a:cs typeface="Calibri" panose="020F0502020204030204" pitchFamily="34" charset="0"/>
              </a:rPr>
              <a:t>i</a:t>
            </a:r>
            <a:r>
              <a:rPr lang="en-US" spc="-52" dirty="0">
                <a:latin typeface="Calibri" panose="020F0502020204030204" pitchFamily="34" charset="0"/>
                <a:cs typeface="Calibri" panose="020F0502020204030204" pitchFamily="34" charset="0"/>
              </a:rPr>
              <a:t>c</a:t>
            </a:r>
            <a:r>
              <a:rPr lang="en-US" spc="-43" dirty="0">
                <a:latin typeface="Calibri" panose="020F0502020204030204" pitchFamily="34" charset="0"/>
                <a:cs typeface="Calibri" panose="020F0502020204030204" pitchFamily="34" charset="0"/>
              </a:rPr>
              <a:t>e</a:t>
            </a:r>
            <a:r>
              <a:rPr lang="en-US" spc="-29" dirty="0">
                <a:latin typeface="Calibri" panose="020F0502020204030204" pitchFamily="34" charset="0"/>
                <a:cs typeface="Calibri" panose="020F0502020204030204" pitchFamily="34" charset="0"/>
              </a:rPr>
              <a:t>:</a:t>
            </a:r>
            <a:r>
              <a:rPr lang="en-US" spc="-4" dirty="0">
                <a:latin typeface="Calibri" panose="020F0502020204030204" pitchFamily="34" charset="0"/>
                <a:cs typeface="Calibri" panose="020F0502020204030204" pitchFamily="34" charset="0"/>
              </a:rPr>
              <a:t> 269-651-6900</a:t>
            </a:r>
            <a:endParaRPr lang="en-US" dirty="0">
              <a:latin typeface="Calibri" panose="020F0502020204030204" pitchFamily="34" charset="0"/>
              <a:cs typeface="Calibri" panose="020F0502020204030204" pitchFamily="34" charset="0"/>
            </a:endParaRPr>
          </a:p>
          <a:p>
            <a:pPr marL="12700" marR="520454">
              <a:lnSpc>
                <a:spcPct val="100041"/>
              </a:lnSpc>
            </a:pPr>
            <a:endParaRPr lang="en-US" sz="1800" spc="-4" dirty="0">
              <a:latin typeface="Calibri" panose="020F0502020204030204" pitchFamily="34" charset="0"/>
              <a:cs typeface="Calibri" panose="020F0502020204030204" pitchFamily="34" charset="0"/>
            </a:endParaRPr>
          </a:p>
          <a:p>
            <a:pPr marL="12700" marR="520454">
              <a:lnSpc>
                <a:spcPct val="100041"/>
              </a:lnSpc>
            </a:pPr>
            <a:endParaRPr lang="en-US" sz="1800" dirty="0">
              <a:latin typeface="Calibri" panose="020F0502020204030204" pitchFamily="34" charset="0"/>
              <a:cs typeface="Calibri" panose="020F0502020204030204" pitchFamily="34" charset="0"/>
            </a:endParaRPr>
          </a:p>
        </p:txBody>
      </p:sp>
      <p:pic>
        <p:nvPicPr>
          <p:cNvPr id="5" name="Picture 4" descr="Interhab">
            <a:extLst>
              <a:ext uri="{FF2B5EF4-FFF2-40B4-BE49-F238E27FC236}">
                <a16:creationId xmlns:a16="http://schemas.microsoft.com/office/drawing/2014/main" id="{71A6A86C-4C66-F742-D21A-994D683746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74106" y="5883599"/>
            <a:ext cx="373997" cy="373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53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388557" y="3016893"/>
            <a:ext cx="3561433" cy="612458"/>
          </a:xfrm>
          <a:prstGeom prst="rect">
            <a:avLst/>
          </a:prstGeom>
        </p:spPr>
        <p:txBody>
          <a:bodyPr>
            <a:noAutofit/>
          </a:bodyPr>
          <a:lstStyle/>
          <a:p>
            <a:pPr algn="l"/>
            <a:r>
              <a:rPr lang="en-US" sz="4800" b="1" dirty="0">
                <a:latin typeface="Lato " charset="0"/>
              </a:rPr>
              <a:t>Thank You!</a:t>
            </a:r>
          </a:p>
        </p:txBody>
      </p:sp>
      <p:sp>
        <p:nvSpPr>
          <p:cNvPr id="5" name="Rectangle 4"/>
          <p:cNvSpPr/>
          <p:nvPr/>
        </p:nvSpPr>
        <p:spPr>
          <a:xfrm>
            <a:off x="0" y="6017342"/>
            <a:ext cx="12192000" cy="1108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6128184"/>
            <a:ext cx="12192000" cy="7461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554838" y="482320"/>
            <a:ext cx="3155662" cy="1120804"/>
          </a:xfrm>
          <a:prstGeom prst="rect">
            <a:avLst/>
          </a:prstGeom>
        </p:spPr>
      </p:pic>
      <p:pic>
        <p:nvPicPr>
          <p:cNvPr id="3" name="Picture 2" descr="Interhab">
            <a:extLst>
              <a:ext uri="{FF2B5EF4-FFF2-40B4-BE49-F238E27FC236}">
                <a16:creationId xmlns:a16="http://schemas.microsoft.com/office/drawing/2014/main" id="{C888DCE3-E606-BA79-650D-126425435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6791" y="5541433"/>
            <a:ext cx="373997" cy="373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08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24B78E7A-114A-4A41-B56B-0B5656772C5D}"/>
              </a:ext>
            </a:extLst>
          </p:cNvPr>
          <p:cNvSpPr txBox="1"/>
          <p:nvPr/>
        </p:nvSpPr>
        <p:spPr>
          <a:xfrm>
            <a:off x="2855227" y="2753698"/>
            <a:ext cx="8325396" cy="330233"/>
          </a:xfrm>
          <a:prstGeom prst="rect">
            <a:avLst/>
          </a:prstGeom>
        </p:spPr>
        <p:txBody>
          <a:bodyPr wrap="square" lIns="0" tIns="16256" rIns="0" bIns="0" rtlCol="0">
            <a:noAutofit/>
          </a:bodyPr>
          <a:lstStyle/>
          <a:p>
            <a:pPr marL="12700">
              <a:lnSpc>
                <a:spcPts val="2560"/>
              </a:lnSpc>
            </a:pPr>
            <a:endParaRPr sz="2400" dirty="0">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B4ECBD25-79E1-4FE1-8D90-498C7759164B}"/>
              </a:ext>
            </a:extLst>
          </p:cNvPr>
          <p:cNvPicPr>
            <a:picLocks noChangeAspect="1"/>
          </p:cNvPicPr>
          <p:nvPr/>
        </p:nvPicPr>
        <p:blipFill>
          <a:blip r:embed="rId2"/>
          <a:stretch>
            <a:fillRect/>
          </a:stretch>
        </p:blipFill>
        <p:spPr>
          <a:xfrm>
            <a:off x="330895" y="280911"/>
            <a:ext cx="620644" cy="620644"/>
          </a:xfrm>
          <a:prstGeom prst="rect">
            <a:avLst/>
          </a:prstGeom>
        </p:spPr>
      </p:pic>
      <p:sp>
        <p:nvSpPr>
          <p:cNvPr id="2" name="Rectangle 1">
            <a:extLst>
              <a:ext uri="{FF2B5EF4-FFF2-40B4-BE49-F238E27FC236}">
                <a16:creationId xmlns:a16="http://schemas.microsoft.com/office/drawing/2014/main" id="{8F9151A3-41CE-4AFC-B780-EDAB0D34F8EF}"/>
              </a:ext>
            </a:extLst>
          </p:cNvPr>
          <p:cNvSpPr/>
          <p:nvPr/>
        </p:nvSpPr>
        <p:spPr>
          <a:xfrm>
            <a:off x="0" y="1301814"/>
            <a:ext cx="12192000" cy="1381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8FD8FD2-3167-43E2-A617-E6E60B4906F4}"/>
              </a:ext>
            </a:extLst>
          </p:cNvPr>
          <p:cNvSpPr/>
          <p:nvPr/>
        </p:nvSpPr>
        <p:spPr>
          <a:xfrm>
            <a:off x="0" y="6380923"/>
            <a:ext cx="12192000" cy="4804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AEECECF-6322-26FB-8244-4F9894A282FC}"/>
              </a:ext>
            </a:extLst>
          </p:cNvPr>
          <p:cNvSpPr txBox="1">
            <a:spLocks/>
          </p:cNvSpPr>
          <p:nvPr/>
        </p:nvSpPr>
        <p:spPr>
          <a:xfrm>
            <a:off x="5021821" y="3812954"/>
            <a:ext cx="6465287" cy="151601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i="0" kern="1200">
                <a:solidFill>
                  <a:schemeClr val="tx1"/>
                </a:solidFill>
                <a:latin typeface="Lato" charset="0"/>
                <a:ea typeface="Lato" charset="0"/>
                <a:cs typeface="Lato" charset="0"/>
              </a:defRPr>
            </a:lvl1pPr>
          </a:lstStyle>
          <a:p>
            <a:r>
              <a:rPr lang="en-US" sz="4800">
                <a:solidFill>
                  <a:srgbClr val="FFFFFF"/>
                </a:solidFill>
                <a:latin typeface="+mj-lt"/>
                <a:ea typeface="+mj-ea"/>
                <a:cs typeface="+mj-cs"/>
              </a:rPr>
              <a:t>Disability Rights</a:t>
            </a:r>
            <a:endParaRPr lang="en-US" sz="4800" dirty="0">
              <a:solidFill>
                <a:srgbClr val="FFFFFF"/>
              </a:solidFill>
              <a:latin typeface="+mj-lt"/>
              <a:ea typeface="+mj-ea"/>
              <a:cs typeface="+mj-cs"/>
            </a:endParaRPr>
          </a:p>
        </p:txBody>
      </p:sp>
      <p:pic>
        <p:nvPicPr>
          <p:cNvPr id="4" name="Picture 3" descr="A group of people on a motorcycle&#10;&#10;Description generated with high confidence">
            <a:extLst>
              <a:ext uri="{FF2B5EF4-FFF2-40B4-BE49-F238E27FC236}">
                <a16:creationId xmlns:a16="http://schemas.microsoft.com/office/drawing/2014/main" id="{5C8F8471-72C0-073C-B16C-A11C72150E49}"/>
              </a:ext>
            </a:extLst>
          </p:cNvPr>
          <p:cNvPicPr>
            <a:picLocks noChangeAspect="1"/>
          </p:cNvPicPr>
          <p:nvPr/>
        </p:nvPicPr>
        <p:blipFill rotWithShape="1">
          <a:blip r:embed="rId3">
            <a:extLst>
              <a:ext uri="{28A0092B-C50C-407E-A947-70E740481C1C}">
                <a14:useLocalDpi xmlns:a14="http://schemas.microsoft.com/office/drawing/2010/main" val="0"/>
              </a:ext>
            </a:extLst>
          </a:blip>
          <a:srcRect l="30" r="7320" b="-2"/>
          <a:stretch/>
        </p:blipFill>
        <p:spPr>
          <a:xfrm>
            <a:off x="330895" y="1693540"/>
            <a:ext cx="2962278" cy="4440730"/>
          </a:xfrm>
          <a:prstGeom prst="rect">
            <a:avLst/>
          </a:prstGeom>
        </p:spPr>
      </p:pic>
      <p:pic>
        <p:nvPicPr>
          <p:cNvPr id="5" name="Picture 4" descr="A group of people standing in front of a sign&#10;&#10;Description generated with very high confidence">
            <a:extLst>
              <a:ext uri="{FF2B5EF4-FFF2-40B4-BE49-F238E27FC236}">
                <a16:creationId xmlns:a16="http://schemas.microsoft.com/office/drawing/2014/main" id="{F56B9ADC-8771-6C5F-651A-D9C4EC43B56A}"/>
              </a:ext>
            </a:extLst>
          </p:cNvPr>
          <p:cNvPicPr>
            <a:picLocks noChangeAspect="1"/>
          </p:cNvPicPr>
          <p:nvPr/>
        </p:nvPicPr>
        <p:blipFill rotWithShape="1">
          <a:blip r:embed="rId4">
            <a:extLst>
              <a:ext uri="{28A0092B-C50C-407E-A947-70E740481C1C}">
                <a14:useLocalDpi xmlns:a14="http://schemas.microsoft.com/office/drawing/2010/main" val="0"/>
              </a:ext>
            </a:extLst>
          </a:blip>
          <a:srcRect r="4751"/>
          <a:stretch/>
        </p:blipFill>
        <p:spPr>
          <a:xfrm>
            <a:off x="3994465" y="1821870"/>
            <a:ext cx="4308687" cy="3008188"/>
          </a:xfrm>
          <a:prstGeom prst="rect">
            <a:avLst/>
          </a:prstGeom>
        </p:spPr>
      </p:pic>
      <p:pic>
        <p:nvPicPr>
          <p:cNvPr id="6" name="Picture 5" descr="A group of people standing in front of a sign&#10;&#10;Description generated with very high confidence">
            <a:extLst>
              <a:ext uri="{FF2B5EF4-FFF2-40B4-BE49-F238E27FC236}">
                <a16:creationId xmlns:a16="http://schemas.microsoft.com/office/drawing/2014/main" id="{CBBFFE21-7148-6EC8-162B-19773B29E0F8}"/>
              </a:ext>
            </a:extLst>
          </p:cNvPr>
          <p:cNvPicPr>
            <a:picLocks noChangeAspect="1"/>
          </p:cNvPicPr>
          <p:nvPr/>
        </p:nvPicPr>
        <p:blipFill rotWithShape="1">
          <a:blip r:embed="rId5">
            <a:extLst>
              <a:ext uri="{28A0092B-C50C-407E-A947-70E740481C1C}">
                <a14:useLocalDpi xmlns:a14="http://schemas.microsoft.com/office/drawing/2010/main" val="0"/>
              </a:ext>
            </a:extLst>
          </a:blip>
          <a:srcRect r="-1" b="25305"/>
          <a:stretch/>
        </p:blipFill>
        <p:spPr>
          <a:xfrm>
            <a:off x="8898829" y="2409811"/>
            <a:ext cx="2744300" cy="3008188"/>
          </a:xfrm>
          <a:prstGeom prst="rect">
            <a:avLst/>
          </a:prstGeom>
        </p:spPr>
      </p:pic>
      <p:sp>
        <p:nvSpPr>
          <p:cNvPr id="11" name="TextBox 10">
            <a:extLst>
              <a:ext uri="{FF2B5EF4-FFF2-40B4-BE49-F238E27FC236}">
                <a16:creationId xmlns:a16="http://schemas.microsoft.com/office/drawing/2014/main" id="{A6C3DE64-B2D8-CB86-8535-DCE9CD3741B5}"/>
              </a:ext>
            </a:extLst>
          </p:cNvPr>
          <p:cNvSpPr txBox="1"/>
          <p:nvPr/>
        </p:nvSpPr>
        <p:spPr>
          <a:xfrm>
            <a:off x="2956891" y="551204"/>
            <a:ext cx="6132442" cy="369332"/>
          </a:xfrm>
          <a:prstGeom prst="rect">
            <a:avLst/>
          </a:prstGeom>
          <a:noFill/>
        </p:spPr>
        <p:txBody>
          <a:bodyPr wrap="square">
            <a:spAutoFit/>
          </a:bodyPr>
          <a:lstStyle/>
          <a:p>
            <a:r>
              <a:rPr lang="en-US" sz="1800" kern="1200" dirty="0">
                <a:solidFill>
                  <a:srgbClr val="FFFFFF"/>
                </a:solidFill>
                <a:latin typeface="+mj-lt"/>
                <a:ea typeface="+mj-ea"/>
                <a:cs typeface="+mj-cs"/>
              </a:rPr>
              <a:t>Disability</a:t>
            </a:r>
            <a:endParaRPr lang="en-US" dirty="0"/>
          </a:p>
        </p:txBody>
      </p:sp>
      <p:pic>
        <p:nvPicPr>
          <p:cNvPr id="15" name="Picture 14">
            <a:extLst>
              <a:ext uri="{FF2B5EF4-FFF2-40B4-BE49-F238E27FC236}">
                <a16:creationId xmlns:a16="http://schemas.microsoft.com/office/drawing/2014/main" id="{FD71686E-0D6E-835F-61B9-513021A89A85}"/>
              </a:ext>
            </a:extLst>
          </p:cNvPr>
          <p:cNvPicPr>
            <a:picLocks noChangeAspect="1"/>
          </p:cNvPicPr>
          <p:nvPr/>
        </p:nvPicPr>
        <p:blipFill>
          <a:blip r:embed="rId6"/>
          <a:stretch>
            <a:fillRect/>
          </a:stretch>
        </p:blipFill>
        <p:spPr>
          <a:xfrm>
            <a:off x="3520217" y="261419"/>
            <a:ext cx="5151566" cy="1280271"/>
          </a:xfrm>
          <a:prstGeom prst="rect">
            <a:avLst/>
          </a:prstGeom>
        </p:spPr>
      </p:pic>
      <p:sp>
        <p:nvSpPr>
          <p:cNvPr id="17" name="TextBox 16">
            <a:extLst>
              <a:ext uri="{FF2B5EF4-FFF2-40B4-BE49-F238E27FC236}">
                <a16:creationId xmlns:a16="http://schemas.microsoft.com/office/drawing/2014/main" id="{38573779-0221-9644-801B-B54457C33235}"/>
              </a:ext>
            </a:extLst>
          </p:cNvPr>
          <p:cNvSpPr txBox="1"/>
          <p:nvPr/>
        </p:nvSpPr>
        <p:spPr>
          <a:xfrm>
            <a:off x="3293173" y="388892"/>
            <a:ext cx="6132442" cy="830997"/>
          </a:xfrm>
          <a:prstGeom prst="rect">
            <a:avLst/>
          </a:prstGeom>
          <a:noFill/>
        </p:spPr>
        <p:txBody>
          <a:bodyPr wrap="square">
            <a:spAutoFit/>
          </a:bodyPr>
          <a:lstStyle/>
          <a:p>
            <a:r>
              <a:rPr kumimoji="0" lang="en-US" sz="4800" b="0" i="0" u="none" strike="noStrike" kern="1200" cap="none" spc="0" normalizeH="0" baseline="0" noProof="0" dirty="0">
                <a:ln>
                  <a:noFill/>
                </a:ln>
                <a:effectLst/>
                <a:uLnTx/>
                <a:uFillTx/>
                <a:latin typeface="Century Gothic" panose="020B0502020202020204"/>
                <a:ea typeface="+mj-ea"/>
                <a:cs typeface="+mj-cs"/>
              </a:rPr>
              <a:t>Disability Rights</a:t>
            </a:r>
            <a:endParaRPr lang="en-US" dirty="0"/>
          </a:p>
        </p:txBody>
      </p:sp>
      <p:pic>
        <p:nvPicPr>
          <p:cNvPr id="7" name="Picture 2" descr="Interhab">
            <a:extLst>
              <a:ext uri="{FF2B5EF4-FFF2-40B4-BE49-F238E27FC236}">
                <a16:creationId xmlns:a16="http://schemas.microsoft.com/office/drawing/2014/main" id="{F393FED8-3CEA-D07E-18BB-E10D8C2D08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74106" y="5883599"/>
            <a:ext cx="373997" cy="373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438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6CB4C-B5E1-4756-815D-BC6EC8E787FB}"/>
              </a:ext>
            </a:extLst>
          </p:cNvPr>
          <p:cNvSpPr>
            <a:spLocks noGrp="1"/>
          </p:cNvSpPr>
          <p:nvPr>
            <p:ph type="title"/>
          </p:nvPr>
        </p:nvSpPr>
        <p:spPr>
          <a:xfrm>
            <a:off x="281658" y="1993260"/>
            <a:ext cx="2289065" cy="1475598"/>
          </a:xfrm>
        </p:spPr>
        <p:txBody>
          <a:bodyPr>
            <a:normAutofit/>
          </a:bodyPr>
          <a:lstStyle/>
          <a:p>
            <a:r>
              <a:rPr lang="en-US"/>
              <a:t>A Brief History</a:t>
            </a:r>
            <a:endParaRPr lang="ru-RU"/>
          </a:p>
        </p:txBody>
      </p:sp>
      <p:sp>
        <p:nvSpPr>
          <p:cNvPr id="47" name="Text Placeholder 46">
            <a:extLst>
              <a:ext uri="{FF2B5EF4-FFF2-40B4-BE49-F238E27FC236}">
                <a16:creationId xmlns:a16="http://schemas.microsoft.com/office/drawing/2014/main" id="{AB47DC31-EE68-48D8-9468-C2B842A23804}"/>
              </a:ext>
            </a:extLst>
          </p:cNvPr>
          <p:cNvSpPr>
            <a:spLocks noGrp="1"/>
          </p:cNvSpPr>
          <p:nvPr>
            <p:ph type="body" sz="quarter" idx="57"/>
          </p:nvPr>
        </p:nvSpPr>
        <p:spPr>
          <a:xfrm>
            <a:off x="2179420" y="746936"/>
            <a:ext cx="1126162" cy="1143369"/>
          </a:xfrm>
        </p:spPr>
        <p:txBody>
          <a:bodyPr>
            <a:normAutofit/>
          </a:bodyPr>
          <a:lstStyle/>
          <a:p>
            <a:r>
              <a:rPr lang="en-US" sz="2250" dirty="0"/>
              <a:t>1950s</a:t>
            </a:r>
            <a:endParaRPr lang="ru-RU" sz="2250" dirty="0"/>
          </a:p>
        </p:txBody>
      </p:sp>
      <p:sp>
        <p:nvSpPr>
          <p:cNvPr id="8" name="Text Placeholder 7">
            <a:extLst>
              <a:ext uri="{FF2B5EF4-FFF2-40B4-BE49-F238E27FC236}">
                <a16:creationId xmlns:a16="http://schemas.microsoft.com/office/drawing/2014/main" id="{80A9E837-1CF3-4923-8E30-94AB8B4C216B}"/>
              </a:ext>
            </a:extLst>
          </p:cNvPr>
          <p:cNvSpPr>
            <a:spLocks noGrp="1"/>
          </p:cNvSpPr>
          <p:nvPr>
            <p:ph type="body" sz="quarter" idx="15"/>
          </p:nvPr>
        </p:nvSpPr>
        <p:spPr>
          <a:xfrm>
            <a:off x="3880595" y="875737"/>
            <a:ext cx="1040828" cy="1044000"/>
          </a:xfrm>
        </p:spPr>
        <p:txBody>
          <a:bodyPr/>
          <a:lstStyle/>
          <a:p>
            <a:r>
              <a:rPr lang="en-US"/>
              <a:t>1963</a:t>
            </a:r>
            <a:endParaRPr lang="ru-RU"/>
          </a:p>
        </p:txBody>
      </p:sp>
      <p:sp>
        <p:nvSpPr>
          <p:cNvPr id="21" name="Text Placeholder 20">
            <a:extLst>
              <a:ext uri="{FF2B5EF4-FFF2-40B4-BE49-F238E27FC236}">
                <a16:creationId xmlns:a16="http://schemas.microsoft.com/office/drawing/2014/main" id="{954842DC-5569-4421-BEE9-EC5D80DF6E5C}"/>
              </a:ext>
            </a:extLst>
          </p:cNvPr>
          <p:cNvSpPr>
            <a:spLocks noGrp="1"/>
          </p:cNvSpPr>
          <p:nvPr>
            <p:ph type="body" sz="quarter" idx="32"/>
          </p:nvPr>
        </p:nvSpPr>
        <p:spPr>
          <a:xfrm>
            <a:off x="3806776" y="448088"/>
            <a:ext cx="1294597" cy="404563"/>
          </a:xfrm>
        </p:spPr>
        <p:txBody>
          <a:bodyPr>
            <a:normAutofit/>
          </a:bodyPr>
          <a:lstStyle/>
          <a:p>
            <a:r>
              <a:rPr lang="en-US" sz="1100" dirty="0"/>
              <a:t>Community Mental Health Act</a:t>
            </a:r>
            <a:endParaRPr lang="ru-RU" sz="1100" dirty="0"/>
          </a:p>
        </p:txBody>
      </p:sp>
      <p:sp>
        <p:nvSpPr>
          <p:cNvPr id="11" name="Text Placeholder 10">
            <a:extLst>
              <a:ext uri="{FF2B5EF4-FFF2-40B4-BE49-F238E27FC236}">
                <a16:creationId xmlns:a16="http://schemas.microsoft.com/office/drawing/2014/main" id="{3E894C19-9FAB-43B1-85B9-CB0B890E7C0D}"/>
              </a:ext>
            </a:extLst>
          </p:cNvPr>
          <p:cNvSpPr>
            <a:spLocks noGrp="1"/>
          </p:cNvSpPr>
          <p:nvPr>
            <p:ph type="body" sz="quarter" idx="17"/>
          </p:nvPr>
        </p:nvSpPr>
        <p:spPr>
          <a:xfrm>
            <a:off x="5206381" y="827890"/>
            <a:ext cx="1040828" cy="1044000"/>
          </a:xfrm>
          <a:ln>
            <a:solidFill>
              <a:schemeClr val="accent2">
                <a:alpha val="60000"/>
              </a:schemeClr>
            </a:solidFill>
          </a:ln>
        </p:spPr>
        <p:txBody>
          <a:bodyPr/>
          <a:lstStyle/>
          <a:p>
            <a:r>
              <a:rPr lang="en-US" dirty="0"/>
              <a:t>1964</a:t>
            </a:r>
            <a:endParaRPr lang="ru-RU" dirty="0"/>
          </a:p>
        </p:txBody>
      </p:sp>
      <p:sp>
        <p:nvSpPr>
          <p:cNvPr id="23" name="Text Placeholder 22">
            <a:extLst>
              <a:ext uri="{FF2B5EF4-FFF2-40B4-BE49-F238E27FC236}">
                <a16:creationId xmlns:a16="http://schemas.microsoft.com/office/drawing/2014/main" id="{6368F96B-C4DE-44C0-B817-D7856E67522E}"/>
              </a:ext>
            </a:extLst>
          </p:cNvPr>
          <p:cNvSpPr>
            <a:spLocks noGrp="1"/>
          </p:cNvSpPr>
          <p:nvPr>
            <p:ph type="body" sz="quarter" idx="34"/>
          </p:nvPr>
        </p:nvSpPr>
        <p:spPr>
          <a:xfrm>
            <a:off x="5174723" y="1974123"/>
            <a:ext cx="1294597" cy="204276"/>
          </a:xfrm>
        </p:spPr>
        <p:txBody>
          <a:bodyPr>
            <a:normAutofit/>
          </a:bodyPr>
          <a:lstStyle/>
          <a:p>
            <a:r>
              <a:rPr lang="en-US" b="1" dirty="0">
                <a:solidFill>
                  <a:schemeClr val="accent4">
                    <a:lumMod val="10000"/>
                    <a:alpha val="60000"/>
                  </a:schemeClr>
                </a:solidFill>
              </a:rPr>
              <a:t>The Civil </a:t>
            </a:r>
            <a:r>
              <a:rPr lang="en-US" sz="1100" b="1" dirty="0">
                <a:solidFill>
                  <a:schemeClr val="accent4">
                    <a:lumMod val="10000"/>
                    <a:alpha val="60000"/>
                  </a:schemeClr>
                </a:solidFill>
              </a:rPr>
              <a:t>Rights</a:t>
            </a:r>
            <a:r>
              <a:rPr lang="en-US" b="1" dirty="0">
                <a:solidFill>
                  <a:schemeClr val="accent4">
                    <a:lumMod val="10000"/>
                    <a:alpha val="60000"/>
                  </a:schemeClr>
                </a:solidFill>
              </a:rPr>
              <a:t> Act</a:t>
            </a:r>
            <a:endParaRPr lang="ru-RU" b="1" dirty="0">
              <a:solidFill>
                <a:schemeClr val="accent4">
                  <a:lumMod val="10000"/>
                  <a:alpha val="60000"/>
                </a:schemeClr>
              </a:solidFill>
            </a:endParaRPr>
          </a:p>
        </p:txBody>
      </p:sp>
      <p:sp>
        <p:nvSpPr>
          <p:cNvPr id="10" name="Text Placeholder 9">
            <a:extLst>
              <a:ext uri="{FF2B5EF4-FFF2-40B4-BE49-F238E27FC236}">
                <a16:creationId xmlns:a16="http://schemas.microsoft.com/office/drawing/2014/main" id="{B71962F0-0A0F-4FC2-9E69-6265A830C45E}"/>
              </a:ext>
            </a:extLst>
          </p:cNvPr>
          <p:cNvSpPr>
            <a:spLocks noGrp="1"/>
          </p:cNvSpPr>
          <p:nvPr>
            <p:ph type="body" sz="quarter" idx="18"/>
          </p:nvPr>
        </p:nvSpPr>
        <p:spPr>
          <a:xfrm>
            <a:off x="6427653" y="852651"/>
            <a:ext cx="1040828" cy="1044000"/>
          </a:xfrm>
        </p:spPr>
        <p:txBody>
          <a:bodyPr/>
          <a:lstStyle/>
          <a:p>
            <a:r>
              <a:rPr lang="en-US" dirty="0"/>
              <a:t>1965</a:t>
            </a:r>
            <a:endParaRPr lang="ru-RU" dirty="0"/>
          </a:p>
        </p:txBody>
      </p:sp>
      <p:sp>
        <p:nvSpPr>
          <p:cNvPr id="25" name="Text Placeholder 24">
            <a:extLst>
              <a:ext uri="{FF2B5EF4-FFF2-40B4-BE49-F238E27FC236}">
                <a16:creationId xmlns:a16="http://schemas.microsoft.com/office/drawing/2014/main" id="{2B193253-F94A-4164-AE5D-6B3931AE17CC}"/>
              </a:ext>
            </a:extLst>
          </p:cNvPr>
          <p:cNvSpPr>
            <a:spLocks noGrp="1"/>
          </p:cNvSpPr>
          <p:nvPr>
            <p:ph type="body" sz="quarter" idx="36"/>
          </p:nvPr>
        </p:nvSpPr>
        <p:spPr>
          <a:xfrm>
            <a:off x="6093232" y="382606"/>
            <a:ext cx="1689271" cy="364330"/>
          </a:xfrm>
        </p:spPr>
        <p:txBody>
          <a:bodyPr>
            <a:noAutofit/>
          </a:bodyPr>
          <a:lstStyle/>
          <a:p>
            <a:r>
              <a:rPr lang="en-US" sz="1100">
                <a:solidFill>
                  <a:schemeClr val="accent2"/>
                </a:solidFill>
              </a:rPr>
              <a:t>Older Americans Act</a:t>
            </a:r>
          </a:p>
          <a:p>
            <a:r>
              <a:rPr lang="en-US" sz="1100">
                <a:solidFill>
                  <a:schemeClr val="accent2"/>
                </a:solidFill>
              </a:rPr>
              <a:t>Social Security Act</a:t>
            </a:r>
            <a:endParaRPr lang="ru-RU" sz="1100">
              <a:solidFill>
                <a:schemeClr val="accent2"/>
              </a:solidFill>
            </a:endParaRPr>
          </a:p>
        </p:txBody>
      </p:sp>
      <p:sp>
        <p:nvSpPr>
          <p:cNvPr id="9" name="Text Placeholder 8">
            <a:extLst>
              <a:ext uri="{FF2B5EF4-FFF2-40B4-BE49-F238E27FC236}">
                <a16:creationId xmlns:a16="http://schemas.microsoft.com/office/drawing/2014/main" id="{106E260A-6B73-4483-8F8B-5B22E648BFDF}"/>
              </a:ext>
            </a:extLst>
          </p:cNvPr>
          <p:cNvSpPr>
            <a:spLocks noGrp="1"/>
          </p:cNvSpPr>
          <p:nvPr>
            <p:ph type="body" sz="quarter" idx="16"/>
          </p:nvPr>
        </p:nvSpPr>
        <p:spPr>
          <a:xfrm>
            <a:off x="8933562" y="787165"/>
            <a:ext cx="1037870" cy="1044000"/>
          </a:xfrm>
        </p:spPr>
        <p:txBody>
          <a:bodyPr/>
          <a:lstStyle/>
          <a:p>
            <a:r>
              <a:rPr lang="en-US"/>
              <a:t>1967</a:t>
            </a:r>
            <a:endParaRPr lang="ru-RU"/>
          </a:p>
        </p:txBody>
      </p:sp>
      <p:sp>
        <p:nvSpPr>
          <p:cNvPr id="27" name="Text Placeholder 26">
            <a:extLst>
              <a:ext uri="{FF2B5EF4-FFF2-40B4-BE49-F238E27FC236}">
                <a16:creationId xmlns:a16="http://schemas.microsoft.com/office/drawing/2014/main" id="{84F2613F-DCC0-4A1F-9B48-C279DDE0C201}"/>
              </a:ext>
            </a:extLst>
          </p:cNvPr>
          <p:cNvSpPr>
            <a:spLocks noGrp="1"/>
          </p:cNvSpPr>
          <p:nvPr>
            <p:ph type="body" sz="quarter" idx="38"/>
          </p:nvPr>
        </p:nvSpPr>
        <p:spPr>
          <a:xfrm>
            <a:off x="8805198" y="350396"/>
            <a:ext cx="1294597" cy="204276"/>
          </a:xfrm>
        </p:spPr>
        <p:txBody>
          <a:bodyPr>
            <a:noAutofit/>
          </a:bodyPr>
          <a:lstStyle/>
          <a:p>
            <a:r>
              <a:rPr lang="en-US" sz="1100">
                <a:solidFill>
                  <a:schemeClr val="accent2">
                    <a:lumMod val="75000"/>
                  </a:schemeClr>
                </a:solidFill>
              </a:rPr>
              <a:t>Peak Institutional Population</a:t>
            </a:r>
            <a:endParaRPr lang="ru-RU" sz="1100">
              <a:solidFill>
                <a:schemeClr val="accent2">
                  <a:lumMod val="75000"/>
                </a:schemeClr>
              </a:solidFill>
            </a:endParaRPr>
          </a:p>
        </p:txBody>
      </p:sp>
      <p:sp>
        <p:nvSpPr>
          <p:cNvPr id="19" name="Text Placeholder 18">
            <a:extLst>
              <a:ext uri="{FF2B5EF4-FFF2-40B4-BE49-F238E27FC236}">
                <a16:creationId xmlns:a16="http://schemas.microsoft.com/office/drawing/2014/main" id="{9747846D-FA06-4686-A47D-5A668FD95FE0}"/>
              </a:ext>
            </a:extLst>
          </p:cNvPr>
          <p:cNvSpPr>
            <a:spLocks noGrp="1"/>
          </p:cNvSpPr>
          <p:nvPr>
            <p:ph type="body" sz="quarter" idx="28"/>
          </p:nvPr>
        </p:nvSpPr>
        <p:spPr>
          <a:xfrm>
            <a:off x="10790780" y="1805378"/>
            <a:ext cx="1040828" cy="1044000"/>
          </a:xfrm>
        </p:spPr>
        <p:txBody>
          <a:bodyPr>
            <a:normAutofit/>
          </a:bodyPr>
          <a:lstStyle/>
          <a:p>
            <a:r>
              <a:rPr lang="en-US" sz="2250"/>
              <a:t>1973</a:t>
            </a:r>
            <a:endParaRPr lang="ru-RU" sz="2250"/>
          </a:p>
        </p:txBody>
      </p:sp>
      <p:sp>
        <p:nvSpPr>
          <p:cNvPr id="13" name="Text Placeholder 12">
            <a:extLst>
              <a:ext uri="{FF2B5EF4-FFF2-40B4-BE49-F238E27FC236}">
                <a16:creationId xmlns:a16="http://schemas.microsoft.com/office/drawing/2014/main" id="{04306A44-50E7-4C10-ABF1-71CE55A094F5}"/>
              </a:ext>
            </a:extLst>
          </p:cNvPr>
          <p:cNvSpPr>
            <a:spLocks noGrp="1"/>
          </p:cNvSpPr>
          <p:nvPr>
            <p:ph type="body" sz="quarter" idx="20"/>
          </p:nvPr>
        </p:nvSpPr>
        <p:spPr>
          <a:xfrm>
            <a:off x="9452496" y="2879413"/>
            <a:ext cx="1037871" cy="1044000"/>
          </a:xfrm>
        </p:spPr>
        <p:txBody>
          <a:bodyPr/>
          <a:lstStyle/>
          <a:p>
            <a:r>
              <a:rPr lang="en-US"/>
              <a:t>1975</a:t>
            </a:r>
            <a:endParaRPr lang="ru-RU"/>
          </a:p>
        </p:txBody>
      </p:sp>
      <p:sp>
        <p:nvSpPr>
          <p:cNvPr id="14" name="Text Placeholder 13">
            <a:extLst>
              <a:ext uri="{FF2B5EF4-FFF2-40B4-BE49-F238E27FC236}">
                <a16:creationId xmlns:a16="http://schemas.microsoft.com/office/drawing/2014/main" id="{18BD9AA2-DFE1-412D-BB95-7989BA1E6039}"/>
              </a:ext>
            </a:extLst>
          </p:cNvPr>
          <p:cNvSpPr>
            <a:spLocks noGrp="1"/>
          </p:cNvSpPr>
          <p:nvPr>
            <p:ph type="body" sz="quarter" idx="21"/>
          </p:nvPr>
        </p:nvSpPr>
        <p:spPr>
          <a:xfrm>
            <a:off x="6851478" y="2914158"/>
            <a:ext cx="1008126" cy="1044000"/>
          </a:xfrm>
        </p:spPr>
        <p:txBody>
          <a:bodyPr/>
          <a:lstStyle/>
          <a:p>
            <a:r>
              <a:rPr lang="en-US"/>
              <a:t>1983</a:t>
            </a:r>
            <a:endParaRPr lang="ru-RU"/>
          </a:p>
        </p:txBody>
      </p:sp>
      <p:sp>
        <p:nvSpPr>
          <p:cNvPr id="31" name="Text Placeholder 30">
            <a:extLst>
              <a:ext uri="{FF2B5EF4-FFF2-40B4-BE49-F238E27FC236}">
                <a16:creationId xmlns:a16="http://schemas.microsoft.com/office/drawing/2014/main" id="{BB5D9C5D-1FCA-4D88-ADCB-481D203B8465}"/>
              </a:ext>
            </a:extLst>
          </p:cNvPr>
          <p:cNvSpPr>
            <a:spLocks noGrp="1"/>
          </p:cNvSpPr>
          <p:nvPr>
            <p:ph type="body" sz="quarter" idx="42"/>
          </p:nvPr>
        </p:nvSpPr>
        <p:spPr>
          <a:xfrm>
            <a:off x="6708243" y="2447655"/>
            <a:ext cx="1294596" cy="385655"/>
          </a:xfrm>
        </p:spPr>
        <p:txBody>
          <a:bodyPr>
            <a:normAutofit/>
          </a:bodyPr>
          <a:lstStyle/>
          <a:p>
            <a:r>
              <a:rPr lang="en-US" sz="1100">
                <a:solidFill>
                  <a:schemeClr val="bg2">
                    <a:lumMod val="75000"/>
                  </a:schemeClr>
                </a:solidFill>
              </a:rPr>
              <a:t>1915(c) added to Social Security Act</a:t>
            </a:r>
            <a:endParaRPr lang="ru-RU" sz="1100">
              <a:solidFill>
                <a:schemeClr val="bg2">
                  <a:lumMod val="75000"/>
                </a:schemeClr>
              </a:solidFill>
            </a:endParaRPr>
          </a:p>
        </p:txBody>
      </p:sp>
      <p:sp>
        <p:nvSpPr>
          <p:cNvPr id="15" name="Text Placeholder 14">
            <a:extLst>
              <a:ext uri="{FF2B5EF4-FFF2-40B4-BE49-F238E27FC236}">
                <a16:creationId xmlns:a16="http://schemas.microsoft.com/office/drawing/2014/main" id="{CDDFF132-912B-4B2B-B3E5-D1AB199B58C1}"/>
              </a:ext>
            </a:extLst>
          </p:cNvPr>
          <p:cNvSpPr>
            <a:spLocks noGrp="1"/>
          </p:cNvSpPr>
          <p:nvPr>
            <p:ph type="body" sz="quarter" idx="22"/>
          </p:nvPr>
        </p:nvSpPr>
        <p:spPr>
          <a:xfrm>
            <a:off x="5419527" y="2929756"/>
            <a:ext cx="1008126" cy="1044000"/>
          </a:xfrm>
        </p:spPr>
        <p:txBody>
          <a:bodyPr/>
          <a:lstStyle/>
          <a:p>
            <a:r>
              <a:rPr lang="en-US"/>
              <a:t>1990</a:t>
            </a:r>
            <a:endParaRPr lang="ru-RU"/>
          </a:p>
        </p:txBody>
      </p:sp>
      <p:sp>
        <p:nvSpPr>
          <p:cNvPr id="33" name="Text Placeholder 32">
            <a:extLst>
              <a:ext uri="{FF2B5EF4-FFF2-40B4-BE49-F238E27FC236}">
                <a16:creationId xmlns:a16="http://schemas.microsoft.com/office/drawing/2014/main" id="{97AEBAB8-BDEB-4E4A-B443-829D3C340CA6}"/>
              </a:ext>
            </a:extLst>
          </p:cNvPr>
          <p:cNvSpPr>
            <a:spLocks noGrp="1"/>
          </p:cNvSpPr>
          <p:nvPr>
            <p:ph type="body" sz="quarter" idx="44"/>
          </p:nvPr>
        </p:nvSpPr>
        <p:spPr>
          <a:xfrm>
            <a:off x="5195732" y="4046343"/>
            <a:ext cx="1294597" cy="641523"/>
          </a:xfrm>
        </p:spPr>
        <p:txBody>
          <a:bodyPr>
            <a:normAutofit/>
          </a:bodyPr>
          <a:lstStyle/>
          <a:p>
            <a:r>
              <a:rPr lang="en-US" sz="1100" dirty="0">
                <a:solidFill>
                  <a:schemeClr val="accent1">
                    <a:lumMod val="75000"/>
                  </a:schemeClr>
                </a:solidFill>
              </a:rPr>
              <a:t>Americans with Disabilities Act,</a:t>
            </a:r>
          </a:p>
          <a:p>
            <a:r>
              <a:rPr lang="en-US" sz="1100" dirty="0">
                <a:solidFill>
                  <a:schemeClr val="accent1">
                    <a:lumMod val="75000"/>
                  </a:schemeClr>
                </a:solidFill>
              </a:rPr>
              <a:t>IDEA Act</a:t>
            </a:r>
            <a:endParaRPr lang="ru-RU" sz="1100" dirty="0">
              <a:solidFill>
                <a:schemeClr val="accent1">
                  <a:lumMod val="75000"/>
                </a:schemeClr>
              </a:solidFill>
            </a:endParaRPr>
          </a:p>
        </p:txBody>
      </p:sp>
      <p:sp>
        <p:nvSpPr>
          <p:cNvPr id="12" name="Text Placeholder 11">
            <a:extLst>
              <a:ext uri="{FF2B5EF4-FFF2-40B4-BE49-F238E27FC236}">
                <a16:creationId xmlns:a16="http://schemas.microsoft.com/office/drawing/2014/main" id="{0950DBC3-6438-47ED-BA7E-BBD7E08290D1}"/>
              </a:ext>
            </a:extLst>
          </p:cNvPr>
          <p:cNvSpPr>
            <a:spLocks noGrp="1"/>
          </p:cNvSpPr>
          <p:nvPr>
            <p:ph type="body" sz="quarter" idx="19"/>
          </p:nvPr>
        </p:nvSpPr>
        <p:spPr>
          <a:xfrm>
            <a:off x="4124929" y="2937695"/>
            <a:ext cx="1026535" cy="1044000"/>
          </a:xfrm>
        </p:spPr>
        <p:txBody>
          <a:bodyPr/>
          <a:lstStyle/>
          <a:p>
            <a:r>
              <a:rPr lang="en-US" dirty="0"/>
              <a:t>1991</a:t>
            </a:r>
            <a:endParaRPr lang="ru-RU" dirty="0"/>
          </a:p>
        </p:txBody>
      </p:sp>
      <p:sp>
        <p:nvSpPr>
          <p:cNvPr id="29" name="Text Placeholder 28">
            <a:extLst>
              <a:ext uri="{FF2B5EF4-FFF2-40B4-BE49-F238E27FC236}">
                <a16:creationId xmlns:a16="http://schemas.microsoft.com/office/drawing/2014/main" id="{71435C51-CB8E-41E5-8C00-34ADCC273A32}"/>
              </a:ext>
            </a:extLst>
          </p:cNvPr>
          <p:cNvSpPr>
            <a:spLocks noGrp="1"/>
          </p:cNvSpPr>
          <p:nvPr>
            <p:ph type="body" sz="quarter" idx="40"/>
          </p:nvPr>
        </p:nvSpPr>
        <p:spPr>
          <a:xfrm>
            <a:off x="3784023" y="2378408"/>
            <a:ext cx="1509466" cy="367005"/>
          </a:xfrm>
        </p:spPr>
        <p:txBody>
          <a:bodyPr>
            <a:noAutofit/>
          </a:bodyPr>
          <a:lstStyle/>
          <a:p>
            <a:r>
              <a:rPr lang="en-US" sz="1100" dirty="0">
                <a:solidFill>
                  <a:schemeClr val="tx2"/>
                </a:solidFill>
              </a:rPr>
              <a:t>First Robert Wood Johnson Foundation Grant</a:t>
            </a:r>
            <a:endParaRPr lang="ru-RU" sz="1100" dirty="0">
              <a:solidFill>
                <a:schemeClr val="tx2"/>
              </a:solidFill>
            </a:endParaRPr>
          </a:p>
        </p:txBody>
      </p:sp>
      <p:sp>
        <p:nvSpPr>
          <p:cNvPr id="95" name="Text Placeholder 94">
            <a:extLst>
              <a:ext uri="{FF2B5EF4-FFF2-40B4-BE49-F238E27FC236}">
                <a16:creationId xmlns:a16="http://schemas.microsoft.com/office/drawing/2014/main" id="{7C0ECD94-A4CB-4FB7-A7F7-AA32C0ED85DB}"/>
              </a:ext>
            </a:extLst>
          </p:cNvPr>
          <p:cNvSpPr>
            <a:spLocks noGrp="1"/>
          </p:cNvSpPr>
          <p:nvPr>
            <p:ph type="body" sz="quarter" idx="29"/>
          </p:nvPr>
        </p:nvSpPr>
        <p:spPr>
          <a:xfrm>
            <a:off x="2112490" y="3836841"/>
            <a:ext cx="1077436" cy="1044000"/>
          </a:xfrm>
        </p:spPr>
        <p:txBody>
          <a:bodyPr>
            <a:normAutofit/>
          </a:bodyPr>
          <a:lstStyle/>
          <a:p>
            <a:r>
              <a:rPr lang="en-US" sz="2250"/>
              <a:t>1999</a:t>
            </a:r>
          </a:p>
        </p:txBody>
      </p:sp>
      <p:sp>
        <p:nvSpPr>
          <p:cNvPr id="16" name="Text Placeholder 15">
            <a:extLst>
              <a:ext uri="{FF2B5EF4-FFF2-40B4-BE49-F238E27FC236}">
                <a16:creationId xmlns:a16="http://schemas.microsoft.com/office/drawing/2014/main" id="{5E0624EF-8210-444B-9BC7-2C144038C2FB}"/>
              </a:ext>
            </a:extLst>
          </p:cNvPr>
          <p:cNvSpPr>
            <a:spLocks noGrp="1"/>
          </p:cNvSpPr>
          <p:nvPr>
            <p:ph type="body" sz="quarter" idx="23"/>
          </p:nvPr>
        </p:nvSpPr>
        <p:spPr>
          <a:xfrm>
            <a:off x="4012535" y="4943657"/>
            <a:ext cx="1077436" cy="1044000"/>
          </a:xfrm>
        </p:spPr>
        <p:txBody>
          <a:bodyPr/>
          <a:lstStyle/>
          <a:p>
            <a:r>
              <a:rPr lang="en-US"/>
              <a:t>2005</a:t>
            </a:r>
            <a:endParaRPr lang="ru-RU"/>
          </a:p>
        </p:txBody>
      </p:sp>
      <p:sp>
        <p:nvSpPr>
          <p:cNvPr id="37" name="Text Placeholder 36">
            <a:extLst>
              <a:ext uri="{FF2B5EF4-FFF2-40B4-BE49-F238E27FC236}">
                <a16:creationId xmlns:a16="http://schemas.microsoft.com/office/drawing/2014/main" id="{DF4A9D67-1B01-4CF8-AC0D-C7E518691F63}"/>
              </a:ext>
            </a:extLst>
          </p:cNvPr>
          <p:cNvSpPr>
            <a:spLocks noGrp="1"/>
          </p:cNvSpPr>
          <p:nvPr>
            <p:ph type="body" sz="quarter" idx="48"/>
          </p:nvPr>
        </p:nvSpPr>
        <p:spPr>
          <a:xfrm>
            <a:off x="3856867" y="6099336"/>
            <a:ext cx="1294597" cy="376058"/>
          </a:xfrm>
        </p:spPr>
        <p:txBody>
          <a:bodyPr>
            <a:normAutofit/>
          </a:bodyPr>
          <a:lstStyle/>
          <a:p>
            <a:r>
              <a:rPr lang="en-US" sz="1100" dirty="0"/>
              <a:t>Deficit Reduction Act 1915 (</a:t>
            </a:r>
            <a:r>
              <a:rPr lang="en-US" sz="1100" dirty="0" err="1"/>
              <a:t>i</a:t>
            </a:r>
            <a:r>
              <a:rPr lang="en-US" sz="1100" dirty="0"/>
              <a:t>), 1915(j)</a:t>
            </a:r>
            <a:endParaRPr lang="ru-RU" sz="1100" dirty="0"/>
          </a:p>
        </p:txBody>
      </p:sp>
      <p:sp>
        <p:nvSpPr>
          <p:cNvPr id="18" name="Text Placeholder 17">
            <a:extLst>
              <a:ext uri="{FF2B5EF4-FFF2-40B4-BE49-F238E27FC236}">
                <a16:creationId xmlns:a16="http://schemas.microsoft.com/office/drawing/2014/main" id="{7073D15E-3E59-4781-BA50-8D741A373A3B}"/>
              </a:ext>
            </a:extLst>
          </p:cNvPr>
          <p:cNvSpPr>
            <a:spLocks noGrp="1"/>
          </p:cNvSpPr>
          <p:nvPr>
            <p:ph type="body" sz="quarter" idx="26"/>
          </p:nvPr>
        </p:nvSpPr>
        <p:spPr>
          <a:xfrm>
            <a:off x="5477171" y="4986110"/>
            <a:ext cx="1036619" cy="1044000"/>
          </a:xfrm>
          <a:ln>
            <a:solidFill>
              <a:srgbClr val="1D6175"/>
            </a:solidFill>
          </a:ln>
        </p:spPr>
        <p:txBody>
          <a:bodyPr/>
          <a:lstStyle/>
          <a:p>
            <a:r>
              <a:rPr lang="en-US"/>
              <a:t>2009</a:t>
            </a:r>
            <a:endParaRPr lang="ru-RU"/>
          </a:p>
        </p:txBody>
      </p:sp>
      <p:sp>
        <p:nvSpPr>
          <p:cNvPr id="41" name="Text Placeholder 40">
            <a:extLst>
              <a:ext uri="{FF2B5EF4-FFF2-40B4-BE49-F238E27FC236}">
                <a16:creationId xmlns:a16="http://schemas.microsoft.com/office/drawing/2014/main" id="{D183E534-6B6A-4814-BF59-57A6E38C5B02}"/>
              </a:ext>
            </a:extLst>
          </p:cNvPr>
          <p:cNvSpPr>
            <a:spLocks noGrp="1"/>
          </p:cNvSpPr>
          <p:nvPr>
            <p:ph type="body" sz="quarter" idx="52"/>
          </p:nvPr>
        </p:nvSpPr>
        <p:spPr>
          <a:xfrm>
            <a:off x="5340524" y="6103127"/>
            <a:ext cx="1294597" cy="372267"/>
          </a:xfrm>
        </p:spPr>
        <p:txBody>
          <a:bodyPr vert="horz" lIns="0" tIns="0" rIns="0" bIns="0" rtlCol="0" anchor="t">
            <a:normAutofit/>
          </a:bodyPr>
          <a:lstStyle/>
          <a:p>
            <a:r>
              <a:rPr lang="en-US" sz="1100" dirty="0">
                <a:solidFill>
                  <a:srgbClr val="1D6175"/>
                </a:solidFill>
              </a:rPr>
              <a:t>Year of Community Living</a:t>
            </a:r>
            <a:endParaRPr lang="ru-RU" sz="1100" dirty="0">
              <a:solidFill>
                <a:srgbClr val="1D6175"/>
              </a:solidFill>
            </a:endParaRPr>
          </a:p>
        </p:txBody>
      </p:sp>
      <p:sp>
        <p:nvSpPr>
          <p:cNvPr id="17" name="Text Placeholder 16">
            <a:extLst>
              <a:ext uri="{FF2B5EF4-FFF2-40B4-BE49-F238E27FC236}">
                <a16:creationId xmlns:a16="http://schemas.microsoft.com/office/drawing/2014/main" id="{FACEF7EF-E8CB-4008-A749-3586789460E1}"/>
              </a:ext>
            </a:extLst>
          </p:cNvPr>
          <p:cNvSpPr>
            <a:spLocks noGrp="1"/>
          </p:cNvSpPr>
          <p:nvPr>
            <p:ph type="body" sz="quarter" idx="25"/>
          </p:nvPr>
        </p:nvSpPr>
        <p:spPr>
          <a:xfrm>
            <a:off x="6673795" y="4975330"/>
            <a:ext cx="1008126" cy="1044000"/>
          </a:xfrm>
          <a:ln>
            <a:solidFill>
              <a:srgbClr val="32235C"/>
            </a:solidFill>
          </a:ln>
        </p:spPr>
        <p:txBody>
          <a:bodyPr/>
          <a:lstStyle/>
          <a:p>
            <a:r>
              <a:rPr lang="en-US" dirty="0"/>
              <a:t>2010</a:t>
            </a:r>
            <a:endParaRPr lang="ru-RU" dirty="0"/>
          </a:p>
        </p:txBody>
      </p:sp>
      <p:sp>
        <p:nvSpPr>
          <p:cNvPr id="39" name="Text Placeholder 38">
            <a:extLst>
              <a:ext uri="{FF2B5EF4-FFF2-40B4-BE49-F238E27FC236}">
                <a16:creationId xmlns:a16="http://schemas.microsoft.com/office/drawing/2014/main" id="{96FA5D30-6CB0-4EEA-AB74-670C4C1A6E09}"/>
              </a:ext>
            </a:extLst>
          </p:cNvPr>
          <p:cNvSpPr>
            <a:spLocks noGrp="1"/>
          </p:cNvSpPr>
          <p:nvPr>
            <p:ph type="body" sz="quarter" idx="50"/>
          </p:nvPr>
        </p:nvSpPr>
        <p:spPr>
          <a:xfrm>
            <a:off x="6348970" y="4407368"/>
            <a:ext cx="1561495" cy="496606"/>
          </a:xfrm>
        </p:spPr>
        <p:txBody>
          <a:bodyPr vert="horz" lIns="0" tIns="0" rIns="0" bIns="0" rtlCol="0" anchor="t">
            <a:noAutofit/>
          </a:bodyPr>
          <a:lstStyle/>
          <a:p>
            <a:r>
              <a:rPr lang="en-US" sz="1100" dirty="0">
                <a:solidFill>
                  <a:srgbClr val="32235C"/>
                </a:solidFill>
              </a:rPr>
              <a:t>Affordable Care Act,</a:t>
            </a:r>
            <a:endParaRPr lang="en-US" sz="1100" dirty="0">
              <a:solidFill>
                <a:srgbClr val="32235C"/>
              </a:solidFill>
              <a:cs typeface="Calibri"/>
            </a:endParaRPr>
          </a:p>
          <a:p>
            <a:r>
              <a:rPr lang="en-US" sz="1100" dirty="0">
                <a:solidFill>
                  <a:srgbClr val="32235C"/>
                </a:solidFill>
              </a:rPr>
              <a:t>Veteran-Directed HCBS</a:t>
            </a:r>
            <a:endParaRPr lang="ru-RU" sz="1100" dirty="0">
              <a:solidFill>
                <a:srgbClr val="32235C"/>
              </a:solidFill>
              <a:cs typeface="Calibri"/>
            </a:endParaRPr>
          </a:p>
        </p:txBody>
      </p:sp>
      <p:sp>
        <p:nvSpPr>
          <p:cNvPr id="46" name="Text Placeholder 45">
            <a:extLst>
              <a:ext uri="{FF2B5EF4-FFF2-40B4-BE49-F238E27FC236}">
                <a16:creationId xmlns:a16="http://schemas.microsoft.com/office/drawing/2014/main" id="{A15ADFC7-484C-4FB9-A3C1-CDAA545F73FC}"/>
              </a:ext>
            </a:extLst>
          </p:cNvPr>
          <p:cNvSpPr>
            <a:spLocks noGrp="1"/>
          </p:cNvSpPr>
          <p:nvPr>
            <p:ph type="body" sz="quarter" idx="24"/>
          </p:nvPr>
        </p:nvSpPr>
        <p:spPr>
          <a:xfrm>
            <a:off x="7939022" y="4970360"/>
            <a:ext cx="1037870" cy="1044000"/>
          </a:xfrm>
          <a:ln>
            <a:solidFill>
              <a:srgbClr val="5E9432"/>
            </a:solidFill>
          </a:ln>
        </p:spPr>
        <p:txBody>
          <a:bodyPr/>
          <a:lstStyle/>
          <a:p>
            <a:r>
              <a:rPr lang="en-US"/>
              <a:t>2014</a:t>
            </a:r>
            <a:endParaRPr lang="ru-RU"/>
          </a:p>
        </p:txBody>
      </p:sp>
      <p:sp>
        <p:nvSpPr>
          <p:cNvPr id="43" name="Text Placeholder 42">
            <a:extLst>
              <a:ext uri="{FF2B5EF4-FFF2-40B4-BE49-F238E27FC236}">
                <a16:creationId xmlns:a16="http://schemas.microsoft.com/office/drawing/2014/main" id="{22CF05B5-E92D-4FD2-A21C-956D8E8321A7}"/>
              </a:ext>
            </a:extLst>
          </p:cNvPr>
          <p:cNvSpPr>
            <a:spLocks noGrp="1"/>
          </p:cNvSpPr>
          <p:nvPr>
            <p:ph type="body" sz="quarter" idx="54"/>
          </p:nvPr>
        </p:nvSpPr>
        <p:spPr>
          <a:xfrm>
            <a:off x="7782503" y="6095208"/>
            <a:ext cx="1294597" cy="204276"/>
          </a:xfrm>
        </p:spPr>
        <p:txBody>
          <a:bodyPr vert="horz" lIns="0" tIns="0" rIns="0" bIns="0" rtlCol="0" anchor="t">
            <a:normAutofit/>
          </a:bodyPr>
          <a:lstStyle/>
          <a:p>
            <a:r>
              <a:rPr lang="en-US" sz="1100" dirty="0">
                <a:solidFill>
                  <a:srgbClr val="5E9432"/>
                </a:solidFill>
              </a:rPr>
              <a:t>HCBS Settings Rule</a:t>
            </a:r>
            <a:endParaRPr lang="ru-RU" sz="1100" dirty="0">
              <a:solidFill>
                <a:srgbClr val="5E9432"/>
              </a:solidFill>
              <a:cs typeface="Calibri"/>
            </a:endParaRPr>
          </a:p>
        </p:txBody>
      </p:sp>
      <p:sp>
        <p:nvSpPr>
          <p:cNvPr id="48" name="Text Placeholder 47">
            <a:extLst>
              <a:ext uri="{FF2B5EF4-FFF2-40B4-BE49-F238E27FC236}">
                <a16:creationId xmlns:a16="http://schemas.microsoft.com/office/drawing/2014/main" id="{80356F4D-EF6F-4CA4-9F12-1144AB06B635}"/>
              </a:ext>
            </a:extLst>
          </p:cNvPr>
          <p:cNvSpPr>
            <a:spLocks noGrp="1"/>
          </p:cNvSpPr>
          <p:nvPr>
            <p:ph type="body" sz="quarter" idx="58"/>
          </p:nvPr>
        </p:nvSpPr>
        <p:spPr>
          <a:xfrm>
            <a:off x="9235163" y="4935109"/>
            <a:ext cx="1110806" cy="1168017"/>
          </a:xfrm>
          <a:solidFill>
            <a:srgbClr val="A8C94D"/>
          </a:solidFill>
        </p:spPr>
        <p:txBody>
          <a:bodyPr>
            <a:normAutofit/>
          </a:bodyPr>
          <a:lstStyle/>
          <a:p>
            <a:r>
              <a:rPr lang="en-US" sz="2250"/>
              <a:t>20??</a:t>
            </a:r>
            <a:endParaRPr lang="ru-RU" sz="2250"/>
          </a:p>
        </p:txBody>
      </p:sp>
      <p:sp>
        <p:nvSpPr>
          <p:cNvPr id="53" name="Text Placeholder 20">
            <a:extLst>
              <a:ext uri="{FF2B5EF4-FFF2-40B4-BE49-F238E27FC236}">
                <a16:creationId xmlns:a16="http://schemas.microsoft.com/office/drawing/2014/main" id="{1634318B-74B3-4BCC-9AD3-594FBCB99DC0}"/>
              </a:ext>
            </a:extLst>
          </p:cNvPr>
          <p:cNvSpPr txBox="1">
            <a:spLocks/>
          </p:cNvSpPr>
          <p:nvPr/>
        </p:nvSpPr>
        <p:spPr>
          <a:xfrm>
            <a:off x="1965858" y="418747"/>
            <a:ext cx="1485366" cy="404563"/>
          </a:xfrm>
          <a:prstGeom prst="rect">
            <a:avLst/>
          </a:prstGeom>
        </p:spPr>
        <p:txBody>
          <a:bodyPr vert="horz" lIns="0" tIns="0" rIns="0" bIns="0" rtlCol="0">
            <a:noAutofit/>
          </a:bodyPr>
          <a:lstStyle>
            <a:lvl1pPr marL="0" indent="0" algn="ctr" defTabSz="914400" rtl="0" eaLnBrk="1" latinLnBrk="0" hangingPunct="1">
              <a:spcBef>
                <a:spcPct val="20000"/>
              </a:spcBef>
              <a:buFont typeface="Arial" pitchFamily="34" charset="0"/>
              <a:buNone/>
              <a:defRPr sz="1125" b="0" i="0" kern="1200">
                <a:solidFill>
                  <a:srgbClr val="BAC82F"/>
                </a:solidFill>
                <a:latin typeface="+mj-lt"/>
                <a:ea typeface="+mn-ea"/>
                <a:cs typeface="+mn-cs"/>
              </a:defRPr>
            </a:lvl1pPr>
            <a:lvl2pPr marL="3429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100" dirty="0">
                <a:latin typeface="Calibri"/>
              </a:rPr>
              <a:t>Institutional Population &gt;500,000</a:t>
            </a:r>
            <a:endParaRPr lang="ru-RU" sz="1100" dirty="0">
              <a:latin typeface="Calibri"/>
            </a:endParaRPr>
          </a:p>
        </p:txBody>
      </p:sp>
      <p:sp>
        <p:nvSpPr>
          <p:cNvPr id="62" name="Text Placeholder 26">
            <a:extLst>
              <a:ext uri="{FF2B5EF4-FFF2-40B4-BE49-F238E27FC236}">
                <a16:creationId xmlns:a16="http://schemas.microsoft.com/office/drawing/2014/main" id="{45A3F7A6-0DAC-47DA-95D9-E6C2D9CCA51B}"/>
              </a:ext>
            </a:extLst>
          </p:cNvPr>
          <p:cNvSpPr txBox="1">
            <a:spLocks/>
          </p:cNvSpPr>
          <p:nvPr/>
        </p:nvSpPr>
        <p:spPr>
          <a:xfrm>
            <a:off x="9635701" y="2178399"/>
            <a:ext cx="1294597" cy="327993"/>
          </a:xfrm>
          <a:prstGeom prst="rect">
            <a:avLst/>
          </a:prstGeom>
        </p:spPr>
        <p:txBody>
          <a:bodyPr vert="horz" lIns="0" tIns="0" rIns="0" bIns="0" rtlCol="0">
            <a:noAutofit/>
          </a:bodyPr>
          <a:lstStyle>
            <a:lvl1pPr marL="0" indent="0" algn="ctr" defTabSz="914400" rtl="0" eaLnBrk="1" latinLnBrk="0" hangingPunct="1">
              <a:spcBef>
                <a:spcPct val="20000"/>
              </a:spcBef>
              <a:buFont typeface="Arial" pitchFamily="34" charset="0"/>
              <a:buNone/>
              <a:defRPr sz="1125" b="0" i="0" kern="1200">
                <a:solidFill>
                  <a:srgbClr val="1B866F"/>
                </a:solidFill>
                <a:latin typeface="+mj-lt"/>
                <a:ea typeface="+mn-ea"/>
                <a:cs typeface="+mn-cs"/>
              </a:defRPr>
            </a:lvl1pPr>
            <a:lvl2pPr marL="3429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100">
                <a:solidFill>
                  <a:prstClr val="black"/>
                </a:solidFill>
                <a:latin typeface="Calibri"/>
              </a:rPr>
              <a:t>The Rehabilitation </a:t>
            </a:r>
            <a:br>
              <a:rPr lang="en-US" sz="1100">
                <a:solidFill>
                  <a:prstClr val="black"/>
                </a:solidFill>
                <a:latin typeface="Calibri"/>
              </a:rPr>
            </a:br>
            <a:r>
              <a:rPr lang="en-US" sz="1100">
                <a:solidFill>
                  <a:prstClr val="black"/>
                </a:solidFill>
                <a:latin typeface="Calibri"/>
              </a:rPr>
              <a:t>Act of 1973</a:t>
            </a:r>
            <a:endParaRPr lang="ru-RU" sz="1100">
              <a:solidFill>
                <a:prstClr val="black"/>
              </a:solidFill>
              <a:latin typeface="Calibri"/>
            </a:endParaRPr>
          </a:p>
        </p:txBody>
      </p:sp>
      <p:sp>
        <p:nvSpPr>
          <p:cNvPr id="63" name="Text Placeholder 26">
            <a:extLst>
              <a:ext uri="{FF2B5EF4-FFF2-40B4-BE49-F238E27FC236}">
                <a16:creationId xmlns:a16="http://schemas.microsoft.com/office/drawing/2014/main" id="{EC853D3B-B246-45FB-8C46-F51007A09877}"/>
              </a:ext>
            </a:extLst>
          </p:cNvPr>
          <p:cNvSpPr txBox="1">
            <a:spLocks/>
          </p:cNvSpPr>
          <p:nvPr/>
        </p:nvSpPr>
        <p:spPr>
          <a:xfrm>
            <a:off x="9365283" y="3937854"/>
            <a:ext cx="1294597" cy="327993"/>
          </a:xfrm>
          <a:prstGeom prst="rect">
            <a:avLst/>
          </a:prstGeom>
        </p:spPr>
        <p:txBody>
          <a:bodyPr vert="horz" lIns="0" tIns="0" rIns="0" bIns="0" rtlCol="0">
            <a:noAutofit/>
          </a:bodyPr>
          <a:lstStyle>
            <a:lvl1pPr marL="0" indent="0" algn="ctr" defTabSz="914400" rtl="0" eaLnBrk="1" latinLnBrk="0" hangingPunct="1">
              <a:spcBef>
                <a:spcPct val="20000"/>
              </a:spcBef>
              <a:buFont typeface="Arial" pitchFamily="34" charset="0"/>
              <a:buNone/>
              <a:defRPr sz="1125" b="0" i="0" kern="1200">
                <a:solidFill>
                  <a:srgbClr val="1B866F"/>
                </a:solidFill>
                <a:latin typeface="+mj-lt"/>
                <a:ea typeface="+mn-ea"/>
                <a:cs typeface="+mn-cs"/>
              </a:defRPr>
            </a:lvl1pPr>
            <a:lvl2pPr marL="3429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100" b="1" dirty="0">
                <a:solidFill>
                  <a:prstClr val="white">
                    <a:lumMod val="50000"/>
                  </a:prstClr>
                </a:solidFill>
                <a:latin typeface="Calibri"/>
              </a:rPr>
              <a:t>Education for All Handicapped Children Act</a:t>
            </a:r>
            <a:endParaRPr lang="ru-RU" sz="1100" b="1" dirty="0">
              <a:solidFill>
                <a:prstClr val="white">
                  <a:lumMod val="50000"/>
                </a:prstClr>
              </a:solidFill>
              <a:latin typeface="Calibri"/>
            </a:endParaRPr>
          </a:p>
        </p:txBody>
      </p:sp>
      <p:sp>
        <p:nvSpPr>
          <p:cNvPr id="74" name="Text Placeholder 73">
            <a:extLst>
              <a:ext uri="{FF2B5EF4-FFF2-40B4-BE49-F238E27FC236}">
                <a16:creationId xmlns:a16="http://schemas.microsoft.com/office/drawing/2014/main" id="{25B7DFA9-1ACD-4B56-8739-8127CF8F1B16}"/>
              </a:ext>
            </a:extLst>
          </p:cNvPr>
          <p:cNvSpPr>
            <a:spLocks noGrp="1"/>
          </p:cNvSpPr>
          <p:nvPr>
            <p:ph type="body" sz="quarter" idx="13"/>
          </p:nvPr>
        </p:nvSpPr>
        <p:spPr>
          <a:xfrm>
            <a:off x="634476" y="3401413"/>
            <a:ext cx="1294597" cy="291597"/>
          </a:xfrm>
        </p:spPr>
        <p:txBody>
          <a:bodyPr>
            <a:normAutofit fontScale="92500"/>
          </a:bodyPr>
          <a:lstStyle/>
          <a:p>
            <a:r>
              <a:rPr lang="en-US">
                <a:solidFill>
                  <a:schemeClr val="bg1">
                    <a:lumMod val="50000"/>
                  </a:schemeClr>
                </a:solidFill>
              </a:rPr>
              <a:t>Disability Rights</a:t>
            </a:r>
          </a:p>
        </p:txBody>
      </p:sp>
      <p:sp>
        <p:nvSpPr>
          <p:cNvPr id="76" name="Text Placeholder 28">
            <a:extLst>
              <a:ext uri="{FF2B5EF4-FFF2-40B4-BE49-F238E27FC236}">
                <a16:creationId xmlns:a16="http://schemas.microsoft.com/office/drawing/2014/main" id="{3B99C990-91DB-4969-9755-23763AFCB5A5}"/>
              </a:ext>
            </a:extLst>
          </p:cNvPr>
          <p:cNvSpPr txBox="1">
            <a:spLocks/>
          </p:cNvSpPr>
          <p:nvPr/>
        </p:nvSpPr>
        <p:spPr>
          <a:xfrm>
            <a:off x="1210864" y="4175338"/>
            <a:ext cx="901626" cy="367005"/>
          </a:xfrm>
          <a:prstGeom prst="rect">
            <a:avLst/>
          </a:prstGeom>
        </p:spPr>
        <p:txBody>
          <a:bodyPr vert="horz" lIns="0" tIns="0" rIns="0" bIns="0" rtlCol="0">
            <a:noAutofit/>
          </a:bodyPr>
          <a:lstStyle>
            <a:lvl1pPr marL="0" indent="0" algn="ctr" defTabSz="914400" rtl="0" eaLnBrk="1" latinLnBrk="0" hangingPunct="1">
              <a:spcBef>
                <a:spcPct val="20000"/>
              </a:spcBef>
              <a:buFont typeface="Arial" pitchFamily="34" charset="0"/>
              <a:buNone/>
              <a:defRPr sz="1125" b="0" i="0" kern="1200">
                <a:solidFill>
                  <a:srgbClr val="6F0066"/>
                </a:solidFill>
                <a:latin typeface="+mj-lt"/>
                <a:ea typeface="+mn-ea"/>
                <a:cs typeface="+mn-cs"/>
              </a:defRPr>
            </a:lvl1pPr>
            <a:lvl2pPr marL="3429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100" dirty="0">
                <a:solidFill>
                  <a:srgbClr val="1F497D"/>
                </a:solidFill>
                <a:latin typeface="Calibri"/>
              </a:rPr>
              <a:t>Olmstead Decision</a:t>
            </a:r>
            <a:endParaRPr lang="ru-RU" sz="1100" dirty="0">
              <a:solidFill>
                <a:srgbClr val="1F497D"/>
              </a:solidFill>
              <a:latin typeface="Calibri"/>
            </a:endParaRPr>
          </a:p>
        </p:txBody>
      </p:sp>
      <p:pic>
        <p:nvPicPr>
          <p:cNvPr id="3" name="Picture 2" descr="Interhab">
            <a:extLst>
              <a:ext uri="{FF2B5EF4-FFF2-40B4-BE49-F238E27FC236}">
                <a16:creationId xmlns:a16="http://schemas.microsoft.com/office/drawing/2014/main" id="{B2F9229D-9309-35C5-7670-91C615CAC5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4106" y="5883599"/>
            <a:ext cx="373997" cy="373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162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6380923"/>
            <a:ext cx="12192000" cy="4804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A3FAAC2-5FA6-4A0C-B9FF-5A7E0B617E3F}"/>
              </a:ext>
            </a:extLst>
          </p:cNvPr>
          <p:cNvPicPr>
            <a:picLocks noChangeAspect="1"/>
          </p:cNvPicPr>
          <p:nvPr/>
        </p:nvPicPr>
        <p:blipFill>
          <a:blip r:embed="rId3"/>
          <a:stretch>
            <a:fillRect/>
          </a:stretch>
        </p:blipFill>
        <p:spPr>
          <a:xfrm>
            <a:off x="330895" y="280911"/>
            <a:ext cx="620644" cy="620644"/>
          </a:xfrm>
          <a:prstGeom prst="rect">
            <a:avLst/>
          </a:prstGeom>
        </p:spPr>
      </p:pic>
      <p:pic>
        <p:nvPicPr>
          <p:cNvPr id="3" name="Picture 2">
            <a:extLst>
              <a:ext uri="{FF2B5EF4-FFF2-40B4-BE49-F238E27FC236}">
                <a16:creationId xmlns:a16="http://schemas.microsoft.com/office/drawing/2014/main" id="{0321A6FF-0087-3E53-6E3F-49DEEE8716C9}"/>
              </a:ext>
            </a:extLst>
          </p:cNvPr>
          <p:cNvPicPr>
            <a:picLocks noChangeAspect="1"/>
          </p:cNvPicPr>
          <p:nvPr/>
        </p:nvPicPr>
        <p:blipFill>
          <a:blip r:embed="rId4"/>
          <a:stretch>
            <a:fillRect/>
          </a:stretch>
        </p:blipFill>
        <p:spPr>
          <a:xfrm>
            <a:off x="1411357" y="1085859"/>
            <a:ext cx="9622475" cy="5295064"/>
          </a:xfrm>
          <a:prstGeom prst="rect">
            <a:avLst/>
          </a:prstGeom>
        </p:spPr>
      </p:pic>
      <p:sp>
        <p:nvSpPr>
          <p:cNvPr id="4" name="Rectangle 3">
            <a:extLst>
              <a:ext uri="{FF2B5EF4-FFF2-40B4-BE49-F238E27FC236}">
                <a16:creationId xmlns:a16="http://schemas.microsoft.com/office/drawing/2014/main" id="{307640C0-952C-AA90-51DC-6FFEFD06F87D}"/>
              </a:ext>
            </a:extLst>
          </p:cNvPr>
          <p:cNvSpPr/>
          <p:nvPr/>
        </p:nvSpPr>
        <p:spPr>
          <a:xfrm>
            <a:off x="0" y="1085859"/>
            <a:ext cx="12192000" cy="1108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2" descr="Interhab">
            <a:extLst>
              <a:ext uri="{FF2B5EF4-FFF2-40B4-BE49-F238E27FC236}">
                <a16:creationId xmlns:a16="http://schemas.microsoft.com/office/drawing/2014/main" id="{0D777EAD-9AC1-B8D5-C01F-70E1F7928D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74106" y="5883599"/>
            <a:ext cx="373997" cy="373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043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0"/>
            <a:ext cx="437253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2582" r="24912"/>
          <a:stretch/>
        </p:blipFill>
        <p:spPr>
          <a:xfrm>
            <a:off x="123217" y="1461054"/>
            <a:ext cx="3136817" cy="4919869"/>
          </a:xfrm>
          <a:prstGeom prst="rect">
            <a:avLst/>
          </a:prstGeom>
        </p:spPr>
      </p:pic>
      <p:pic>
        <p:nvPicPr>
          <p:cNvPr id="3" name="Picture 2">
            <a:extLst>
              <a:ext uri="{FF2B5EF4-FFF2-40B4-BE49-F238E27FC236}">
                <a16:creationId xmlns:a16="http://schemas.microsoft.com/office/drawing/2014/main" id="{4D309A8B-5300-4FDE-99DB-7EEE84408371}"/>
              </a:ext>
            </a:extLst>
          </p:cNvPr>
          <p:cNvPicPr>
            <a:picLocks noChangeAspect="1"/>
          </p:cNvPicPr>
          <p:nvPr/>
        </p:nvPicPr>
        <p:blipFill>
          <a:blip r:embed="rId4"/>
          <a:stretch>
            <a:fillRect/>
          </a:stretch>
        </p:blipFill>
        <p:spPr>
          <a:xfrm>
            <a:off x="330895" y="280911"/>
            <a:ext cx="620644" cy="620644"/>
          </a:xfrm>
          <a:prstGeom prst="rect">
            <a:avLst/>
          </a:prstGeom>
        </p:spPr>
      </p:pic>
      <p:sp>
        <p:nvSpPr>
          <p:cNvPr id="4" name="Rectangle 3">
            <a:extLst>
              <a:ext uri="{FF2B5EF4-FFF2-40B4-BE49-F238E27FC236}">
                <a16:creationId xmlns:a16="http://schemas.microsoft.com/office/drawing/2014/main" id="{18503883-81CB-445F-B7DF-2F8390418BAD}"/>
              </a:ext>
            </a:extLst>
          </p:cNvPr>
          <p:cNvSpPr/>
          <p:nvPr/>
        </p:nvSpPr>
        <p:spPr>
          <a:xfrm>
            <a:off x="0" y="6380923"/>
            <a:ext cx="12192000" cy="4804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362609AF-21EB-F5E1-6F2F-F4CD26FBA0AD}"/>
              </a:ext>
            </a:extLst>
          </p:cNvPr>
          <p:cNvSpPr txBox="1">
            <a:spLocks/>
          </p:cNvSpPr>
          <p:nvPr/>
        </p:nvSpPr>
        <p:spPr>
          <a:xfrm>
            <a:off x="3260034" y="1632223"/>
            <a:ext cx="8779565" cy="36203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charset="0"/>
                <a:ea typeface="Lato" charset="0"/>
                <a:cs typeface="Lato"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charset="0"/>
                <a:ea typeface="Lato Light" charset="0"/>
                <a:cs typeface="Lato Light"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erriweather" charset="0"/>
                <a:ea typeface="Merriweather" charset="0"/>
                <a:cs typeface="Merriweather"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Did you choose when to wake up?</a:t>
            </a:r>
          </a:p>
          <a:p>
            <a:r>
              <a:rPr lang="en-US" dirty="0"/>
              <a:t>Did you choose whether or not to shower this morning?</a:t>
            </a:r>
          </a:p>
          <a:p>
            <a:r>
              <a:rPr lang="en-US" dirty="0"/>
              <a:t>Did you choose what to wear?</a:t>
            </a:r>
          </a:p>
          <a:p>
            <a:r>
              <a:rPr lang="en-US" dirty="0"/>
              <a:t>Did you choose what to have for breakfast or lunch?</a:t>
            </a:r>
          </a:p>
          <a:p>
            <a:r>
              <a:rPr lang="en-US" dirty="0"/>
              <a:t>Did you choose where you would go today?</a:t>
            </a:r>
          </a:p>
          <a:p>
            <a:r>
              <a:rPr lang="en-US" dirty="0"/>
              <a:t>Did you choose what you would do today?</a:t>
            </a:r>
          </a:p>
          <a:p>
            <a:r>
              <a:rPr lang="en-US" dirty="0"/>
              <a:t>Did you choose who you would spend time with?</a:t>
            </a:r>
          </a:p>
        </p:txBody>
      </p:sp>
      <p:sp>
        <p:nvSpPr>
          <p:cNvPr id="12" name="TextBox 11">
            <a:extLst>
              <a:ext uri="{FF2B5EF4-FFF2-40B4-BE49-F238E27FC236}">
                <a16:creationId xmlns:a16="http://schemas.microsoft.com/office/drawing/2014/main" id="{1BCB2A01-B9F6-2358-1219-72673C7FEDBC}"/>
              </a:ext>
            </a:extLst>
          </p:cNvPr>
          <p:cNvSpPr txBox="1"/>
          <p:nvPr/>
        </p:nvSpPr>
        <p:spPr>
          <a:xfrm>
            <a:off x="1802705" y="477077"/>
            <a:ext cx="10058400" cy="707886"/>
          </a:xfrm>
          <a:prstGeom prst="rect">
            <a:avLst/>
          </a:prstGeom>
          <a:noFill/>
        </p:spPr>
        <p:txBody>
          <a:bodyPr wrap="square" rtlCol="0">
            <a:spAutoFit/>
          </a:bodyPr>
          <a:lstStyle/>
          <a:p>
            <a:r>
              <a:rPr lang="en-US" sz="4000" dirty="0"/>
              <a:t>What choices did you make today?</a:t>
            </a:r>
          </a:p>
        </p:txBody>
      </p:sp>
      <p:sp>
        <p:nvSpPr>
          <p:cNvPr id="14" name="Rectangle 13">
            <a:extLst>
              <a:ext uri="{FF2B5EF4-FFF2-40B4-BE49-F238E27FC236}">
                <a16:creationId xmlns:a16="http://schemas.microsoft.com/office/drawing/2014/main" id="{B41517C7-E363-11B0-4D51-F60E1F85C0BC}"/>
              </a:ext>
            </a:extLst>
          </p:cNvPr>
          <p:cNvSpPr/>
          <p:nvPr/>
        </p:nvSpPr>
        <p:spPr>
          <a:xfrm>
            <a:off x="-51619" y="1335891"/>
            <a:ext cx="12192000" cy="1108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2" descr="Interhab">
            <a:extLst>
              <a:ext uri="{FF2B5EF4-FFF2-40B4-BE49-F238E27FC236}">
                <a16:creationId xmlns:a16="http://schemas.microsoft.com/office/drawing/2014/main" id="{3A1E8F86-5ECE-59C9-19A5-BAD0F0B8C9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74106" y="5883599"/>
            <a:ext cx="373997" cy="373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94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10;&#10;Description automatically generated">
            <a:extLst>
              <a:ext uri="{FF2B5EF4-FFF2-40B4-BE49-F238E27FC236}">
                <a16:creationId xmlns:a16="http://schemas.microsoft.com/office/drawing/2014/main" id="{F7E54B00-BD0B-4573-AE47-54D5A9906480}"/>
              </a:ext>
            </a:extLst>
          </p:cNvPr>
          <p:cNvPicPr>
            <a:picLocks noChangeAspect="1"/>
          </p:cNvPicPr>
          <p:nvPr/>
        </p:nvPicPr>
        <p:blipFill rotWithShape="1">
          <a:blip r:embed="rId3">
            <a:extLst>
              <a:ext uri="{28A0092B-C50C-407E-A947-70E740481C1C}">
                <a14:useLocalDpi xmlns:a14="http://schemas.microsoft.com/office/drawing/2010/main" val="0"/>
              </a:ext>
            </a:extLst>
          </a:blip>
          <a:srcRect l="20940" t="6395" r="1" b="5264"/>
          <a:stretch/>
        </p:blipFill>
        <p:spPr>
          <a:xfrm>
            <a:off x="0" y="1177482"/>
            <a:ext cx="4316230" cy="5143649"/>
          </a:xfrm>
          <a:prstGeom prst="rect">
            <a:avLst/>
          </a:prstGeom>
        </p:spPr>
      </p:pic>
      <p:grpSp>
        <p:nvGrpSpPr>
          <p:cNvPr id="11" name="Group 10">
            <a:extLst>
              <a:ext uri="{FF2B5EF4-FFF2-40B4-BE49-F238E27FC236}">
                <a16:creationId xmlns:a16="http://schemas.microsoft.com/office/drawing/2014/main" id="{AFA33D85-705D-ED41-AF7C-77A2BE2C1753}"/>
              </a:ext>
            </a:extLst>
          </p:cNvPr>
          <p:cNvGrpSpPr/>
          <p:nvPr/>
        </p:nvGrpSpPr>
        <p:grpSpPr>
          <a:xfrm>
            <a:off x="415425" y="0"/>
            <a:ext cx="922569" cy="1008517"/>
            <a:chOff x="415425" y="0"/>
            <a:chExt cx="922569" cy="1008517"/>
          </a:xfrm>
        </p:grpSpPr>
        <p:sp>
          <p:nvSpPr>
            <p:cNvPr id="12" name="Rectangle 11">
              <a:extLst>
                <a:ext uri="{FF2B5EF4-FFF2-40B4-BE49-F238E27FC236}">
                  <a16:creationId xmlns:a16="http://schemas.microsoft.com/office/drawing/2014/main" id="{3D7D54EB-199C-D84F-BAFC-BCCF65F6E0C3}"/>
                </a:ext>
              </a:extLst>
            </p:cNvPr>
            <p:cNvSpPr/>
            <p:nvPr/>
          </p:nvSpPr>
          <p:spPr>
            <a:xfrm>
              <a:off x="417498" y="0"/>
              <a:ext cx="920496" cy="1008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5500CABD-E4F4-E843-A863-79B2178541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425" y="88021"/>
              <a:ext cx="920496" cy="920496"/>
            </a:xfrm>
            <a:prstGeom prst="rect">
              <a:avLst/>
            </a:prstGeom>
          </p:spPr>
        </p:pic>
      </p:grpSp>
      <p:pic>
        <p:nvPicPr>
          <p:cNvPr id="2" name="Picture 1">
            <a:extLst>
              <a:ext uri="{FF2B5EF4-FFF2-40B4-BE49-F238E27FC236}">
                <a16:creationId xmlns:a16="http://schemas.microsoft.com/office/drawing/2014/main" id="{B71ABC0D-4A0D-35B9-A4D3-1AC55E587821}"/>
              </a:ext>
            </a:extLst>
          </p:cNvPr>
          <p:cNvPicPr>
            <a:picLocks noChangeAspect="1"/>
          </p:cNvPicPr>
          <p:nvPr/>
        </p:nvPicPr>
        <p:blipFill>
          <a:blip r:embed="rId5"/>
          <a:stretch>
            <a:fillRect/>
          </a:stretch>
        </p:blipFill>
        <p:spPr>
          <a:xfrm>
            <a:off x="4316230" y="1714350"/>
            <a:ext cx="7774606" cy="4373216"/>
          </a:xfrm>
          <a:prstGeom prst="rect">
            <a:avLst/>
          </a:prstGeom>
        </p:spPr>
      </p:pic>
      <p:sp>
        <p:nvSpPr>
          <p:cNvPr id="9" name="TextBox 8">
            <a:extLst>
              <a:ext uri="{FF2B5EF4-FFF2-40B4-BE49-F238E27FC236}">
                <a16:creationId xmlns:a16="http://schemas.microsoft.com/office/drawing/2014/main" id="{AFF1696F-4613-E874-054A-BE7DADDDA96C}"/>
              </a:ext>
            </a:extLst>
          </p:cNvPr>
          <p:cNvSpPr txBox="1"/>
          <p:nvPr/>
        </p:nvSpPr>
        <p:spPr>
          <a:xfrm>
            <a:off x="3873984" y="205249"/>
            <a:ext cx="5546035" cy="769441"/>
          </a:xfrm>
          <a:prstGeom prst="rect">
            <a:avLst/>
          </a:prstGeom>
          <a:noFill/>
        </p:spPr>
        <p:txBody>
          <a:bodyPr wrap="square" rtlCol="0">
            <a:spAutoFit/>
          </a:bodyPr>
          <a:lstStyle/>
          <a:p>
            <a:r>
              <a:rPr lang="en-US" sz="4400" dirty="0"/>
              <a:t>It’s a way of life!</a:t>
            </a:r>
          </a:p>
        </p:txBody>
      </p:sp>
      <p:sp>
        <p:nvSpPr>
          <p:cNvPr id="15" name="Rectangle 14">
            <a:extLst>
              <a:ext uri="{FF2B5EF4-FFF2-40B4-BE49-F238E27FC236}">
                <a16:creationId xmlns:a16="http://schemas.microsoft.com/office/drawing/2014/main" id="{77613EF4-A6FC-52FB-17AF-8568794BB0A6}"/>
              </a:ext>
            </a:extLst>
          </p:cNvPr>
          <p:cNvSpPr/>
          <p:nvPr/>
        </p:nvSpPr>
        <p:spPr>
          <a:xfrm>
            <a:off x="0" y="1054492"/>
            <a:ext cx="12192000" cy="1108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2" descr="Interhab">
            <a:extLst>
              <a:ext uri="{FF2B5EF4-FFF2-40B4-BE49-F238E27FC236}">
                <a16:creationId xmlns:a16="http://schemas.microsoft.com/office/drawing/2014/main" id="{EDFC0E41-4FA3-E798-7B44-EF3532986F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68308" y="6247041"/>
            <a:ext cx="373997" cy="373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073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B18DAE8-C948-1D07-F60B-90AD96D6F235}"/>
              </a:ext>
            </a:extLst>
          </p:cNvPr>
          <p:cNvSpPr/>
          <p:nvPr/>
        </p:nvSpPr>
        <p:spPr>
          <a:xfrm>
            <a:off x="-51619" y="1503164"/>
            <a:ext cx="12192000" cy="1108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C552E9B-6398-A512-9AA6-522DB29AB828}"/>
              </a:ext>
            </a:extLst>
          </p:cNvPr>
          <p:cNvSpPr/>
          <p:nvPr/>
        </p:nvSpPr>
        <p:spPr>
          <a:xfrm>
            <a:off x="1" y="6428792"/>
            <a:ext cx="12192000" cy="4455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3F5A6458-C39D-7738-12E5-C0B9B8EB3972}"/>
              </a:ext>
            </a:extLst>
          </p:cNvPr>
          <p:cNvSpPr txBox="1"/>
          <p:nvPr/>
        </p:nvSpPr>
        <p:spPr>
          <a:xfrm>
            <a:off x="733425" y="1992836"/>
            <a:ext cx="10782300" cy="3185487"/>
          </a:xfrm>
          <a:prstGeom prst="rect">
            <a:avLst/>
          </a:prstGeom>
          <a:noFill/>
        </p:spPr>
        <p:txBody>
          <a:bodyPr wrap="square" rtlCol="0">
            <a:spAutoFit/>
          </a:bodyPr>
          <a:lstStyle/>
          <a:p>
            <a:pPr marL="44450" algn="ctr">
              <a:spcAft>
                <a:spcPts val="300"/>
              </a:spcAft>
            </a:pPr>
            <a:r>
              <a:rPr lang="en-US" sz="3200" dirty="0">
                <a:solidFill>
                  <a:schemeClr val="tx1"/>
                </a:solidFill>
              </a:rPr>
              <a:t>Rights = </a:t>
            </a:r>
            <a:r>
              <a:rPr lang="en-US" sz="3200" dirty="0">
                <a:solidFill>
                  <a:srgbClr val="00B050"/>
                </a:solidFill>
              </a:rPr>
              <a:t>Choice</a:t>
            </a:r>
            <a:r>
              <a:rPr lang="en-US" sz="3200" dirty="0">
                <a:solidFill>
                  <a:schemeClr val="tx1"/>
                </a:solidFill>
              </a:rPr>
              <a:t> = Self-Determination</a:t>
            </a:r>
          </a:p>
          <a:p>
            <a:pPr marL="44450" indent="0">
              <a:lnSpc>
                <a:spcPct val="100000"/>
              </a:lnSpc>
              <a:spcBef>
                <a:spcPts val="0"/>
              </a:spcBef>
              <a:spcAft>
                <a:spcPts val="300"/>
              </a:spcAft>
              <a:buNone/>
            </a:pPr>
            <a:endParaRPr lang="en-US" sz="1800" dirty="0"/>
          </a:p>
          <a:p>
            <a:pPr marL="0" indent="0">
              <a:lnSpc>
                <a:spcPct val="100000"/>
              </a:lnSpc>
              <a:spcBef>
                <a:spcPts val="0"/>
              </a:spcBef>
              <a:buNone/>
              <a:tabLst>
                <a:tab pos="8970963" algn="l"/>
              </a:tabLst>
            </a:pPr>
            <a:r>
              <a:rPr lang="en-US" dirty="0">
                <a:latin typeface="Merriweather" panose="00000500000000000000" pitchFamily="2" charset="0"/>
              </a:rPr>
              <a:t>Self-Determination is the right to make </a:t>
            </a:r>
            <a:r>
              <a:rPr lang="en-US" b="1" i="1" dirty="0">
                <a:solidFill>
                  <a:srgbClr val="00B050"/>
                </a:solidFill>
                <a:latin typeface="Merriweather" panose="00000500000000000000" pitchFamily="2" charset="0"/>
              </a:rPr>
              <a:t>your own </a:t>
            </a:r>
            <a:r>
              <a:rPr lang="en-US" dirty="0">
                <a:latin typeface="Merriweather" panose="00000500000000000000" pitchFamily="2" charset="0"/>
              </a:rPr>
              <a:t>decisions</a:t>
            </a:r>
          </a:p>
          <a:p>
            <a:pPr marL="0" indent="0">
              <a:lnSpc>
                <a:spcPct val="100000"/>
              </a:lnSpc>
              <a:spcBef>
                <a:spcPts val="0"/>
              </a:spcBef>
              <a:buNone/>
            </a:pPr>
            <a:r>
              <a:rPr lang="en-US" dirty="0">
                <a:latin typeface="Merriweather" panose="00000500000000000000" pitchFamily="2" charset="0"/>
              </a:rPr>
              <a:t> </a:t>
            </a:r>
          </a:p>
          <a:p>
            <a:pPr marL="0" indent="0">
              <a:lnSpc>
                <a:spcPct val="100000"/>
              </a:lnSpc>
              <a:spcBef>
                <a:spcPts val="0"/>
              </a:spcBef>
              <a:buNone/>
            </a:pPr>
            <a:r>
              <a:rPr lang="en-US" dirty="0">
                <a:latin typeface="Merriweather" panose="00000500000000000000" pitchFamily="2" charset="0"/>
              </a:rPr>
              <a:t>The </a:t>
            </a:r>
            <a:r>
              <a:rPr lang="en-US" b="1" i="1" dirty="0">
                <a:solidFill>
                  <a:srgbClr val="00B050"/>
                </a:solidFill>
                <a:latin typeface="Merriweather" panose="00000500000000000000" pitchFamily="2" charset="0"/>
              </a:rPr>
              <a:t>ability</a:t>
            </a:r>
            <a:r>
              <a:rPr lang="en-US" dirty="0">
                <a:latin typeface="Merriweather" panose="00000500000000000000" pitchFamily="2" charset="0"/>
              </a:rPr>
              <a:t> and </a:t>
            </a:r>
            <a:r>
              <a:rPr lang="en-US" b="1" i="1" dirty="0">
                <a:solidFill>
                  <a:srgbClr val="00B050"/>
                </a:solidFill>
                <a:latin typeface="Merriweather" panose="00000500000000000000" pitchFamily="2" charset="0"/>
              </a:rPr>
              <a:t>opportunity</a:t>
            </a:r>
            <a:r>
              <a:rPr lang="en-US" dirty="0">
                <a:latin typeface="Merriweather" panose="00000500000000000000" pitchFamily="2" charset="0"/>
              </a:rPr>
              <a:t> to be ‘causal agents’ being actors in your lives instead of being acted upon</a:t>
            </a:r>
          </a:p>
          <a:p>
            <a:pPr marL="0" indent="0">
              <a:lnSpc>
                <a:spcPct val="100000"/>
              </a:lnSpc>
              <a:spcBef>
                <a:spcPts val="0"/>
              </a:spcBef>
              <a:buNone/>
            </a:pPr>
            <a:r>
              <a:rPr lang="en-US" dirty="0">
                <a:latin typeface="Merriweather" panose="00000500000000000000" pitchFamily="2" charset="0"/>
              </a:rPr>
              <a:t> </a:t>
            </a:r>
          </a:p>
          <a:p>
            <a:pPr marL="0" indent="0">
              <a:lnSpc>
                <a:spcPct val="100000"/>
              </a:lnSpc>
              <a:spcBef>
                <a:spcPts val="0"/>
              </a:spcBef>
              <a:spcAft>
                <a:spcPts val="2400"/>
              </a:spcAft>
              <a:buNone/>
            </a:pPr>
            <a:r>
              <a:rPr lang="en-US" dirty="0">
                <a:latin typeface="Merriweather" panose="00000500000000000000" pitchFamily="2" charset="0"/>
              </a:rPr>
              <a:t>The </a:t>
            </a:r>
            <a:r>
              <a:rPr lang="en-US" dirty="0">
                <a:solidFill>
                  <a:srgbClr val="00B050"/>
                </a:solidFill>
                <a:latin typeface="Merriweather" panose="00000500000000000000" pitchFamily="2" charset="0"/>
              </a:rPr>
              <a:t>foundation</a:t>
            </a:r>
            <a:r>
              <a:rPr lang="en-US" dirty="0">
                <a:latin typeface="Merriweather" panose="00000500000000000000" pitchFamily="2" charset="0"/>
              </a:rPr>
              <a:t> of Self-Directed Service &amp; Supported Decision-Making models</a:t>
            </a:r>
          </a:p>
          <a:p>
            <a:endParaRPr lang="en-US" dirty="0"/>
          </a:p>
        </p:txBody>
      </p:sp>
      <p:sp>
        <p:nvSpPr>
          <p:cNvPr id="2" name="TextBox 1">
            <a:extLst>
              <a:ext uri="{FF2B5EF4-FFF2-40B4-BE49-F238E27FC236}">
                <a16:creationId xmlns:a16="http://schemas.microsoft.com/office/drawing/2014/main" id="{7BCC07F0-9001-76D1-818C-35A41285FA5B}"/>
              </a:ext>
            </a:extLst>
          </p:cNvPr>
          <p:cNvSpPr txBox="1"/>
          <p:nvPr/>
        </p:nvSpPr>
        <p:spPr>
          <a:xfrm>
            <a:off x="941591" y="550385"/>
            <a:ext cx="10159181" cy="584775"/>
          </a:xfrm>
          <a:prstGeom prst="rect">
            <a:avLst/>
          </a:prstGeom>
          <a:noFill/>
        </p:spPr>
        <p:txBody>
          <a:bodyPr wrap="square">
            <a:spAutoFit/>
          </a:bodyPr>
          <a:lstStyle/>
          <a:p>
            <a:pPr algn="ctr"/>
            <a:r>
              <a:rPr lang="en-US" sz="3200" dirty="0">
                <a:latin typeface="Merriweather" panose="00000500000000000000" pitchFamily="2" charset="0"/>
                <a:cs typeface="Calibri" panose="020F0502020204030204" pitchFamily="34" charset="0"/>
              </a:rPr>
              <a:t>Principles of Self-Determination</a:t>
            </a:r>
            <a:endParaRPr lang="en-US" sz="3200" cap="small" dirty="0">
              <a:latin typeface="Merriweather" panose="00000500000000000000" pitchFamily="2" charset="0"/>
              <a:cs typeface="Calibri" panose="020F0502020204030204" pitchFamily="34" charset="0"/>
            </a:endParaRPr>
          </a:p>
        </p:txBody>
      </p:sp>
      <p:pic>
        <p:nvPicPr>
          <p:cNvPr id="3" name="Picture 2" descr="Interhab">
            <a:extLst>
              <a:ext uri="{FF2B5EF4-FFF2-40B4-BE49-F238E27FC236}">
                <a16:creationId xmlns:a16="http://schemas.microsoft.com/office/drawing/2014/main" id="{85A52E47-E7BF-EAEC-9230-BE5973B84D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4106" y="5883599"/>
            <a:ext cx="373997" cy="373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94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AE8CD09A-4AD3-49AD-B197-13DA107EC614}"/>
              </a:ext>
            </a:extLst>
          </p:cNvPr>
          <p:cNvGraphicFramePr/>
          <p:nvPr/>
        </p:nvGraphicFramePr>
        <p:xfrm>
          <a:off x="5231396" y="920948"/>
          <a:ext cx="6308411" cy="5564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CCA515BA-5330-49A6-86DB-21637877670B}"/>
              </a:ext>
            </a:extLst>
          </p:cNvPr>
          <p:cNvSpPr>
            <a:spLocks noGrp="1"/>
          </p:cNvSpPr>
          <p:nvPr>
            <p:ph type="title"/>
          </p:nvPr>
        </p:nvSpPr>
        <p:spPr>
          <a:xfrm>
            <a:off x="351089" y="913172"/>
            <a:ext cx="5423546" cy="3438169"/>
          </a:xfrm>
        </p:spPr>
        <p:txBody>
          <a:bodyPr>
            <a:normAutofit/>
          </a:bodyPr>
          <a:lstStyle/>
          <a:p>
            <a:pPr algn="r"/>
            <a:r>
              <a:rPr lang="en-US" sz="4800" dirty="0">
                <a:solidFill>
                  <a:schemeClr val="tx2"/>
                </a:solidFill>
              </a:rPr>
              <a:t>Principles of </a:t>
            </a:r>
            <a:br>
              <a:rPr lang="en-US" sz="4800" dirty="0">
                <a:solidFill>
                  <a:schemeClr val="tx2"/>
                </a:solidFill>
              </a:rPr>
            </a:br>
            <a:r>
              <a:rPr lang="en-US" sz="4800" dirty="0">
                <a:solidFill>
                  <a:schemeClr val="tx2"/>
                </a:solidFill>
              </a:rPr>
              <a:t>Self-Determination</a:t>
            </a:r>
          </a:p>
        </p:txBody>
      </p:sp>
      <p:grpSp>
        <p:nvGrpSpPr>
          <p:cNvPr id="4" name="Group 3">
            <a:extLst>
              <a:ext uri="{FF2B5EF4-FFF2-40B4-BE49-F238E27FC236}">
                <a16:creationId xmlns:a16="http://schemas.microsoft.com/office/drawing/2014/main" id="{C710C9E2-15B9-4517-94AB-970506986271}"/>
              </a:ext>
            </a:extLst>
          </p:cNvPr>
          <p:cNvGrpSpPr>
            <a:grpSpLocks noChangeAspect="1"/>
          </p:cNvGrpSpPr>
          <p:nvPr/>
        </p:nvGrpSpPr>
        <p:grpSpPr>
          <a:xfrm>
            <a:off x="0" y="5507501"/>
            <a:ext cx="1371600" cy="1350499"/>
            <a:chOff x="0" y="5691357"/>
            <a:chExt cx="995809" cy="980489"/>
          </a:xfrm>
        </p:grpSpPr>
        <p:sp>
          <p:nvSpPr>
            <p:cNvPr id="7" name="Rectangle 6">
              <a:extLst>
                <a:ext uri="{FF2B5EF4-FFF2-40B4-BE49-F238E27FC236}">
                  <a16:creationId xmlns:a16="http://schemas.microsoft.com/office/drawing/2014/main" id="{442B4080-A023-4FE1-BD41-D34747AD4C8F}"/>
                </a:ext>
              </a:extLst>
            </p:cNvPr>
            <p:cNvSpPr/>
            <p:nvPr/>
          </p:nvSpPr>
          <p:spPr>
            <a:xfrm>
              <a:off x="0" y="5691357"/>
              <a:ext cx="995809" cy="980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latin typeface="Merriweather"/>
              </a:endParaRPr>
            </a:p>
          </p:txBody>
        </p:sp>
        <p:pic>
          <p:nvPicPr>
            <p:cNvPr id="9" name="Picture 8" descr="A picture containing drawing&#10;&#10;Description automatically generated">
              <a:extLst>
                <a:ext uri="{FF2B5EF4-FFF2-40B4-BE49-F238E27FC236}">
                  <a16:creationId xmlns:a16="http://schemas.microsoft.com/office/drawing/2014/main" id="{F0989DE0-854C-4310-A1E3-A0EE9AC869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057" y="5856738"/>
              <a:ext cx="727694" cy="649726"/>
            </a:xfrm>
            <a:prstGeom prst="rect">
              <a:avLst/>
            </a:prstGeom>
          </p:spPr>
        </p:pic>
      </p:grpSp>
      <p:pic>
        <p:nvPicPr>
          <p:cNvPr id="3" name="Picture 2">
            <a:extLst>
              <a:ext uri="{FF2B5EF4-FFF2-40B4-BE49-F238E27FC236}">
                <a16:creationId xmlns:a16="http://schemas.microsoft.com/office/drawing/2014/main" id="{BD36B971-4AE5-6709-B661-D4919961726A}"/>
              </a:ext>
            </a:extLst>
          </p:cNvPr>
          <p:cNvPicPr>
            <a:picLocks noChangeAspect="1"/>
          </p:cNvPicPr>
          <p:nvPr/>
        </p:nvPicPr>
        <p:blipFill>
          <a:blip r:embed="rId9"/>
          <a:stretch>
            <a:fillRect/>
          </a:stretch>
        </p:blipFill>
        <p:spPr>
          <a:xfrm>
            <a:off x="537378" y="5886275"/>
            <a:ext cx="2037735" cy="723748"/>
          </a:xfrm>
          <a:prstGeom prst="rect">
            <a:avLst/>
          </a:prstGeom>
        </p:spPr>
      </p:pic>
      <p:pic>
        <p:nvPicPr>
          <p:cNvPr id="6" name="Picture 5" descr="Interhab">
            <a:extLst>
              <a:ext uri="{FF2B5EF4-FFF2-40B4-BE49-F238E27FC236}">
                <a16:creationId xmlns:a16="http://schemas.microsoft.com/office/drawing/2014/main" id="{B559873D-0C01-6873-B755-013F8F8F7BE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674106" y="5883599"/>
            <a:ext cx="373997" cy="373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33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A7435F60-FB60-418D-B36C-0A265D7214B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B433F387-BF18-4D76-AEF6-616876CC394A}"/>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graphicEl>
                                              <a:dgm id="{DF8F2F03-1187-489B-A0C4-38173011AF87}"/>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graphicEl>
                                              <a:dgm id="{2AE31EBA-0AF9-40F9-88B4-4C28C48F327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graphicEl>
                                              <a:dgm id="{2FE35DCD-54C0-4EFF-94BF-BC2760FEDE9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B18DAE8-C948-1D07-F60B-90AD96D6F235}"/>
              </a:ext>
            </a:extLst>
          </p:cNvPr>
          <p:cNvSpPr/>
          <p:nvPr/>
        </p:nvSpPr>
        <p:spPr>
          <a:xfrm>
            <a:off x="-51619" y="1307262"/>
            <a:ext cx="12192000" cy="1108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C552E9B-6398-A512-9AA6-522DB29AB828}"/>
              </a:ext>
            </a:extLst>
          </p:cNvPr>
          <p:cNvSpPr/>
          <p:nvPr/>
        </p:nvSpPr>
        <p:spPr>
          <a:xfrm>
            <a:off x="1" y="6428792"/>
            <a:ext cx="12192000" cy="4455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5B347A24-9025-FB83-F5E5-0916F1464CFD}"/>
              </a:ext>
            </a:extLst>
          </p:cNvPr>
          <p:cNvSpPr txBox="1"/>
          <p:nvPr/>
        </p:nvSpPr>
        <p:spPr>
          <a:xfrm>
            <a:off x="1016409" y="444245"/>
            <a:ext cx="10159181" cy="769441"/>
          </a:xfrm>
          <a:prstGeom prst="rect">
            <a:avLst/>
          </a:prstGeom>
          <a:noFill/>
        </p:spPr>
        <p:txBody>
          <a:bodyPr wrap="square">
            <a:spAutoFit/>
          </a:bodyPr>
          <a:lstStyle/>
          <a:p>
            <a:pPr algn="ctr"/>
            <a:r>
              <a:rPr lang="en-US" sz="4400" dirty="0">
                <a:latin typeface="Calibri" panose="020F0502020204030204" pitchFamily="34" charset="0"/>
                <a:cs typeface="Calibri" panose="020F0502020204030204" pitchFamily="34" charset="0"/>
              </a:rPr>
              <a:t>Benefits of Self-Direction</a:t>
            </a:r>
            <a:endParaRPr lang="en-US" sz="4400" cap="small"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01EDF749-FABA-3F9F-1736-F9D00BFB3F61}"/>
              </a:ext>
            </a:extLst>
          </p:cNvPr>
          <p:cNvPicPr>
            <a:picLocks noChangeAspect="1"/>
          </p:cNvPicPr>
          <p:nvPr/>
        </p:nvPicPr>
        <p:blipFill>
          <a:blip r:embed="rId3"/>
          <a:stretch>
            <a:fillRect/>
          </a:stretch>
        </p:blipFill>
        <p:spPr>
          <a:xfrm>
            <a:off x="1981200" y="1606360"/>
            <a:ext cx="7909022" cy="4448825"/>
          </a:xfrm>
          <a:prstGeom prst="rect">
            <a:avLst/>
          </a:prstGeom>
        </p:spPr>
      </p:pic>
      <p:pic>
        <p:nvPicPr>
          <p:cNvPr id="2" name="Picture 1" descr="Interhab">
            <a:extLst>
              <a:ext uri="{FF2B5EF4-FFF2-40B4-BE49-F238E27FC236}">
                <a16:creationId xmlns:a16="http://schemas.microsoft.com/office/drawing/2014/main" id="{FC258383-DE46-53FD-44A2-EF6735239A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74106" y="5883599"/>
            <a:ext cx="373997" cy="373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68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TI Custom - PPT Theme">
  <a:themeElements>
    <a:clrScheme name="GTI Custom 1">
      <a:dk1>
        <a:srgbClr val="2F4C5D"/>
      </a:dk1>
      <a:lt1>
        <a:srgbClr val="FFFFFF"/>
      </a:lt1>
      <a:dk2>
        <a:srgbClr val="5E86A0"/>
      </a:dk2>
      <a:lt2>
        <a:srgbClr val="A29333"/>
      </a:lt2>
      <a:accent1>
        <a:srgbClr val="DDB94F"/>
      </a:accent1>
      <a:accent2>
        <a:srgbClr val="858585"/>
      </a:accent2>
      <a:accent3>
        <a:srgbClr val="5E86A0"/>
      </a:accent3>
      <a:accent4>
        <a:srgbClr val="E9EDF0"/>
      </a:accent4>
      <a:accent5>
        <a:srgbClr val="ABB2C5"/>
      </a:accent5>
      <a:accent6>
        <a:srgbClr val="333333"/>
      </a:accent6>
      <a:hlink>
        <a:srgbClr val="0563C1"/>
      </a:hlink>
      <a:folHlink>
        <a:srgbClr val="954F72"/>
      </a:folHlink>
    </a:clrScheme>
    <a:fontScheme name="GT Brand Fonts">
      <a:majorFont>
        <a:latin typeface="Lato Bold"/>
        <a:ea typeface=""/>
        <a:cs typeface=""/>
      </a:majorFont>
      <a:minorFont>
        <a:latin typeface="Merriweather"/>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ial GT Template" id="{B416F82A-1992-4B87-9EE6-33AB7625A6D2}" vid="{BA38D1C5-D1C1-443E-A474-53E27EB90C18}"/>
    </a:ext>
  </a:extLst>
</a:theme>
</file>

<file path=ppt/theme/theme2.xml><?xml version="1.0" encoding="utf-8"?>
<a:theme xmlns:a="http://schemas.openxmlformats.org/drawingml/2006/main" name="GT Independence">
  <a:themeElements>
    <a:clrScheme name="GT Independence">
      <a:dk1>
        <a:srgbClr val="2E4B5C"/>
      </a:dk1>
      <a:lt1>
        <a:srgbClr val="FFFFFF"/>
      </a:lt1>
      <a:dk2>
        <a:srgbClr val="44546A"/>
      </a:dk2>
      <a:lt2>
        <a:srgbClr val="E7E6E6"/>
      </a:lt2>
      <a:accent1>
        <a:srgbClr val="5E85A0"/>
      </a:accent1>
      <a:accent2>
        <a:srgbClr val="A19432"/>
      </a:accent2>
      <a:accent3>
        <a:srgbClr val="A5A5A5"/>
      </a:accent3>
      <a:accent4>
        <a:srgbClr val="323332"/>
      </a:accent4>
      <a:accent5>
        <a:srgbClr val="848584"/>
      </a:accent5>
      <a:accent6>
        <a:srgbClr val="D0AD4E"/>
      </a:accent6>
      <a:hlink>
        <a:srgbClr val="99A1B1"/>
      </a:hlink>
      <a:folHlink>
        <a:srgbClr val="E8ECF0"/>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E5D06867ED03A4E8476C9FFD2C14B95" ma:contentTypeVersion="14" ma:contentTypeDescription="Create a new document." ma:contentTypeScope="" ma:versionID="14f1517b49e2d5a3d73770c72f1e4bad">
  <xsd:schema xmlns:xsd="http://www.w3.org/2001/XMLSchema" xmlns:xs="http://www.w3.org/2001/XMLSchema" xmlns:p="http://schemas.microsoft.com/office/2006/metadata/properties" xmlns:ns2="721bc721-94fa-4c5e-9660-9e3f4c1c0631" xmlns:ns3="4302e5d3-c06f-42d4-b043-ca97f63a493b" targetNamespace="http://schemas.microsoft.com/office/2006/metadata/properties" ma:root="true" ma:fieldsID="592f3f561e4f8638353b7c177e327013" ns2:_="" ns3:_="">
    <xsd:import namespace="721bc721-94fa-4c5e-9660-9e3f4c1c0631"/>
    <xsd:import namespace="4302e5d3-c06f-42d4-b043-ca97f63a493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1bc721-94fa-4c5e-9660-9e3f4c1c06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8c80cf6-7142-4f80-a370-b3f7bd024f6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302e5d3-c06f-42d4-b043-ca97f63a493b"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acf648b9-7393-4f9f-8a7e-9049cc04fc48}" ma:internalName="TaxCatchAll" ma:showField="CatchAllData" ma:web="4302e5d3-c06f-42d4-b043-ca97f63a49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302e5d3-c06f-42d4-b043-ca97f63a493b" xsi:nil="true"/>
    <lcf76f155ced4ddcb4097134ff3c332f xmlns="721bc721-94fa-4c5e-9660-9e3f4c1c063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1FC9853-2E5C-4F08-B258-0D97D5FE0C03}">
  <ds:schemaRefs>
    <ds:schemaRef ds:uri="http://schemas.microsoft.com/sharepoint/v3/contenttype/forms"/>
  </ds:schemaRefs>
</ds:datastoreItem>
</file>

<file path=customXml/itemProps2.xml><?xml version="1.0" encoding="utf-8"?>
<ds:datastoreItem xmlns:ds="http://schemas.openxmlformats.org/officeDocument/2006/customXml" ds:itemID="{B8A2242E-CCA5-4D64-9E35-3B054C43B3E8}"/>
</file>

<file path=customXml/itemProps3.xml><?xml version="1.0" encoding="utf-8"?>
<ds:datastoreItem xmlns:ds="http://schemas.openxmlformats.org/officeDocument/2006/customXml" ds:itemID="{C8A5210F-3972-4219-AAC7-A4BDDBAC7A70}">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Official GT Template</Template>
  <TotalTime>11021</TotalTime>
  <Words>1502</Words>
  <Application>Microsoft Office PowerPoint</Application>
  <PresentationFormat>Widescreen</PresentationFormat>
  <Paragraphs>199</Paragraphs>
  <Slides>16</Slides>
  <Notes>13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16</vt:i4>
      </vt:variant>
    </vt:vector>
  </HeadingPairs>
  <TitlesOfParts>
    <vt:vector size="28" baseType="lpstr">
      <vt:lpstr>Arial</vt:lpstr>
      <vt:lpstr>Calibri</vt:lpstr>
      <vt:lpstr>Century Gothic</vt:lpstr>
      <vt:lpstr>Lato</vt:lpstr>
      <vt:lpstr>Lato </vt:lpstr>
      <vt:lpstr>Lato Bold</vt:lpstr>
      <vt:lpstr>Lato Light</vt:lpstr>
      <vt:lpstr>Merriweather</vt:lpstr>
      <vt:lpstr>Palatino Linotype</vt:lpstr>
      <vt:lpstr>Times New Roman</vt:lpstr>
      <vt:lpstr>GTI Custom - PPT Theme</vt:lpstr>
      <vt:lpstr>GT Independence</vt:lpstr>
      <vt:lpstr>Advocating for Self-Direction &amp; Engagement </vt:lpstr>
      <vt:lpstr>PowerPoint Presentation</vt:lpstr>
      <vt:lpstr>A Brief History</vt:lpstr>
      <vt:lpstr>PowerPoint Presentation</vt:lpstr>
      <vt:lpstr>PowerPoint Presentation</vt:lpstr>
      <vt:lpstr>PowerPoint Presentation</vt:lpstr>
      <vt:lpstr>PowerPoint Presentation</vt:lpstr>
      <vt:lpstr>Principles of  Self-Determination</vt:lpstr>
      <vt:lpstr>PowerPoint Presentation</vt:lpstr>
      <vt:lpstr>Self-Direction Can Solve Problems</vt:lpstr>
      <vt:lpstr>Barriers to Self-Direction</vt:lpstr>
      <vt:lpstr>Who Can Self-Direct? What Services Can You Self-Direct?</vt:lpstr>
      <vt:lpstr>Advocating for Self-Direction: Get engaged! </vt:lpstr>
      <vt:lpstr>Our Employees</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Cross Blue Shield</dc:title>
  <dc:creator>Bill Perez</dc:creator>
  <cp:lastModifiedBy>Meghan Shreve</cp:lastModifiedBy>
  <cp:revision>102</cp:revision>
  <dcterms:created xsi:type="dcterms:W3CDTF">2020-10-19T20:46:07Z</dcterms:created>
  <dcterms:modified xsi:type="dcterms:W3CDTF">2023-03-30T17:21:47Z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0x0101009DEAC61FA44F134FA14E91BAC59B155F</vt:lpwstr>
  </property>
</Properties>
</file>