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20" r:id="rId1"/>
  </p:sldMasterIdLst>
  <p:notesMasterIdLst>
    <p:notesMasterId r:id="rId53"/>
  </p:notesMasterIdLst>
  <p:sldIdLst>
    <p:sldId id="256" r:id="rId2"/>
    <p:sldId id="268" r:id="rId3"/>
    <p:sldId id="257" r:id="rId4"/>
    <p:sldId id="339" r:id="rId5"/>
    <p:sldId id="341" r:id="rId6"/>
    <p:sldId id="344" r:id="rId7"/>
    <p:sldId id="342" r:id="rId8"/>
    <p:sldId id="343" r:id="rId9"/>
    <p:sldId id="261" r:id="rId10"/>
    <p:sldId id="351" r:id="rId11"/>
    <p:sldId id="269" r:id="rId12"/>
    <p:sldId id="267" r:id="rId13"/>
    <p:sldId id="277" r:id="rId14"/>
    <p:sldId id="275" r:id="rId15"/>
    <p:sldId id="270" r:id="rId16"/>
    <p:sldId id="271" r:id="rId17"/>
    <p:sldId id="338" r:id="rId18"/>
    <p:sldId id="352" r:id="rId19"/>
    <p:sldId id="263" r:id="rId20"/>
    <p:sldId id="293" r:id="rId21"/>
    <p:sldId id="280" r:id="rId22"/>
    <p:sldId id="281" r:id="rId23"/>
    <p:sldId id="309" r:id="rId24"/>
    <p:sldId id="310" r:id="rId25"/>
    <p:sldId id="311" r:id="rId26"/>
    <p:sldId id="321" r:id="rId27"/>
    <p:sldId id="322" r:id="rId28"/>
    <p:sldId id="272" r:id="rId29"/>
    <p:sldId id="286" r:id="rId30"/>
    <p:sldId id="288" r:id="rId31"/>
    <p:sldId id="330" r:id="rId32"/>
    <p:sldId id="323" r:id="rId33"/>
    <p:sldId id="320" r:id="rId34"/>
    <p:sldId id="282" r:id="rId35"/>
    <p:sldId id="337" r:id="rId36"/>
    <p:sldId id="353" r:id="rId37"/>
    <p:sldId id="265" r:id="rId38"/>
    <p:sldId id="335" r:id="rId39"/>
    <p:sldId id="329" r:id="rId40"/>
    <p:sldId id="291" r:id="rId41"/>
    <p:sldId id="283" r:id="rId42"/>
    <p:sldId id="332" r:id="rId43"/>
    <p:sldId id="348" r:id="rId44"/>
    <p:sldId id="266" r:id="rId45"/>
    <p:sldId id="262" r:id="rId46"/>
    <p:sldId id="290" r:id="rId47"/>
    <p:sldId id="354" r:id="rId48"/>
    <p:sldId id="349" r:id="rId49"/>
    <p:sldId id="336" r:id="rId50"/>
    <p:sldId id="345" r:id="rId51"/>
    <p:sldId id="259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BB38CF-A41D-4EF4-9E30-40186EEBD62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2CC18C-545E-496E-9833-257CBC9B20BF}">
      <dgm:prSet/>
      <dgm:spPr/>
      <dgm:t>
        <a:bodyPr/>
        <a:lstStyle/>
        <a:p>
          <a:r>
            <a:rPr lang="en-US" b="0" i="0" dirty="0"/>
            <a:t>Social Media and Dating Apps</a:t>
          </a:r>
          <a:endParaRPr lang="en-US" dirty="0"/>
        </a:p>
      </dgm:t>
    </dgm:pt>
    <dgm:pt modelId="{7AB8F247-2CF5-4551-BB80-7683AA0C864A}" type="parTrans" cxnId="{C2E737B1-9B5B-4A79-A87E-F4BB15C26416}">
      <dgm:prSet/>
      <dgm:spPr/>
      <dgm:t>
        <a:bodyPr/>
        <a:lstStyle/>
        <a:p>
          <a:endParaRPr lang="en-US"/>
        </a:p>
      </dgm:t>
    </dgm:pt>
    <dgm:pt modelId="{2E674D83-81E3-4AD7-8DD8-95AAFD4D7BFE}" type="sibTrans" cxnId="{C2E737B1-9B5B-4A79-A87E-F4BB15C26416}">
      <dgm:prSet/>
      <dgm:spPr/>
      <dgm:t>
        <a:bodyPr/>
        <a:lstStyle/>
        <a:p>
          <a:endParaRPr lang="en-US"/>
        </a:p>
      </dgm:t>
    </dgm:pt>
    <dgm:pt modelId="{1B133BC1-1BCC-4F9A-8DF6-B96D056F81FF}">
      <dgm:prSet/>
      <dgm:spPr/>
      <dgm:t>
        <a:bodyPr/>
        <a:lstStyle/>
        <a:p>
          <a:r>
            <a:rPr lang="en-US" b="0" i="0" dirty="0"/>
            <a:t>Safe vs. Dangerous Platforms</a:t>
          </a:r>
          <a:endParaRPr lang="en-US" dirty="0"/>
        </a:p>
      </dgm:t>
    </dgm:pt>
    <dgm:pt modelId="{0C50C0E8-3FB6-499E-B9CD-53AA0506600B}" type="parTrans" cxnId="{1140F962-A3C1-4164-B454-7A7272BEA61E}">
      <dgm:prSet/>
      <dgm:spPr/>
      <dgm:t>
        <a:bodyPr/>
        <a:lstStyle/>
        <a:p>
          <a:endParaRPr lang="en-US"/>
        </a:p>
      </dgm:t>
    </dgm:pt>
    <dgm:pt modelId="{ECFFD3FB-9BEC-4771-AB73-ED1A1CD0BC61}" type="sibTrans" cxnId="{1140F962-A3C1-4164-B454-7A7272BEA61E}">
      <dgm:prSet/>
      <dgm:spPr/>
      <dgm:t>
        <a:bodyPr/>
        <a:lstStyle/>
        <a:p>
          <a:endParaRPr lang="en-US"/>
        </a:p>
      </dgm:t>
    </dgm:pt>
    <dgm:pt modelId="{07F72AF3-A876-42C0-A991-D9DF3196AAF0}">
      <dgm:prSet/>
      <dgm:spPr/>
      <dgm:t>
        <a:bodyPr/>
        <a:lstStyle/>
        <a:p>
          <a:r>
            <a:rPr lang="en-US" b="0" i="0"/>
            <a:t>Strategies for Interacting Safely with Others Online </a:t>
          </a:r>
          <a:endParaRPr lang="en-US"/>
        </a:p>
      </dgm:t>
    </dgm:pt>
    <dgm:pt modelId="{825D3205-B051-4DF4-B483-9F1A4C11EBDE}" type="parTrans" cxnId="{850CEDE4-3F65-470D-80C3-C5DAC4CA24AB}">
      <dgm:prSet/>
      <dgm:spPr/>
      <dgm:t>
        <a:bodyPr/>
        <a:lstStyle/>
        <a:p>
          <a:endParaRPr lang="en-US"/>
        </a:p>
      </dgm:t>
    </dgm:pt>
    <dgm:pt modelId="{814815D0-0F86-41F2-82E2-56A3E2FF4571}" type="sibTrans" cxnId="{850CEDE4-3F65-470D-80C3-C5DAC4CA24AB}">
      <dgm:prSet/>
      <dgm:spPr/>
      <dgm:t>
        <a:bodyPr/>
        <a:lstStyle/>
        <a:p>
          <a:endParaRPr lang="en-US"/>
        </a:p>
      </dgm:t>
    </dgm:pt>
    <dgm:pt modelId="{D11D666B-15FD-41FF-A757-BFDA34F5DD1E}">
      <dgm:prSet/>
      <dgm:spPr/>
      <dgm:t>
        <a:bodyPr/>
        <a:lstStyle/>
        <a:p>
          <a:r>
            <a:rPr lang="en-US" b="0" i="0"/>
            <a:t>Setting Digital Boundaries </a:t>
          </a:r>
          <a:endParaRPr lang="en-US"/>
        </a:p>
      </dgm:t>
    </dgm:pt>
    <dgm:pt modelId="{05876FAF-C8FE-459D-A997-5F5D9F52BB98}" type="parTrans" cxnId="{756C652B-8AAE-4A42-8A0F-16B80E899354}">
      <dgm:prSet/>
      <dgm:spPr/>
      <dgm:t>
        <a:bodyPr/>
        <a:lstStyle/>
        <a:p>
          <a:endParaRPr lang="en-US"/>
        </a:p>
      </dgm:t>
    </dgm:pt>
    <dgm:pt modelId="{8042CAAE-D48E-4257-8E0C-F0CAC0A9BCD8}" type="sibTrans" cxnId="{756C652B-8AAE-4A42-8A0F-16B80E899354}">
      <dgm:prSet/>
      <dgm:spPr/>
      <dgm:t>
        <a:bodyPr/>
        <a:lstStyle/>
        <a:p>
          <a:endParaRPr lang="en-US"/>
        </a:p>
      </dgm:t>
    </dgm:pt>
    <dgm:pt modelId="{3B47D61D-1522-42EF-B61D-74253ED16B28}">
      <dgm:prSet/>
      <dgm:spPr/>
      <dgm:t>
        <a:bodyPr/>
        <a:lstStyle/>
        <a:p>
          <a:r>
            <a:rPr lang="en-US" b="0" i="0"/>
            <a:t>Real vs. Online Life</a:t>
          </a:r>
          <a:endParaRPr lang="en-US"/>
        </a:p>
      </dgm:t>
    </dgm:pt>
    <dgm:pt modelId="{CCD408C6-8610-4F72-B15D-8D96BD1ECB84}" type="parTrans" cxnId="{15E806ED-8A5B-4573-8C48-62055BB94440}">
      <dgm:prSet/>
      <dgm:spPr/>
      <dgm:t>
        <a:bodyPr/>
        <a:lstStyle/>
        <a:p>
          <a:endParaRPr lang="en-US"/>
        </a:p>
      </dgm:t>
    </dgm:pt>
    <dgm:pt modelId="{9D60346F-FB9A-44CE-812A-612504D96848}" type="sibTrans" cxnId="{15E806ED-8A5B-4573-8C48-62055BB94440}">
      <dgm:prSet/>
      <dgm:spPr/>
      <dgm:t>
        <a:bodyPr/>
        <a:lstStyle/>
        <a:p>
          <a:endParaRPr lang="en-US"/>
        </a:p>
      </dgm:t>
    </dgm:pt>
    <dgm:pt modelId="{F0536370-9122-4418-974C-6501FC61C354}">
      <dgm:prSet/>
      <dgm:spPr/>
      <dgm:t>
        <a:bodyPr/>
        <a:lstStyle/>
        <a:p>
          <a:r>
            <a:rPr lang="en-US" b="0" i="0"/>
            <a:t>Boundaries with Online Interactions </a:t>
          </a:r>
          <a:endParaRPr lang="en-US"/>
        </a:p>
      </dgm:t>
    </dgm:pt>
    <dgm:pt modelId="{309C0DC0-BFEE-4665-A578-F5CD86E34CAE}" type="parTrans" cxnId="{82F5C820-D585-4232-A426-3ABBB8941A17}">
      <dgm:prSet/>
      <dgm:spPr/>
      <dgm:t>
        <a:bodyPr/>
        <a:lstStyle/>
        <a:p>
          <a:endParaRPr lang="en-US"/>
        </a:p>
      </dgm:t>
    </dgm:pt>
    <dgm:pt modelId="{87A3B93C-9168-498C-91DC-70147E190B1F}" type="sibTrans" cxnId="{82F5C820-D585-4232-A426-3ABBB8941A17}">
      <dgm:prSet/>
      <dgm:spPr/>
      <dgm:t>
        <a:bodyPr/>
        <a:lstStyle/>
        <a:p>
          <a:endParaRPr lang="en-US"/>
        </a:p>
      </dgm:t>
    </dgm:pt>
    <dgm:pt modelId="{416B1297-ED7A-446B-90A8-7A55F7C60D0C}">
      <dgm:prSet/>
      <dgm:spPr/>
      <dgm:t>
        <a:bodyPr/>
        <a:lstStyle/>
        <a:p>
          <a:r>
            <a:rPr lang="en-US" b="0" i="0"/>
            <a:t>Maintaining Digital Relationships </a:t>
          </a:r>
          <a:endParaRPr lang="en-US"/>
        </a:p>
      </dgm:t>
    </dgm:pt>
    <dgm:pt modelId="{87DF0A99-F670-4032-9564-34EC9A075217}" type="parTrans" cxnId="{2D22397F-4DB3-43EA-AAAE-015E8FF8B7AA}">
      <dgm:prSet/>
      <dgm:spPr/>
      <dgm:t>
        <a:bodyPr/>
        <a:lstStyle/>
        <a:p>
          <a:endParaRPr lang="en-US"/>
        </a:p>
      </dgm:t>
    </dgm:pt>
    <dgm:pt modelId="{C696A976-2D81-4C52-BCE0-8F69B8A24B31}" type="sibTrans" cxnId="{2D22397F-4DB3-43EA-AAAE-015E8FF8B7AA}">
      <dgm:prSet/>
      <dgm:spPr/>
      <dgm:t>
        <a:bodyPr/>
        <a:lstStyle/>
        <a:p>
          <a:endParaRPr lang="en-US"/>
        </a:p>
      </dgm:t>
    </dgm:pt>
    <dgm:pt modelId="{AEE49F4E-D6DD-614C-89C8-936BD64FBE71}">
      <dgm:prSet/>
      <dgm:spPr/>
      <dgm:t>
        <a:bodyPr/>
        <a:lstStyle/>
        <a:p>
          <a:r>
            <a:rPr lang="en-US" dirty="0"/>
            <a:t>Types of Online Relationships</a:t>
          </a:r>
        </a:p>
      </dgm:t>
    </dgm:pt>
    <dgm:pt modelId="{7E1A2996-4687-6B41-858B-84CB4B7642D6}" type="parTrans" cxnId="{9A441BB4-B78F-724C-A930-1DD85ED2FF2C}">
      <dgm:prSet/>
      <dgm:spPr/>
      <dgm:t>
        <a:bodyPr/>
        <a:lstStyle/>
        <a:p>
          <a:endParaRPr lang="en-US"/>
        </a:p>
      </dgm:t>
    </dgm:pt>
    <dgm:pt modelId="{3D11E2EE-8A55-E047-B3BE-9395C55B8025}" type="sibTrans" cxnId="{9A441BB4-B78F-724C-A930-1DD85ED2FF2C}">
      <dgm:prSet/>
      <dgm:spPr/>
      <dgm:t>
        <a:bodyPr/>
        <a:lstStyle/>
        <a:p>
          <a:endParaRPr lang="en-US"/>
        </a:p>
      </dgm:t>
    </dgm:pt>
    <dgm:pt modelId="{589C76BC-1014-A74E-832A-158BB41F0B2B}" type="pres">
      <dgm:prSet presAssocID="{57BB38CF-A41D-4EF4-9E30-40186EEBD627}" presName="linear" presStyleCnt="0">
        <dgm:presLayoutVars>
          <dgm:dir/>
          <dgm:animLvl val="lvl"/>
          <dgm:resizeHandles val="exact"/>
        </dgm:presLayoutVars>
      </dgm:prSet>
      <dgm:spPr/>
    </dgm:pt>
    <dgm:pt modelId="{D7BC93D0-C2BE-9748-9582-BD1096B7E8CD}" type="pres">
      <dgm:prSet presAssocID="{AEE49F4E-D6DD-614C-89C8-936BD64FBE71}" presName="parentLin" presStyleCnt="0"/>
      <dgm:spPr/>
    </dgm:pt>
    <dgm:pt modelId="{C99B3E98-ABAD-D54D-B1D1-9F495D89EA30}" type="pres">
      <dgm:prSet presAssocID="{AEE49F4E-D6DD-614C-89C8-936BD64FBE71}" presName="parentLeftMargin" presStyleLbl="node1" presStyleIdx="0" presStyleCnt="5"/>
      <dgm:spPr/>
    </dgm:pt>
    <dgm:pt modelId="{E6EDDFA7-2461-574C-9315-FA629C9C57F2}" type="pres">
      <dgm:prSet presAssocID="{AEE49F4E-D6DD-614C-89C8-936BD64FBE7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A43FD37-2FEB-BD4F-A896-8A5D95D77279}" type="pres">
      <dgm:prSet presAssocID="{AEE49F4E-D6DD-614C-89C8-936BD64FBE71}" presName="negativeSpace" presStyleCnt="0"/>
      <dgm:spPr/>
    </dgm:pt>
    <dgm:pt modelId="{F2BD7397-1D78-EA4E-9923-4DCFDDB24AA2}" type="pres">
      <dgm:prSet presAssocID="{AEE49F4E-D6DD-614C-89C8-936BD64FBE71}" presName="childText" presStyleLbl="conFgAcc1" presStyleIdx="0" presStyleCnt="5">
        <dgm:presLayoutVars>
          <dgm:bulletEnabled val="1"/>
        </dgm:presLayoutVars>
      </dgm:prSet>
      <dgm:spPr/>
    </dgm:pt>
    <dgm:pt modelId="{3569AB03-C35D-2E4F-8064-7FD403AA58EF}" type="pres">
      <dgm:prSet presAssocID="{3D11E2EE-8A55-E047-B3BE-9395C55B8025}" presName="spaceBetweenRectangles" presStyleCnt="0"/>
      <dgm:spPr/>
    </dgm:pt>
    <dgm:pt modelId="{DDB67E35-5A99-7642-A72D-6B09CFD5C355}" type="pres">
      <dgm:prSet presAssocID="{CA2CC18C-545E-496E-9833-257CBC9B20BF}" presName="parentLin" presStyleCnt="0"/>
      <dgm:spPr/>
    </dgm:pt>
    <dgm:pt modelId="{405E73DC-35AB-AB41-8D57-6E92BC0D7EAE}" type="pres">
      <dgm:prSet presAssocID="{CA2CC18C-545E-496E-9833-257CBC9B20BF}" presName="parentLeftMargin" presStyleLbl="node1" presStyleIdx="0" presStyleCnt="5"/>
      <dgm:spPr/>
    </dgm:pt>
    <dgm:pt modelId="{43BB5B62-2ADC-E74B-ADBE-D6FDFE738F8E}" type="pres">
      <dgm:prSet presAssocID="{CA2CC18C-545E-496E-9833-257CBC9B20B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9813C3C-6B16-D440-BB23-1830541B59C0}" type="pres">
      <dgm:prSet presAssocID="{CA2CC18C-545E-496E-9833-257CBC9B20BF}" presName="negativeSpace" presStyleCnt="0"/>
      <dgm:spPr/>
    </dgm:pt>
    <dgm:pt modelId="{CF600916-CDF7-674C-94E5-2F950C8B61A8}" type="pres">
      <dgm:prSet presAssocID="{CA2CC18C-545E-496E-9833-257CBC9B20BF}" presName="childText" presStyleLbl="conFgAcc1" presStyleIdx="1" presStyleCnt="5">
        <dgm:presLayoutVars>
          <dgm:bulletEnabled val="1"/>
        </dgm:presLayoutVars>
      </dgm:prSet>
      <dgm:spPr/>
    </dgm:pt>
    <dgm:pt modelId="{DDB5E6A7-DD18-0444-AA91-2349154C8F2F}" type="pres">
      <dgm:prSet presAssocID="{2E674D83-81E3-4AD7-8DD8-95AAFD4D7BFE}" presName="spaceBetweenRectangles" presStyleCnt="0"/>
      <dgm:spPr/>
    </dgm:pt>
    <dgm:pt modelId="{E24902E7-CC35-214D-9410-31674168FFD5}" type="pres">
      <dgm:prSet presAssocID="{07F72AF3-A876-42C0-A991-D9DF3196AAF0}" presName="parentLin" presStyleCnt="0"/>
      <dgm:spPr/>
    </dgm:pt>
    <dgm:pt modelId="{FB169D3A-DCD3-C549-BB7C-06A57C86043B}" type="pres">
      <dgm:prSet presAssocID="{07F72AF3-A876-42C0-A991-D9DF3196AAF0}" presName="parentLeftMargin" presStyleLbl="node1" presStyleIdx="1" presStyleCnt="5"/>
      <dgm:spPr/>
    </dgm:pt>
    <dgm:pt modelId="{089DDA38-4787-6B41-B6B4-A2DF07582461}" type="pres">
      <dgm:prSet presAssocID="{07F72AF3-A876-42C0-A991-D9DF3196AAF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EC2468B-D91C-0649-BBEB-C49879642255}" type="pres">
      <dgm:prSet presAssocID="{07F72AF3-A876-42C0-A991-D9DF3196AAF0}" presName="negativeSpace" presStyleCnt="0"/>
      <dgm:spPr/>
    </dgm:pt>
    <dgm:pt modelId="{25A05BDA-9D4E-9D48-9F8F-EF517DC3CA44}" type="pres">
      <dgm:prSet presAssocID="{07F72AF3-A876-42C0-A991-D9DF3196AAF0}" presName="childText" presStyleLbl="conFgAcc1" presStyleIdx="2" presStyleCnt="5">
        <dgm:presLayoutVars>
          <dgm:bulletEnabled val="1"/>
        </dgm:presLayoutVars>
      </dgm:prSet>
      <dgm:spPr/>
    </dgm:pt>
    <dgm:pt modelId="{7664BCBD-311D-AB4C-BFED-A8A8AB74894F}" type="pres">
      <dgm:prSet presAssocID="{814815D0-0F86-41F2-82E2-56A3E2FF4571}" presName="spaceBetweenRectangles" presStyleCnt="0"/>
      <dgm:spPr/>
    </dgm:pt>
    <dgm:pt modelId="{297CD4D7-C5FB-1F4E-9D00-909801B3D600}" type="pres">
      <dgm:prSet presAssocID="{D11D666B-15FD-41FF-A757-BFDA34F5DD1E}" presName="parentLin" presStyleCnt="0"/>
      <dgm:spPr/>
    </dgm:pt>
    <dgm:pt modelId="{DD83DCDE-FEEC-9647-B4D8-FEB9BE6A5581}" type="pres">
      <dgm:prSet presAssocID="{D11D666B-15FD-41FF-A757-BFDA34F5DD1E}" presName="parentLeftMargin" presStyleLbl="node1" presStyleIdx="2" presStyleCnt="5"/>
      <dgm:spPr/>
    </dgm:pt>
    <dgm:pt modelId="{743A3466-7FD3-8F41-A1EA-75EF43152B95}" type="pres">
      <dgm:prSet presAssocID="{D11D666B-15FD-41FF-A757-BFDA34F5DD1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AAE6895-80C9-1741-9FAD-C17A72FE1497}" type="pres">
      <dgm:prSet presAssocID="{D11D666B-15FD-41FF-A757-BFDA34F5DD1E}" presName="negativeSpace" presStyleCnt="0"/>
      <dgm:spPr/>
    </dgm:pt>
    <dgm:pt modelId="{B08B2799-E359-8E41-9C93-594AE983D1D2}" type="pres">
      <dgm:prSet presAssocID="{D11D666B-15FD-41FF-A757-BFDA34F5DD1E}" presName="childText" presStyleLbl="conFgAcc1" presStyleIdx="3" presStyleCnt="5">
        <dgm:presLayoutVars>
          <dgm:bulletEnabled val="1"/>
        </dgm:presLayoutVars>
      </dgm:prSet>
      <dgm:spPr/>
    </dgm:pt>
    <dgm:pt modelId="{CDDED382-44C0-6348-A9FF-8CB4DCA5E556}" type="pres">
      <dgm:prSet presAssocID="{8042CAAE-D48E-4257-8E0C-F0CAC0A9BCD8}" presName="spaceBetweenRectangles" presStyleCnt="0"/>
      <dgm:spPr/>
    </dgm:pt>
    <dgm:pt modelId="{6A503857-542F-8D48-BD17-D086161B1711}" type="pres">
      <dgm:prSet presAssocID="{416B1297-ED7A-446B-90A8-7A55F7C60D0C}" presName="parentLin" presStyleCnt="0"/>
      <dgm:spPr/>
    </dgm:pt>
    <dgm:pt modelId="{C19B0E6F-8247-8C4C-A931-75B00DD37775}" type="pres">
      <dgm:prSet presAssocID="{416B1297-ED7A-446B-90A8-7A55F7C60D0C}" presName="parentLeftMargin" presStyleLbl="node1" presStyleIdx="3" presStyleCnt="5"/>
      <dgm:spPr/>
    </dgm:pt>
    <dgm:pt modelId="{EE1A5B23-CEB9-1A47-BF2E-2FFB1AD2F96C}" type="pres">
      <dgm:prSet presAssocID="{416B1297-ED7A-446B-90A8-7A55F7C60D0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70EDBEAA-57B0-D44A-AC97-D47A6E83F738}" type="pres">
      <dgm:prSet presAssocID="{416B1297-ED7A-446B-90A8-7A55F7C60D0C}" presName="negativeSpace" presStyleCnt="0"/>
      <dgm:spPr/>
    </dgm:pt>
    <dgm:pt modelId="{134D7BC2-A5D6-924D-91D2-057327E1FCF3}" type="pres">
      <dgm:prSet presAssocID="{416B1297-ED7A-446B-90A8-7A55F7C60D0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2B35B0A-A4CA-A646-83F4-F94C84A6C3E1}" type="presOf" srcId="{416B1297-ED7A-446B-90A8-7A55F7C60D0C}" destId="{C19B0E6F-8247-8C4C-A931-75B00DD37775}" srcOrd="0" destOrd="0" presId="urn:microsoft.com/office/officeart/2005/8/layout/list1"/>
    <dgm:cxn modelId="{0FC10D14-5E0E-5F43-8092-8231CB90D856}" type="presOf" srcId="{CA2CC18C-545E-496E-9833-257CBC9B20BF}" destId="{43BB5B62-2ADC-E74B-ADBE-D6FDFE738F8E}" srcOrd="1" destOrd="0" presId="urn:microsoft.com/office/officeart/2005/8/layout/list1"/>
    <dgm:cxn modelId="{E76DF21B-6818-7E42-9003-F22F31551830}" type="presOf" srcId="{57BB38CF-A41D-4EF4-9E30-40186EEBD627}" destId="{589C76BC-1014-A74E-832A-158BB41F0B2B}" srcOrd="0" destOrd="0" presId="urn:microsoft.com/office/officeart/2005/8/layout/list1"/>
    <dgm:cxn modelId="{82F5C820-D585-4232-A426-3ABBB8941A17}" srcId="{D11D666B-15FD-41FF-A757-BFDA34F5DD1E}" destId="{F0536370-9122-4418-974C-6501FC61C354}" srcOrd="1" destOrd="0" parTransId="{309C0DC0-BFEE-4665-A578-F5CD86E34CAE}" sibTransId="{87A3B93C-9168-498C-91DC-70147E190B1F}"/>
    <dgm:cxn modelId="{756C652B-8AAE-4A42-8A0F-16B80E899354}" srcId="{57BB38CF-A41D-4EF4-9E30-40186EEBD627}" destId="{D11D666B-15FD-41FF-A757-BFDA34F5DD1E}" srcOrd="3" destOrd="0" parTransId="{05876FAF-C8FE-459D-A997-5F5D9F52BB98}" sibTransId="{8042CAAE-D48E-4257-8E0C-F0CAC0A9BCD8}"/>
    <dgm:cxn modelId="{C6B4D15B-7D36-1E47-B016-6BDBB3B4404C}" type="presOf" srcId="{07F72AF3-A876-42C0-A991-D9DF3196AAF0}" destId="{089DDA38-4787-6B41-B6B4-A2DF07582461}" srcOrd="1" destOrd="0" presId="urn:microsoft.com/office/officeart/2005/8/layout/list1"/>
    <dgm:cxn modelId="{7EB6305F-DE6D-334A-A136-A6E991E7EDF8}" type="presOf" srcId="{AEE49F4E-D6DD-614C-89C8-936BD64FBE71}" destId="{E6EDDFA7-2461-574C-9315-FA629C9C57F2}" srcOrd="1" destOrd="0" presId="urn:microsoft.com/office/officeart/2005/8/layout/list1"/>
    <dgm:cxn modelId="{1140F962-A3C1-4164-B454-7A7272BEA61E}" srcId="{CA2CC18C-545E-496E-9833-257CBC9B20BF}" destId="{1B133BC1-1BCC-4F9A-8DF6-B96D056F81FF}" srcOrd="0" destOrd="0" parTransId="{0C50C0E8-3FB6-499E-B9CD-53AA0506600B}" sibTransId="{ECFFD3FB-9BEC-4771-AB73-ED1A1CD0BC61}"/>
    <dgm:cxn modelId="{A014E56D-A696-1B4A-A420-6AE3ACF52F2B}" type="presOf" srcId="{D11D666B-15FD-41FF-A757-BFDA34F5DD1E}" destId="{DD83DCDE-FEEC-9647-B4D8-FEB9BE6A5581}" srcOrd="0" destOrd="0" presId="urn:microsoft.com/office/officeart/2005/8/layout/list1"/>
    <dgm:cxn modelId="{9C64B47C-FFBB-C144-9F73-4931ACDE23F6}" type="presOf" srcId="{CA2CC18C-545E-496E-9833-257CBC9B20BF}" destId="{405E73DC-35AB-AB41-8D57-6E92BC0D7EAE}" srcOrd="0" destOrd="0" presId="urn:microsoft.com/office/officeart/2005/8/layout/list1"/>
    <dgm:cxn modelId="{2D22397F-4DB3-43EA-AAAE-015E8FF8B7AA}" srcId="{57BB38CF-A41D-4EF4-9E30-40186EEBD627}" destId="{416B1297-ED7A-446B-90A8-7A55F7C60D0C}" srcOrd="4" destOrd="0" parTransId="{87DF0A99-F670-4032-9564-34EC9A075217}" sibTransId="{C696A976-2D81-4C52-BCE0-8F69B8A24B31}"/>
    <dgm:cxn modelId="{59E86B90-F7F1-F24F-9B88-0463760D9CE2}" type="presOf" srcId="{F0536370-9122-4418-974C-6501FC61C354}" destId="{B08B2799-E359-8E41-9C93-594AE983D1D2}" srcOrd="0" destOrd="1" presId="urn:microsoft.com/office/officeart/2005/8/layout/list1"/>
    <dgm:cxn modelId="{9FD1E7AD-25D2-B84F-B37A-93D198CBEEEA}" type="presOf" srcId="{AEE49F4E-D6DD-614C-89C8-936BD64FBE71}" destId="{C99B3E98-ABAD-D54D-B1D1-9F495D89EA30}" srcOrd="0" destOrd="0" presId="urn:microsoft.com/office/officeart/2005/8/layout/list1"/>
    <dgm:cxn modelId="{B749B3B0-F56C-AC4F-9E46-97341B23CBCE}" type="presOf" srcId="{1B133BC1-1BCC-4F9A-8DF6-B96D056F81FF}" destId="{CF600916-CDF7-674C-94E5-2F950C8B61A8}" srcOrd="0" destOrd="0" presId="urn:microsoft.com/office/officeart/2005/8/layout/list1"/>
    <dgm:cxn modelId="{C2E737B1-9B5B-4A79-A87E-F4BB15C26416}" srcId="{57BB38CF-A41D-4EF4-9E30-40186EEBD627}" destId="{CA2CC18C-545E-496E-9833-257CBC9B20BF}" srcOrd="1" destOrd="0" parTransId="{7AB8F247-2CF5-4551-BB80-7683AA0C864A}" sibTransId="{2E674D83-81E3-4AD7-8DD8-95AAFD4D7BFE}"/>
    <dgm:cxn modelId="{9A441BB4-B78F-724C-A930-1DD85ED2FF2C}" srcId="{57BB38CF-A41D-4EF4-9E30-40186EEBD627}" destId="{AEE49F4E-D6DD-614C-89C8-936BD64FBE71}" srcOrd="0" destOrd="0" parTransId="{7E1A2996-4687-6B41-858B-84CB4B7642D6}" sibTransId="{3D11E2EE-8A55-E047-B3BE-9395C55B8025}"/>
    <dgm:cxn modelId="{1B6C19C9-2916-A24A-90B8-F4ED3EAF5F69}" type="presOf" srcId="{416B1297-ED7A-446B-90A8-7A55F7C60D0C}" destId="{EE1A5B23-CEB9-1A47-BF2E-2FFB1AD2F96C}" srcOrd="1" destOrd="0" presId="urn:microsoft.com/office/officeart/2005/8/layout/list1"/>
    <dgm:cxn modelId="{0C0733C9-E13C-D642-A10E-81CA1122FF0A}" type="presOf" srcId="{07F72AF3-A876-42C0-A991-D9DF3196AAF0}" destId="{FB169D3A-DCD3-C549-BB7C-06A57C86043B}" srcOrd="0" destOrd="0" presId="urn:microsoft.com/office/officeart/2005/8/layout/list1"/>
    <dgm:cxn modelId="{1375DCC9-9930-3C41-B5EA-382B86D6FE00}" type="presOf" srcId="{D11D666B-15FD-41FF-A757-BFDA34F5DD1E}" destId="{743A3466-7FD3-8F41-A1EA-75EF43152B95}" srcOrd="1" destOrd="0" presId="urn:microsoft.com/office/officeart/2005/8/layout/list1"/>
    <dgm:cxn modelId="{850CEDE4-3F65-470D-80C3-C5DAC4CA24AB}" srcId="{57BB38CF-A41D-4EF4-9E30-40186EEBD627}" destId="{07F72AF3-A876-42C0-A991-D9DF3196AAF0}" srcOrd="2" destOrd="0" parTransId="{825D3205-B051-4DF4-B483-9F1A4C11EBDE}" sibTransId="{814815D0-0F86-41F2-82E2-56A3E2FF4571}"/>
    <dgm:cxn modelId="{2C208EE6-B3FD-C849-883D-5522C0484F40}" type="presOf" srcId="{3B47D61D-1522-42EF-B61D-74253ED16B28}" destId="{B08B2799-E359-8E41-9C93-594AE983D1D2}" srcOrd="0" destOrd="0" presId="urn:microsoft.com/office/officeart/2005/8/layout/list1"/>
    <dgm:cxn modelId="{15E806ED-8A5B-4573-8C48-62055BB94440}" srcId="{D11D666B-15FD-41FF-A757-BFDA34F5DD1E}" destId="{3B47D61D-1522-42EF-B61D-74253ED16B28}" srcOrd="0" destOrd="0" parTransId="{CCD408C6-8610-4F72-B15D-8D96BD1ECB84}" sibTransId="{9D60346F-FB9A-44CE-812A-612504D96848}"/>
    <dgm:cxn modelId="{81A27DBC-50E6-AF4E-9AF3-84B3A4958D3B}" type="presParOf" srcId="{589C76BC-1014-A74E-832A-158BB41F0B2B}" destId="{D7BC93D0-C2BE-9748-9582-BD1096B7E8CD}" srcOrd="0" destOrd="0" presId="urn:microsoft.com/office/officeart/2005/8/layout/list1"/>
    <dgm:cxn modelId="{81080C12-4DA6-5E48-83F9-642B471171C7}" type="presParOf" srcId="{D7BC93D0-C2BE-9748-9582-BD1096B7E8CD}" destId="{C99B3E98-ABAD-D54D-B1D1-9F495D89EA30}" srcOrd="0" destOrd="0" presId="urn:microsoft.com/office/officeart/2005/8/layout/list1"/>
    <dgm:cxn modelId="{478C6EA2-612C-7140-8463-1B033B92C5E2}" type="presParOf" srcId="{D7BC93D0-C2BE-9748-9582-BD1096B7E8CD}" destId="{E6EDDFA7-2461-574C-9315-FA629C9C57F2}" srcOrd="1" destOrd="0" presId="urn:microsoft.com/office/officeart/2005/8/layout/list1"/>
    <dgm:cxn modelId="{DAD7D1F5-83C4-9C43-84A1-16FC7C454958}" type="presParOf" srcId="{589C76BC-1014-A74E-832A-158BB41F0B2B}" destId="{8A43FD37-2FEB-BD4F-A896-8A5D95D77279}" srcOrd="1" destOrd="0" presId="urn:microsoft.com/office/officeart/2005/8/layout/list1"/>
    <dgm:cxn modelId="{2FF20267-9E1E-EF41-8CCC-197A3763143E}" type="presParOf" srcId="{589C76BC-1014-A74E-832A-158BB41F0B2B}" destId="{F2BD7397-1D78-EA4E-9923-4DCFDDB24AA2}" srcOrd="2" destOrd="0" presId="urn:microsoft.com/office/officeart/2005/8/layout/list1"/>
    <dgm:cxn modelId="{3CE1431F-38AB-394B-873D-A00AF4033E62}" type="presParOf" srcId="{589C76BC-1014-A74E-832A-158BB41F0B2B}" destId="{3569AB03-C35D-2E4F-8064-7FD403AA58EF}" srcOrd="3" destOrd="0" presId="urn:microsoft.com/office/officeart/2005/8/layout/list1"/>
    <dgm:cxn modelId="{F8DD30A2-557E-D245-911A-150958E7EF5F}" type="presParOf" srcId="{589C76BC-1014-A74E-832A-158BB41F0B2B}" destId="{DDB67E35-5A99-7642-A72D-6B09CFD5C355}" srcOrd="4" destOrd="0" presId="urn:microsoft.com/office/officeart/2005/8/layout/list1"/>
    <dgm:cxn modelId="{12460906-8AE2-BD47-9438-E4A27DEA142D}" type="presParOf" srcId="{DDB67E35-5A99-7642-A72D-6B09CFD5C355}" destId="{405E73DC-35AB-AB41-8D57-6E92BC0D7EAE}" srcOrd="0" destOrd="0" presId="urn:microsoft.com/office/officeart/2005/8/layout/list1"/>
    <dgm:cxn modelId="{EF6F42C7-DAA3-8E4C-AC82-002716C145DB}" type="presParOf" srcId="{DDB67E35-5A99-7642-A72D-6B09CFD5C355}" destId="{43BB5B62-2ADC-E74B-ADBE-D6FDFE738F8E}" srcOrd="1" destOrd="0" presId="urn:microsoft.com/office/officeart/2005/8/layout/list1"/>
    <dgm:cxn modelId="{7B04A890-F807-E04C-845D-75EF5EC36136}" type="presParOf" srcId="{589C76BC-1014-A74E-832A-158BB41F0B2B}" destId="{C9813C3C-6B16-D440-BB23-1830541B59C0}" srcOrd="5" destOrd="0" presId="urn:microsoft.com/office/officeart/2005/8/layout/list1"/>
    <dgm:cxn modelId="{02FE93D8-232D-6243-A36C-8B6A5D03C4E0}" type="presParOf" srcId="{589C76BC-1014-A74E-832A-158BB41F0B2B}" destId="{CF600916-CDF7-674C-94E5-2F950C8B61A8}" srcOrd="6" destOrd="0" presId="urn:microsoft.com/office/officeart/2005/8/layout/list1"/>
    <dgm:cxn modelId="{6DDCB6A6-5C5B-F946-9F91-3B6B9112F427}" type="presParOf" srcId="{589C76BC-1014-A74E-832A-158BB41F0B2B}" destId="{DDB5E6A7-DD18-0444-AA91-2349154C8F2F}" srcOrd="7" destOrd="0" presId="urn:microsoft.com/office/officeart/2005/8/layout/list1"/>
    <dgm:cxn modelId="{1CE3EA13-75D0-D643-8B02-95C334D92617}" type="presParOf" srcId="{589C76BC-1014-A74E-832A-158BB41F0B2B}" destId="{E24902E7-CC35-214D-9410-31674168FFD5}" srcOrd="8" destOrd="0" presId="urn:microsoft.com/office/officeart/2005/8/layout/list1"/>
    <dgm:cxn modelId="{D80D1269-AC99-B249-A8F1-01C6724A83B7}" type="presParOf" srcId="{E24902E7-CC35-214D-9410-31674168FFD5}" destId="{FB169D3A-DCD3-C549-BB7C-06A57C86043B}" srcOrd="0" destOrd="0" presId="urn:microsoft.com/office/officeart/2005/8/layout/list1"/>
    <dgm:cxn modelId="{C94DD99E-D934-3246-AA27-E6A1D9AEDF37}" type="presParOf" srcId="{E24902E7-CC35-214D-9410-31674168FFD5}" destId="{089DDA38-4787-6B41-B6B4-A2DF07582461}" srcOrd="1" destOrd="0" presId="urn:microsoft.com/office/officeart/2005/8/layout/list1"/>
    <dgm:cxn modelId="{AC5051B3-DACB-5A49-A479-7CB5FCB9EF73}" type="presParOf" srcId="{589C76BC-1014-A74E-832A-158BB41F0B2B}" destId="{4EC2468B-D91C-0649-BBEB-C49879642255}" srcOrd="9" destOrd="0" presId="urn:microsoft.com/office/officeart/2005/8/layout/list1"/>
    <dgm:cxn modelId="{8441D8D1-A883-2949-BB75-F19EB3FF622A}" type="presParOf" srcId="{589C76BC-1014-A74E-832A-158BB41F0B2B}" destId="{25A05BDA-9D4E-9D48-9F8F-EF517DC3CA44}" srcOrd="10" destOrd="0" presId="urn:microsoft.com/office/officeart/2005/8/layout/list1"/>
    <dgm:cxn modelId="{5BDDB469-9FBA-FC45-8A94-98CE9F95CC0C}" type="presParOf" srcId="{589C76BC-1014-A74E-832A-158BB41F0B2B}" destId="{7664BCBD-311D-AB4C-BFED-A8A8AB74894F}" srcOrd="11" destOrd="0" presId="urn:microsoft.com/office/officeart/2005/8/layout/list1"/>
    <dgm:cxn modelId="{EC7B043B-D899-CF4B-A401-7F6CE8E8BE68}" type="presParOf" srcId="{589C76BC-1014-A74E-832A-158BB41F0B2B}" destId="{297CD4D7-C5FB-1F4E-9D00-909801B3D600}" srcOrd="12" destOrd="0" presId="urn:microsoft.com/office/officeart/2005/8/layout/list1"/>
    <dgm:cxn modelId="{272E4477-D2C7-9C4D-882F-680AB2EBD043}" type="presParOf" srcId="{297CD4D7-C5FB-1F4E-9D00-909801B3D600}" destId="{DD83DCDE-FEEC-9647-B4D8-FEB9BE6A5581}" srcOrd="0" destOrd="0" presId="urn:microsoft.com/office/officeart/2005/8/layout/list1"/>
    <dgm:cxn modelId="{C921E56A-EC23-9743-ABFC-3CDC6B85E336}" type="presParOf" srcId="{297CD4D7-C5FB-1F4E-9D00-909801B3D600}" destId="{743A3466-7FD3-8F41-A1EA-75EF43152B95}" srcOrd="1" destOrd="0" presId="urn:microsoft.com/office/officeart/2005/8/layout/list1"/>
    <dgm:cxn modelId="{5C44F692-56A0-6444-B34A-6E384CD62EFD}" type="presParOf" srcId="{589C76BC-1014-A74E-832A-158BB41F0B2B}" destId="{AAAE6895-80C9-1741-9FAD-C17A72FE1497}" srcOrd="13" destOrd="0" presId="urn:microsoft.com/office/officeart/2005/8/layout/list1"/>
    <dgm:cxn modelId="{9EB30B8C-3F68-8445-B63C-F5543F1079AB}" type="presParOf" srcId="{589C76BC-1014-A74E-832A-158BB41F0B2B}" destId="{B08B2799-E359-8E41-9C93-594AE983D1D2}" srcOrd="14" destOrd="0" presId="urn:microsoft.com/office/officeart/2005/8/layout/list1"/>
    <dgm:cxn modelId="{86855297-13B0-9947-AE97-38EFAA731BBB}" type="presParOf" srcId="{589C76BC-1014-A74E-832A-158BB41F0B2B}" destId="{CDDED382-44C0-6348-A9FF-8CB4DCA5E556}" srcOrd="15" destOrd="0" presId="urn:microsoft.com/office/officeart/2005/8/layout/list1"/>
    <dgm:cxn modelId="{6780590B-AF69-0149-8944-0B18ABDA7407}" type="presParOf" srcId="{589C76BC-1014-A74E-832A-158BB41F0B2B}" destId="{6A503857-542F-8D48-BD17-D086161B1711}" srcOrd="16" destOrd="0" presId="urn:microsoft.com/office/officeart/2005/8/layout/list1"/>
    <dgm:cxn modelId="{A64CCC53-A73B-534D-B134-86BC3EF5FCF5}" type="presParOf" srcId="{6A503857-542F-8D48-BD17-D086161B1711}" destId="{C19B0E6F-8247-8C4C-A931-75B00DD37775}" srcOrd="0" destOrd="0" presId="urn:microsoft.com/office/officeart/2005/8/layout/list1"/>
    <dgm:cxn modelId="{DE54BBF4-F11F-CF40-8BD4-5F9D6B07D755}" type="presParOf" srcId="{6A503857-542F-8D48-BD17-D086161B1711}" destId="{EE1A5B23-CEB9-1A47-BF2E-2FFB1AD2F96C}" srcOrd="1" destOrd="0" presId="urn:microsoft.com/office/officeart/2005/8/layout/list1"/>
    <dgm:cxn modelId="{6D68E4E4-BA66-4A41-B39A-B797D4DDA047}" type="presParOf" srcId="{589C76BC-1014-A74E-832A-158BB41F0B2B}" destId="{70EDBEAA-57B0-D44A-AC97-D47A6E83F738}" srcOrd="17" destOrd="0" presId="urn:microsoft.com/office/officeart/2005/8/layout/list1"/>
    <dgm:cxn modelId="{57BB8E9E-8C8E-1840-9950-53EE4163A70C}" type="presParOf" srcId="{589C76BC-1014-A74E-832A-158BB41F0B2B}" destId="{134D7BC2-A5D6-924D-91D2-057327E1FCF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C298F2-0607-4CD9-8C19-7BF17EDD542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7158F2-6FEB-4F28-81FF-FDB7B8AF4CC7}">
      <dgm:prSet/>
      <dgm:spPr/>
      <dgm:t>
        <a:bodyPr/>
        <a:lstStyle/>
        <a:p>
          <a:r>
            <a:rPr lang="en-US" b="0" i="0"/>
            <a:t>Type in chat, your response to the following question:</a:t>
          </a:r>
          <a:endParaRPr lang="en-US"/>
        </a:p>
      </dgm:t>
    </dgm:pt>
    <dgm:pt modelId="{906D4825-141C-4FBE-8170-134C4C17B1F0}" type="parTrans" cxnId="{14437D87-D632-4F48-A4B6-5D2CEBE91E93}">
      <dgm:prSet/>
      <dgm:spPr/>
      <dgm:t>
        <a:bodyPr/>
        <a:lstStyle/>
        <a:p>
          <a:endParaRPr lang="en-US"/>
        </a:p>
      </dgm:t>
    </dgm:pt>
    <dgm:pt modelId="{08B26DED-C96F-4A04-8FB3-DEBAA45DC7D0}" type="sibTrans" cxnId="{14437D87-D632-4F48-A4B6-5D2CEBE91E93}">
      <dgm:prSet/>
      <dgm:spPr/>
      <dgm:t>
        <a:bodyPr/>
        <a:lstStyle/>
        <a:p>
          <a:endParaRPr lang="en-US"/>
        </a:p>
      </dgm:t>
    </dgm:pt>
    <dgm:pt modelId="{63FE96FA-6CC4-4672-8A9F-001490B7C3DF}">
      <dgm:prSet/>
      <dgm:spPr/>
      <dgm:t>
        <a:bodyPr/>
        <a:lstStyle/>
        <a:p>
          <a:r>
            <a:rPr lang="en-US" b="0" i="0" dirty="0"/>
            <a:t>What is your role with individuals with intellectual/developmental disabilities?</a:t>
          </a:r>
          <a:endParaRPr lang="en-US" dirty="0"/>
        </a:p>
      </dgm:t>
    </dgm:pt>
    <dgm:pt modelId="{5CBEEB4A-8BFB-46C4-AC28-2D756F953259}" type="parTrans" cxnId="{2A6F2993-0209-47F3-9040-3228FA6558AB}">
      <dgm:prSet/>
      <dgm:spPr/>
      <dgm:t>
        <a:bodyPr/>
        <a:lstStyle/>
        <a:p>
          <a:endParaRPr lang="en-US"/>
        </a:p>
      </dgm:t>
    </dgm:pt>
    <dgm:pt modelId="{DB52F5B5-DEB6-43F3-BC27-EC220541AD77}" type="sibTrans" cxnId="{2A6F2993-0209-47F3-9040-3228FA6558AB}">
      <dgm:prSet/>
      <dgm:spPr/>
      <dgm:t>
        <a:bodyPr/>
        <a:lstStyle/>
        <a:p>
          <a:endParaRPr lang="en-US"/>
        </a:p>
      </dgm:t>
    </dgm:pt>
    <dgm:pt modelId="{AF958A58-31DC-9249-87A8-0D6BEA731CBC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0" dirty="0"/>
            <a:t> Service Provider</a:t>
          </a:r>
          <a:endParaRPr lang="en-US" dirty="0"/>
        </a:p>
      </dgm:t>
    </dgm:pt>
    <dgm:pt modelId="{D67E1B0D-D50F-ED41-A19B-897C15367DA3}" type="parTrans" cxnId="{DAE12494-BFDC-674F-A558-41198BD0DD01}">
      <dgm:prSet/>
      <dgm:spPr/>
      <dgm:t>
        <a:bodyPr/>
        <a:lstStyle/>
        <a:p>
          <a:endParaRPr lang="en-US"/>
        </a:p>
      </dgm:t>
    </dgm:pt>
    <dgm:pt modelId="{98430B90-D637-D14E-A834-3CFC6EDA14EC}" type="sibTrans" cxnId="{DAE12494-BFDC-674F-A558-41198BD0DD01}">
      <dgm:prSet/>
      <dgm:spPr/>
      <dgm:t>
        <a:bodyPr/>
        <a:lstStyle/>
        <a:p>
          <a:endParaRPr lang="en-US"/>
        </a:p>
      </dgm:t>
    </dgm:pt>
    <dgm:pt modelId="{C257C549-AC3E-004E-A80B-411165F0EE7C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0" dirty="0"/>
            <a:t> Family member/relative</a:t>
          </a:r>
          <a:endParaRPr lang="en-US" dirty="0"/>
        </a:p>
      </dgm:t>
    </dgm:pt>
    <dgm:pt modelId="{DD9C0D53-9D63-9940-9274-68AE17884CD6}" type="parTrans" cxnId="{2A9C4875-5D26-794D-AD03-7F22ACF61423}">
      <dgm:prSet/>
      <dgm:spPr/>
      <dgm:t>
        <a:bodyPr/>
        <a:lstStyle/>
        <a:p>
          <a:endParaRPr lang="en-US"/>
        </a:p>
      </dgm:t>
    </dgm:pt>
    <dgm:pt modelId="{4E5D4FD5-4533-1547-8507-018BDF44A076}" type="sibTrans" cxnId="{2A9C4875-5D26-794D-AD03-7F22ACF61423}">
      <dgm:prSet/>
      <dgm:spPr/>
      <dgm:t>
        <a:bodyPr/>
        <a:lstStyle/>
        <a:p>
          <a:endParaRPr lang="en-US"/>
        </a:p>
      </dgm:t>
    </dgm:pt>
    <dgm:pt modelId="{64EF9A2D-1F74-6541-BA41-D31A8C80F476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0" dirty="0"/>
            <a:t> Educator</a:t>
          </a:r>
          <a:endParaRPr lang="en-US" dirty="0"/>
        </a:p>
      </dgm:t>
    </dgm:pt>
    <dgm:pt modelId="{0F448A72-9CB3-D148-9B10-3FBFC08DDEB3}" type="parTrans" cxnId="{18CF01FD-2293-D548-A96F-2C1059B0609A}">
      <dgm:prSet/>
      <dgm:spPr/>
      <dgm:t>
        <a:bodyPr/>
        <a:lstStyle/>
        <a:p>
          <a:endParaRPr lang="en-US"/>
        </a:p>
      </dgm:t>
    </dgm:pt>
    <dgm:pt modelId="{5517FADE-954F-E142-A064-12250B8BD07E}" type="sibTrans" cxnId="{18CF01FD-2293-D548-A96F-2C1059B0609A}">
      <dgm:prSet/>
      <dgm:spPr/>
      <dgm:t>
        <a:bodyPr/>
        <a:lstStyle/>
        <a:p>
          <a:endParaRPr lang="en-US"/>
        </a:p>
      </dgm:t>
    </dgm:pt>
    <dgm:pt modelId="{CE2F97AF-3C35-F841-A129-DBA85B1481D2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0" dirty="0"/>
            <a:t> Other</a:t>
          </a:r>
          <a:endParaRPr lang="en-US" dirty="0"/>
        </a:p>
      </dgm:t>
    </dgm:pt>
    <dgm:pt modelId="{83460156-CEEB-5D4E-A040-93798176A363}" type="parTrans" cxnId="{8E4448F1-F622-0C4C-8BF3-C255967F725C}">
      <dgm:prSet/>
      <dgm:spPr/>
      <dgm:t>
        <a:bodyPr/>
        <a:lstStyle/>
        <a:p>
          <a:endParaRPr lang="en-US"/>
        </a:p>
      </dgm:t>
    </dgm:pt>
    <dgm:pt modelId="{360214B5-820C-A343-AF1B-506B7A098163}" type="sibTrans" cxnId="{8E4448F1-F622-0C4C-8BF3-C255967F725C}">
      <dgm:prSet/>
      <dgm:spPr/>
      <dgm:t>
        <a:bodyPr/>
        <a:lstStyle/>
        <a:p>
          <a:endParaRPr lang="en-US"/>
        </a:p>
      </dgm:t>
    </dgm:pt>
    <dgm:pt modelId="{3F0E7B93-1ECE-6E4D-9F94-93002654C421}" type="pres">
      <dgm:prSet presAssocID="{8DC298F2-0607-4CD9-8C19-7BF17EDD5425}" presName="linear" presStyleCnt="0">
        <dgm:presLayoutVars>
          <dgm:dir/>
          <dgm:animLvl val="lvl"/>
          <dgm:resizeHandles val="exact"/>
        </dgm:presLayoutVars>
      </dgm:prSet>
      <dgm:spPr/>
    </dgm:pt>
    <dgm:pt modelId="{F514F05B-64D3-6949-84DC-E7A0EFE33F54}" type="pres">
      <dgm:prSet presAssocID="{2C7158F2-6FEB-4F28-81FF-FDB7B8AF4CC7}" presName="parentLin" presStyleCnt="0"/>
      <dgm:spPr/>
    </dgm:pt>
    <dgm:pt modelId="{7115118F-31B0-524F-A0F0-F9BD80838BFF}" type="pres">
      <dgm:prSet presAssocID="{2C7158F2-6FEB-4F28-81FF-FDB7B8AF4CC7}" presName="parentLeftMargin" presStyleLbl="node1" presStyleIdx="0" presStyleCnt="1"/>
      <dgm:spPr/>
    </dgm:pt>
    <dgm:pt modelId="{755DD3C3-3583-8347-8306-2DD3C648FA7A}" type="pres">
      <dgm:prSet presAssocID="{2C7158F2-6FEB-4F28-81FF-FDB7B8AF4CC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EA944B2-8A13-0E44-8436-C2EBA8BB6D2C}" type="pres">
      <dgm:prSet presAssocID="{2C7158F2-6FEB-4F28-81FF-FDB7B8AF4CC7}" presName="negativeSpace" presStyleCnt="0"/>
      <dgm:spPr/>
    </dgm:pt>
    <dgm:pt modelId="{8B9B0E9D-72AA-274F-AAA4-526C98013B55}" type="pres">
      <dgm:prSet presAssocID="{2C7158F2-6FEB-4F28-81FF-FDB7B8AF4CC7}" presName="childText" presStyleLbl="conFgAcc1" presStyleIdx="0" presStyleCnt="1" custLinFactNeighborX="-86" custLinFactNeighborY="27878">
        <dgm:presLayoutVars>
          <dgm:bulletEnabled val="1"/>
        </dgm:presLayoutVars>
      </dgm:prSet>
      <dgm:spPr/>
    </dgm:pt>
  </dgm:ptLst>
  <dgm:cxnLst>
    <dgm:cxn modelId="{8FFFE91F-6F81-444E-B3CF-7482645D675A}" type="presOf" srcId="{C257C549-AC3E-004E-A80B-411165F0EE7C}" destId="{8B9B0E9D-72AA-274F-AAA4-526C98013B55}" srcOrd="0" destOrd="2" presId="urn:microsoft.com/office/officeart/2005/8/layout/list1"/>
    <dgm:cxn modelId="{BA537C36-41C3-1744-86A4-C59C8F4BDD30}" type="presOf" srcId="{2C7158F2-6FEB-4F28-81FF-FDB7B8AF4CC7}" destId="{755DD3C3-3583-8347-8306-2DD3C648FA7A}" srcOrd="1" destOrd="0" presId="urn:microsoft.com/office/officeart/2005/8/layout/list1"/>
    <dgm:cxn modelId="{07452A3B-48C8-EA4D-AD87-B0273A094C7D}" type="presOf" srcId="{CE2F97AF-3C35-F841-A129-DBA85B1481D2}" destId="{8B9B0E9D-72AA-274F-AAA4-526C98013B55}" srcOrd="0" destOrd="4" presId="urn:microsoft.com/office/officeart/2005/8/layout/list1"/>
    <dgm:cxn modelId="{FFE68A5E-BA3B-D74F-B03A-BFBD04A4C5CF}" type="presOf" srcId="{8DC298F2-0607-4CD9-8C19-7BF17EDD5425}" destId="{3F0E7B93-1ECE-6E4D-9F94-93002654C421}" srcOrd="0" destOrd="0" presId="urn:microsoft.com/office/officeart/2005/8/layout/list1"/>
    <dgm:cxn modelId="{F4A8B868-E3FC-7E47-B3BD-01A522E95BFF}" type="presOf" srcId="{63FE96FA-6CC4-4672-8A9F-001490B7C3DF}" destId="{8B9B0E9D-72AA-274F-AAA4-526C98013B55}" srcOrd="0" destOrd="0" presId="urn:microsoft.com/office/officeart/2005/8/layout/list1"/>
    <dgm:cxn modelId="{2A9C4875-5D26-794D-AD03-7F22ACF61423}" srcId="{63FE96FA-6CC4-4672-8A9F-001490B7C3DF}" destId="{C257C549-AC3E-004E-A80B-411165F0EE7C}" srcOrd="1" destOrd="0" parTransId="{DD9C0D53-9D63-9940-9274-68AE17884CD6}" sibTransId="{4E5D4FD5-4533-1547-8507-018BDF44A076}"/>
    <dgm:cxn modelId="{14437D87-D632-4F48-A4B6-5D2CEBE91E93}" srcId="{8DC298F2-0607-4CD9-8C19-7BF17EDD5425}" destId="{2C7158F2-6FEB-4F28-81FF-FDB7B8AF4CC7}" srcOrd="0" destOrd="0" parTransId="{906D4825-141C-4FBE-8170-134C4C17B1F0}" sibTransId="{08B26DED-C96F-4A04-8FB3-DEBAA45DC7D0}"/>
    <dgm:cxn modelId="{2A6F2993-0209-47F3-9040-3228FA6558AB}" srcId="{2C7158F2-6FEB-4F28-81FF-FDB7B8AF4CC7}" destId="{63FE96FA-6CC4-4672-8A9F-001490B7C3DF}" srcOrd="0" destOrd="0" parTransId="{5CBEEB4A-8BFB-46C4-AC28-2D756F953259}" sibTransId="{DB52F5B5-DEB6-43F3-BC27-EC220541AD77}"/>
    <dgm:cxn modelId="{DAE12494-BFDC-674F-A558-41198BD0DD01}" srcId="{63FE96FA-6CC4-4672-8A9F-001490B7C3DF}" destId="{AF958A58-31DC-9249-87A8-0D6BEA731CBC}" srcOrd="0" destOrd="0" parTransId="{D67E1B0D-D50F-ED41-A19B-897C15367DA3}" sibTransId="{98430B90-D637-D14E-A834-3CFC6EDA14EC}"/>
    <dgm:cxn modelId="{9FD2149B-D6B7-5249-91EE-4A0CB579758D}" type="presOf" srcId="{AF958A58-31DC-9249-87A8-0D6BEA731CBC}" destId="{8B9B0E9D-72AA-274F-AAA4-526C98013B55}" srcOrd="0" destOrd="1" presId="urn:microsoft.com/office/officeart/2005/8/layout/list1"/>
    <dgm:cxn modelId="{EDC426A0-6607-9447-B8DC-BC85E48CC8DC}" type="presOf" srcId="{64EF9A2D-1F74-6541-BA41-D31A8C80F476}" destId="{8B9B0E9D-72AA-274F-AAA4-526C98013B55}" srcOrd="0" destOrd="3" presId="urn:microsoft.com/office/officeart/2005/8/layout/list1"/>
    <dgm:cxn modelId="{A6B7B2B1-7039-2B45-B890-9C85A6FAEBEE}" type="presOf" srcId="{2C7158F2-6FEB-4F28-81FF-FDB7B8AF4CC7}" destId="{7115118F-31B0-524F-A0F0-F9BD80838BFF}" srcOrd="0" destOrd="0" presId="urn:microsoft.com/office/officeart/2005/8/layout/list1"/>
    <dgm:cxn modelId="{8E4448F1-F622-0C4C-8BF3-C255967F725C}" srcId="{63FE96FA-6CC4-4672-8A9F-001490B7C3DF}" destId="{CE2F97AF-3C35-F841-A129-DBA85B1481D2}" srcOrd="3" destOrd="0" parTransId="{83460156-CEEB-5D4E-A040-93798176A363}" sibTransId="{360214B5-820C-A343-AF1B-506B7A098163}"/>
    <dgm:cxn modelId="{18CF01FD-2293-D548-A96F-2C1059B0609A}" srcId="{63FE96FA-6CC4-4672-8A9F-001490B7C3DF}" destId="{64EF9A2D-1F74-6541-BA41-D31A8C80F476}" srcOrd="2" destOrd="0" parTransId="{0F448A72-9CB3-D148-9B10-3FBFC08DDEB3}" sibTransId="{5517FADE-954F-E142-A064-12250B8BD07E}"/>
    <dgm:cxn modelId="{1B20DB04-E527-2D42-856D-10952DEBED08}" type="presParOf" srcId="{3F0E7B93-1ECE-6E4D-9F94-93002654C421}" destId="{F514F05B-64D3-6949-84DC-E7A0EFE33F54}" srcOrd="0" destOrd="0" presId="urn:microsoft.com/office/officeart/2005/8/layout/list1"/>
    <dgm:cxn modelId="{5DDE1E6F-8DEC-5A4A-83F4-A2EFE2CCF39C}" type="presParOf" srcId="{F514F05B-64D3-6949-84DC-E7A0EFE33F54}" destId="{7115118F-31B0-524F-A0F0-F9BD80838BFF}" srcOrd="0" destOrd="0" presId="urn:microsoft.com/office/officeart/2005/8/layout/list1"/>
    <dgm:cxn modelId="{203F2061-21DE-B743-BF96-19B0C4306AE9}" type="presParOf" srcId="{F514F05B-64D3-6949-84DC-E7A0EFE33F54}" destId="{755DD3C3-3583-8347-8306-2DD3C648FA7A}" srcOrd="1" destOrd="0" presId="urn:microsoft.com/office/officeart/2005/8/layout/list1"/>
    <dgm:cxn modelId="{A3538F1A-5602-B442-B79E-66B694230CB5}" type="presParOf" srcId="{3F0E7B93-1ECE-6E4D-9F94-93002654C421}" destId="{6EA944B2-8A13-0E44-8436-C2EBA8BB6D2C}" srcOrd="1" destOrd="0" presId="urn:microsoft.com/office/officeart/2005/8/layout/list1"/>
    <dgm:cxn modelId="{32D39122-19DF-5344-B084-C9BC5B7D9DD0}" type="presParOf" srcId="{3F0E7B93-1ECE-6E4D-9F94-93002654C421}" destId="{8B9B0E9D-72AA-274F-AAA4-526C98013B5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C298F2-0607-4CD9-8C19-7BF17EDD542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7158F2-6FEB-4F28-81FF-FDB7B8AF4CC7}">
      <dgm:prSet/>
      <dgm:spPr/>
      <dgm:t>
        <a:bodyPr/>
        <a:lstStyle/>
        <a:p>
          <a:r>
            <a:rPr lang="en-US" b="0" i="0" dirty="0"/>
            <a:t>What is Your Knowledge Level of Using Social Media and Dating Apps? </a:t>
          </a:r>
          <a:endParaRPr lang="en-US" dirty="0"/>
        </a:p>
      </dgm:t>
    </dgm:pt>
    <dgm:pt modelId="{906D4825-141C-4FBE-8170-134C4C17B1F0}" type="parTrans" cxnId="{14437D87-D632-4F48-A4B6-5D2CEBE91E93}">
      <dgm:prSet/>
      <dgm:spPr/>
      <dgm:t>
        <a:bodyPr/>
        <a:lstStyle/>
        <a:p>
          <a:endParaRPr lang="en-US"/>
        </a:p>
      </dgm:t>
    </dgm:pt>
    <dgm:pt modelId="{08B26DED-C96F-4A04-8FB3-DEBAA45DC7D0}" type="sibTrans" cxnId="{14437D87-D632-4F48-A4B6-5D2CEBE91E93}">
      <dgm:prSet/>
      <dgm:spPr/>
      <dgm:t>
        <a:bodyPr/>
        <a:lstStyle/>
        <a:p>
          <a:endParaRPr lang="en-US"/>
        </a:p>
      </dgm:t>
    </dgm:pt>
    <dgm:pt modelId="{63FE96FA-6CC4-4672-8A9F-001490B7C3DF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 High! I use them everyday </a:t>
          </a:r>
        </a:p>
      </dgm:t>
    </dgm:pt>
    <dgm:pt modelId="{5CBEEB4A-8BFB-46C4-AC28-2D756F953259}" type="parTrans" cxnId="{2A6F2993-0209-47F3-9040-3228FA6558AB}">
      <dgm:prSet/>
      <dgm:spPr/>
      <dgm:t>
        <a:bodyPr/>
        <a:lstStyle/>
        <a:p>
          <a:endParaRPr lang="en-US"/>
        </a:p>
      </dgm:t>
    </dgm:pt>
    <dgm:pt modelId="{DB52F5B5-DEB6-43F3-BC27-EC220541AD77}" type="sibTrans" cxnId="{2A6F2993-0209-47F3-9040-3228FA6558AB}">
      <dgm:prSet/>
      <dgm:spPr/>
      <dgm:t>
        <a:bodyPr/>
        <a:lstStyle/>
        <a:p>
          <a:endParaRPr lang="en-US"/>
        </a:p>
      </dgm:t>
    </dgm:pt>
    <dgm:pt modelId="{6D3D89DB-D44A-AF4B-BCFA-C2E59D954ECB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 Moderate. I use them, but could use more information</a:t>
          </a:r>
        </a:p>
      </dgm:t>
    </dgm:pt>
    <dgm:pt modelId="{8576A3A6-C3F5-8D4A-B9FC-B28F839B3717}" type="parTrans" cxnId="{4126FA76-B536-5244-B6D1-D1762AE613DA}">
      <dgm:prSet/>
      <dgm:spPr/>
      <dgm:t>
        <a:bodyPr/>
        <a:lstStyle/>
        <a:p>
          <a:endParaRPr lang="en-US"/>
        </a:p>
      </dgm:t>
    </dgm:pt>
    <dgm:pt modelId="{B18011C0-AB0B-384F-8603-AC0EEB61EB51}" type="sibTrans" cxnId="{4126FA76-B536-5244-B6D1-D1762AE613DA}">
      <dgm:prSet/>
      <dgm:spPr/>
      <dgm:t>
        <a:bodyPr/>
        <a:lstStyle/>
        <a:p>
          <a:endParaRPr lang="en-US"/>
        </a:p>
      </dgm:t>
    </dgm:pt>
    <dgm:pt modelId="{FF7A0310-79F9-484D-B388-6EFF945A7BDA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 Not much. I need more information</a:t>
          </a:r>
        </a:p>
      </dgm:t>
    </dgm:pt>
    <dgm:pt modelId="{85E3E629-7CC6-064A-93EF-6423AAEFC068}" type="parTrans" cxnId="{4D759E60-ED0F-754A-8554-7D7E19FAB6A0}">
      <dgm:prSet/>
      <dgm:spPr/>
      <dgm:t>
        <a:bodyPr/>
        <a:lstStyle/>
        <a:p>
          <a:endParaRPr lang="en-US"/>
        </a:p>
      </dgm:t>
    </dgm:pt>
    <dgm:pt modelId="{5E83D7C2-8EBF-2E48-9FCA-51B95751A81A}" type="sibTrans" cxnId="{4D759E60-ED0F-754A-8554-7D7E19FAB6A0}">
      <dgm:prSet/>
      <dgm:spPr/>
      <dgm:t>
        <a:bodyPr/>
        <a:lstStyle/>
        <a:p>
          <a:endParaRPr lang="en-US"/>
        </a:p>
      </dgm:t>
    </dgm:pt>
    <dgm:pt modelId="{3F0E7B93-1ECE-6E4D-9F94-93002654C421}" type="pres">
      <dgm:prSet presAssocID="{8DC298F2-0607-4CD9-8C19-7BF17EDD5425}" presName="linear" presStyleCnt="0">
        <dgm:presLayoutVars>
          <dgm:dir/>
          <dgm:animLvl val="lvl"/>
          <dgm:resizeHandles val="exact"/>
        </dgm:presLayoutVars>
      </dgm:prSet>
      <dgm:spPr/>
    </dgm:pt>
    <dgm:pt modelId="{F514F05B-64D3-6949-84DC-E7A0EFE33F54}" type="pres">
      <dgm:prSet presAssocID="{2C7158F2-6FEB-4F28-81FF-FDB7B8AF4CC7}" presName="parentLin" presStyleCnt="0"/>
      <dgm:spPr/>
    </dgm:pt>
    <dgm:pt modelId="{7115118F-31B0-524F-A0F0-F9BD80838BFF}" type="pres">
      <dgm:prSet presAssocID="{2C7158F2-6FEB-4F28-81FF-FDB7B8AF4CC7}" presName="parentLeftMargin" presStyleLbl="node1" presStyleIdx="0" presStyleCnt="1"/>
      <dgm:spPr/>
    </dgm:pt>
    <dgm:pt modelId="{755DD3C3-3583-8347-8306-2DD3C648FA7A}" type="pres">
      <dgm:prSet presAssocID="{2C7158F2-6FEB-4F28-81FF-FDB7B8AF4CC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EA944B2-8A13-0E44-8436-C2EBA8BB6D2C}" type="pres">
      <dgm:prSet presAssocID="{2C7158F2-6FEB-4F28-81FF-FDB7B8AF4CC7}" presName="negativeSpace" presStyleCnt="0"/>
      <dgm:spPr/>
    </dgm:pt>
    <dgm:pt modelId="{8B9B0E9D-72AA-274F-AAA4-526C98013B55}" type="pres">
      <dgm:prSet presAssocID="{2C7158F2-6FEB-4F28-81FF-FDB7B8AF4CC7}" presName="childText" presStyleLbl="conFgAcc1" presStyleIdx="0" presStyleCnt="1" custLinFactNeighborX="-86" custLinFactNeighborY="27878">
        <dgm:presLayoutVars>
          <dgm:bulletEnabled val="1"/>
        </dgm:presLayoutVars>
      </dgm:prSet>
      <dgm:spPr/>
    </dgm:pt>
  </dgm:ptLst>
  <dgm:cxnLst>
    <dgm:cxn modelId="{BA537C36-41C3-1744-86A4-C59C8F4BDD30}" type="presOf" srcId="{2C7158F2-6FEB-4F28-81FF-FDB7B8AF4CC7}" destId="{755DD3C3-3583-8347-8306-2DD3C648FA7A}" srcOrd="1" destOrd="0" presId="urn:microsoft.com/office/officeart/2005/8/layout/list1"/>
    <dgm:cxn modelId="{FFE68A5E-BA3B-D74F-B03A-BFBD04A4C5CF}" type="presOf" srcId="{8DC298F2-0607-4CD9-8C19-7BF17EDD5425}" destId="{3F0E7B93-1ECE-6E4D-9F94-93002654C421}" srcOrd="0" destOrd="0" presId="urn:microsoft.com/office/officeart/2005/8/layout/list1"/>
    <dgm:cxn modelId="{4D759E60-ED0F-754A-8554-7D7E19FAB6A0}" srcId="{2C7158F2-6FEB-4F28-81FF-FDB7B8AF4CC7}" destId="{FF7A0310-79F9-484D-B388-6EFF945A7BDA}" srcOrd="2" destOrd="0" parTransId="{85E3E629-7CC6-064A-93EF-6423AAEFC068}" sibTransId="{5E83D7C2-8EBF-2E48-9FCA-51B95751A81A}"/>
    <dgm:cxn modelId="{53B4AF66-74B8-8C4D-9C6A-FED4505512CB}" type="presOf" srcId="{6D3D89DB-D44A-AF4B-BCFA-C2E59D954ECB}" destId="{8B9B0E9D-72AA-274F-AAA4-526C98013B55}" srcOrd="0" destOrd="1" presId="urn:microsoft.com/office/officeart/2005/8/layout/list1"/>
    <dgm:cxn modelId="{F4A8B868-E3FC-7E47-B3BD-01A522E95BFF}" type="presOf" srcId="{63FE96FA-6CC4-4672-8A9F-001490B7C3DF}" destId="{8B9B0E9D-72AA-274F-AAA4-526C98013B55}" srcOrd="0" destOrd="0" presId="urn:microsoft.com/office/officeart/2005/8/layout/list1"/>
    <dgm:cxn modelId="{4126FA76-B536-5244-B6D1-D1762AE613DA}" srcId="{2C7158F2-6FEB-4F28-81FF-FDB7B8AF4CC7}" destId="{6D3D89DB-D44A-AF4B-BCFA-C2E59D954ECB}" srcOrd="1" destOrd="0" parTransId="{8576A3A6-C3F5-8D4A-B9FC-B28F839B3717}" sibTransId="{B18011C0-AB0B-384F-8603-AC0EEB61EB51}"/>
    <dgm:cxn modelId="{14437D87-D632-4F48-A4B6-5D2CEBE91E93}" srcId="{8DC298F2-0607-4CD9-8C19-7BF17EDD5425}" destId="{2C7158F2-6FEB-4F28-81FF-FDB7B8AF4CC7}" srcOrd="0" destOrd="0" parTransId="{906D4825-141C-4FBE-8170-134C4C17B1F0}" sibTransId="{08B26DED-C96F-4A04-8FB3-DEBAA45DC7D0}"/>
    <dgm:cxn modelId="{2A6F2993-0209-47F3-9040-3228FA6558AB}" srcId="{2C7158F2-6FEB-4F28-81FF-FDB7B8AF4CC7}" destId="{63FE96FA-6CC4-4672-8A9F-001490B7C3DF}" srcOrd="0" destOrd="0" parTransId="{5CBEEB4A-8BFB-46C4-AC28-2D756F953259}" sibTransId="{DB52F5B5-DEB6-43F3-BC27-EC220541AD77}"/>
    <dgm:cxn modelId="{A6B7B2B1-7039-2B45-B890-9C85A6FAEBEE}" type="presOf" srcId="{2C7158F2-6FEB-4F28-81FF-FDB7B8AF4CC7}" destId="{7115118F-31B0-524F-A0F0-F9BD80838BFF}" srcOrd="0" destOrd="0" presId="urn:microsoft.com/office/officeart/2005/8/layout/list1"/>
    <dgm:cxn modelId="{2891D8F5-27CF-9948-BB7D-582DCA262FE9}" type="presOf" srcId="{FF7A0310-79F9-484D-B388-6EFF945A7BDA}" destId="{8B9B0E9D-72AA-274F-AAA4-526C98013B55}" srcOrd="0" destOrd="2" presId="urn:microsoft.com/office/officeart/2005/8/layout/list1"/>
    <dgm:cxn modelId="{1B20DB04-E527-2D42-856D-10952DEBED08}" type="presParOf" srcId="{3F0E7B93-1ECE-6E4D-9F94-93002654C421}" destId="{F514F05B-64D3-6949-84DC-E7A0EFE33F54}" srcOrd="0" destOrd="0" presId="urn:microsoft.com/office/officeart/2005/8/layout/list1"/>
    <dgm:cxn modelId="{5DDE1E6F-8DEC-5A4A-83F4-A2EFE2CCF39C}" type="presParOf" srcId="{F514F05B-64D3-6949-84DC-E7A0EFE33F54}" destId="{7115118F-31B0-524F-A0F0-F9BD80838BFF}" srcOrd="0" destOrd="0" presId="urn:microsoft.com/office/officeart/2005/8/layout/list1"/>
    <dgm:cxn modelId="{203F2061-21DE-B743-BF96-19B0C4306AE9}" type="presParOf" srcId="{F514F05B-64D3-6949-84DC-E7A0EFE33F54}" destId="{755DD3C3-3583-8347-8306-2DD3C648FA7A}" srcOrd="1" destOrd="0" presId="urn:microsoft.com/office/officeart/2005/8/layout/list1"/>
    <dgm:cxn modelId="{A3538F1A-5602-B442-B79E-66B694230CB5}" type="presParOf" srcId="{3F0E7B93-1ECE-6E4D-9F94-93002654C421}" destId="{6EA944B2-8A13-0E44-8436-C2EBA8BB6D2C}" srcOrd="1" destOrd="0" presId="urn:microsoft.com/office/officeart/2005/8/layout/list1"/>
    <dgm:cxn modelId="{32D39122-19DF-5344-B084-C9BC5B7D9DD0}" type="presParOf" srcId="{3F0E7B93-1ECE-6E4D-9F94-93002654C421}" destId="{8B9B0E9D-72AA-274F-AAA4-526C98013B5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57877D-29E3-4CFD-AE29-8E641CBC08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D90F817-DC01-4E7F-8F43-1CF2F937EF2A}">
      <dgm:prSet/>
      <dgm:spPr/>
      <dgm:t>
        <a:bodyPr/>
        <a:lstStyle/>
        <a:p>
          <a:r>
            <a:rPr lang="en-US"/>
            <a:t>In case of emergency contacts </a:t>
          </a:r>
        </a:p>
      </dgm:t>
    </dgm:pt>
    <dgm:pt modelId="{6BE5032D-5C9D-4B7C-9527-3A899DCB6490}" type="parTrans" cxnId="{1CFF2EC1-9254-4E31-9F1F-493F259CCDA5}">
      <dgm:prSet/>
      <dgm:spPr/>
      <dgm:t>
        <a:bodyPr/>
        <a:lstStyle/>
        <a:p>
          <a:endParaRPr lang="en-US"/>
        </a:p>
      </dgm:t>
    </dgm:pt>
    <dgm:pt modelId="{BC189B08-AE4B-44E6-ABC4-A601D51659E6}" type="sibTrans" cxnId="{1CFF2EC1-9254-4E31-9F1F-493F259CCDA5}">
      <dgm:prSet/>
      <dgm:spPr/>
      <dgm:t>
        <a:bodyPr/>
        <a:lstStyle/>
        <a:p>
          <a:endParaRPr lang="en-US"/>
        </a:p>
      </dgm:t>
    </dgm:pt>
    <dgm:pt modelId="{2F52C525-94D1-45F1-8675-C71060600693}">
      <dgm:prSet/>
      <dgm:spPr/>
      <dgm:t>
        <a:bodyPr/>
        <a:lstStyle/>
        <a:p>
          <a:r>
            <a:rPr lang="en-US" dirty="0"/>
            <a:t>Who can I contact on social media when I can’t contact my usual emergency contacts? </a:t>
          </a:r>
        </a:p>
      </dgm:t>
    </dgm:pt>
    <dgm:pt modelId="{E052DDD6-33AB-45C7-8E57-A5082E8EB659}" type="parTrans" cxnId="{A93AE43C-58BB-456A-BEAE-6F9878B95583}">
      <dgm:prSet/>
      <dgm:spPr/>
      <dgm:t>
        <a:bodyPr/>
        <a:lstStyle/>
        <a:p>
          <a:endParaRPr lang="en-US"/>
        </a:p>
      </dgm:t>
    </dgm:pt>
    <dgm:pt modelId="{2DA6A9CE-1B7B-4B6D-9B6B-4526AB02F33D}" type="sibTrans" cxnId="{A93AE43C-58BB-456A-BEAE-6F9878B95583}">
      <dgm:prSet/>
      <dgm:spPr/>
      <dgm:t>
        <a:bodyPr/>
        <a:lstStyle/>
        <a:p>
          <a:endParaRPr lang="en-US"/>
        </a:p>
      </dgm:t>
    </dgm:pt>
    <dgm:pt modelId="{65502C60-1C71-4F05-B4DE-0D50D22E83BF}">
      <dgm:prSet/>
      <dgm:spPr/>
      <dgm:t>
        <a:bodyPr/>
        <a:lstStyle/>
        <a:p>
          <a:r>
            <a:rPr lang="en-US" dirty="0"/>
            <a:t>Facebook Groups- talk about interests </a:t>
          </a:r>
        </a:p>
      </dgm:t>
    </dgm:pt>
    <dgm:pt modelId="{21230EC6-0D9F-4EDD-AB79-30BD06B4A5D9}" type="parTrans" cxnId="{76267926-D9EE-4B2F-8826-CD4F9A2B8AED}">
      <dgm:prSet/>
      <dgm:spPr/>
      <dgm:t>
        <a:bodyPr/>
        <a:lstStyle/>
        <a:p>
          <a:endParaRPr lang="en-US"/>
        </a:p>
      </dgm:t>
    </dgm:pt>
    <dgm:pt modelId="{F8DA7A1B-3722-404F-8333-7EF2826F8851}" type="sibTrans" cxnId="{76267926-D9EE-4B2F-8826-CD4F9A2B8AED}">
      <dgm:prSet/>
      <dgm:spPr/>
      <dgm:t>
        <a:bodyPr/>
        <a:lstStyle/>
        <a:p>
          <a:endParaRPr lang="en-US"/>
        </a:p>
      </dgm:t>
    </dgm:pt>
    <dgm:pt modelId="{3D3FDF96-E969-4DFE-A7FF-B6B5C51612C7}">
      <dgm:prSet/>
      <dgm:spPr/>
      <dgm:t>
        <a:bodyPr/>
        <a:lstStyle/>
        <a:p>
          <a:r>
            <a:rPr lang="en-US"/>
            <a:t>Have rules and security that is usually taken seriously by administrators </a:t>
          </a:r>
        </a:p>
      </dgm:t>
    </dgm:pt>
    <dgm:pt modelId="{9A9BDA3C-C84E-40D4-9D6C-6B343A731E0A}" type="parTrans" cxnId="{FA26F62D-4D32-49CC-875F-27E16450ABE0}">
      <dgm:prSet/>
      <dgm:spPr/>
      <dgm:t>
        <a:bodyPr/>
        <a:lstStyle/>
        <a:p>
          <a:endParaRPr lang="en-US"/>
        </a:p>
      </dgm:t>
    </dgm:pt>
    <dgm:pt modelId="{5755272E-FACC-48A9-A6F0-B4802B91C92E}" type="sibTrans" cxnId="{FA26F62D-4D32-49CC-875F-27E16450ABE0}">
      <dgm:prSet/>
      <dgm:spPr/>
      <dgm:t>
        <a:bodyPr/>
        <a:lstStyle/>
        <a:p>
          <a:endParaRPr lang="en-US"/>
        </a:p>
      </dgm:t>
    </dgm:pt>
    <dgm:pt modelId="{4510BF75-630A-4FC8-AEC8-4FE4FFEEF866}">
      <dgm:prSet/>
      <dgm:spPr/>
      <dgm:t>
        <a:bodyPr/>
        <a:lstStyle/>
        <a:p>
          <a:r>
            <a:rPr lang="en-US"/>
            <a:t>Trusted friends, family, and acquaintances</a:t>
          </a:r>
        </a:p>
      </dgm:t>
    </dgm:pt>
    <dgm:pt modelId="{D31C0299-61C3-4B5C-A0D3-947D84B0633D}" type="parTrans" cxnId="{F76FC2F9-40A7-414A-A250-E6538A98A202}">
      <dgm:prSet/>
      <dgm:spPr/>
      <dgm:t>
        <a:bodyPr/>
        <a:lstStyle/>
        <a:p>
          <a:endParaRPr lang="en-US"/>
        </a:p>
      </dgm:t>
    </dgm:pt>
    <dgm:pt modelId="{5929BD74-1A07-4F0F-8114-0CA5A7D4AC9A}" type="sibTrans" cxnId="{F76FC2F9-40A7-414A-A250-E6538A98A202}">
      <dgm:prSet/>
      <dgm:spPr/>
      <dgm:t>
        <a:bodyPr/>
        <a:lstStyle/>
        <a:p>
          <a:endParaRPr lang="en-US"/>
        </a:p>
      </dgm:t>
    </dgm:pt>
    <dgm:pt modelId="{8D6238C3-8A33-400F-A191-4B5E34F8201B}">
      <dgm:prSet/>
      <dgm:spPr/>
      <dgm:t>
        <a:bodyPr/>
        <a:lstStyle/>
        <a:p>
          <a:r>
            <a:rPr lang="en-US"/>
            <a:t>Celebrities are NOT friends. </a:t>
          </a:r>
        </a:p>
      </dgm:t>
    </dgm:pt>
    <dgm:pt modelId="{9B434A81-7EC8-4642-A742-90285A760A2D}" type="parTrans" cxnId="{379F8157-AA7C-4F63-A4E3-AA662ADEBCBB}">
      <dgm:prSet/>
      <dgm:spPr/>
      <dgm:t>
        <a:bodyPr/>
        <a:lstStyle/>
        <a:p>
          <a:endParaRPr lang="en-US"/>
        </a:p>
      </dgm:t>
    </dgm:pt>
    <dgm:pt modelId="{967D2B46-60E2-411D-976D-FCFA515CEE1E}" type="sibTrans" cxnId="{379F8157-AA7C-4F63-A4E3-AA662ADEBCBB}">
      <dgm:prSet/>
      <dgm:spPr/>
      <dgm:t>
        <a:bodyPr/>
        <a:lstStyle/>
        <a:p>
          <a:endParaRPr lang="en-US"/>
        </a:p>
      </dgm:t>
    </dgm:pt>
    <dgm:pt modelId="{B93849BE-8E87-478F-A1C5-CBFEBF823822}">
      <dgm:prSet/>
      <dgm:spPr/>
      <dgm:t>
        <a:bodyPr/>
        <a:lstStyle/>
        <a:p>
          <a:r>
            <a:rPr lang="en-US"/>
            <a:t>If want to follow, only follow a verified page</a:t>
          </a:r>
        </a:p>
      </dgm:t>
    </dgm:pt>
    <dgm:pt modelId="{A22FFDA8-5C3F-40E0-8A69-979083FE1B7E}" type="parTrans" cxnId="{CF549064-E75E-4283-87C9-2B3CBAD4E151}">
      <dgm:prSet/>
      <dgm:spPr/>
      <dgm:t>
        <a:bodyPr/>
        <a:lstStyle/>
        <a:p>
          <a:endParaRPr lang="en-US"/>
        </a:p>
      </dgm:t>
    </dgm:pt>
    <dgm:pt modelId="{BF9F9C01-1C7F-4EE4-ADA0-7B6192790A1E}" type="sibTrans" cxnId="{CF549064-E75E-4283-87C9-2B3CBAD4E151}">
      <dgm:prSet/>
      <dgm:spPr/>
      <dgm:t>
        <a:bodyPr/>
        <a:lstStyle/>
        <a:p>
          <a:endParaRPr lang="en-US"/>
        </a:p>
      </dgm:t>
    </dgm:pt>
    <dgm:pt modelId="{F50023CA-32A7-47B1-A3DA-E4CDD7EF0843}">
      <dgm:prSet/>
      <dgm:spPr/>
      <dgm:t>
        <a:bodyPr/>
        <a:lstStyle/>
        <a:p>
          <a:r>
            <a:rPr lang="en-US"/>
            <a:t>Look for the white checkmark in blue shape!  </a:t>
          </a:r>
        </a:p>
      </dgm:t>
    </dgm:pt>
    <dgm:pt modelId="{BDD67E19-7FD1-4CCA-8BC4-B8298D5B77AE}" type="parTrans" cxnId="{301EE413-11E4-4AC5-A0E1-E6EB0FFB1940}">
      <dgm:prSet/>
      <dgm:spPr/>
      <dgm:t>
        <a:bodyPr/>
        <a:lstStyle/>
        <a:p>
          <a:endParaRPr lang="en-US"/>
        </a:p>
      </dgm:t>
    </dgm:pt>
    <dgm:pt modelId="{7900A20B-9461-4927-93E0-5ABFD580E696}" type="sibTrans" cxnId="{301EE413-11E4-4AC5-A0E1-E6EB0FFB1940}">
      <dgm:prSet/>
      <dgm:spPr/>
      <dgm:t>
        <a:bodyPr/>
        <a:lstStyle/>
        <a:p>
          <a:endParaRPr lang="en-US"/>
        </a:p>
      </dgm:t>
    </dgm:pt>
    <dgm:pt modelId="{C9220C9B-B988-4544-8E5F-94CFA44E9506}" type="pres">
      <dgm:prSet presAssocID="{9F57877D-29E3-4CFD-AE29-8E641CBC08A6}" presName="linear" presStyleCnt="0">
        <dgm:presLayoutVars>
          <dgm:animLvl val="lvl"/>
          <dgm:resizeHandles val="exact"/>
        </dgm:presLayoutVars>
      </dgm:prSet>
      <dgm:spPr/>
    </dgm:pt>
    <dgm:pt modelId="{8110BB63-E5CE-EC43-8A9B-A418DE97A21F}" type="pres">
      <dgm:prSet presAssocID="{2D90F817-DC01-4E7F-8F43-1CF2F937EF2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6516CE9-7915-B243-ACDF-EBF76B8D2BD7}" type="pres">
      <dgm:prSet presAssocID="{2D90F817-DC01-4E7F-8F43-1CF2F937EF2A}" presName="childText" presStyleLbl="revTx" presStyleIdx="0" presStyleCnt="3">
        <dgm:presLayoutVars>
          <dgm:bulletEnabled val="1"/>
        </dgm:presLayoutVars>
      </dgm:prSet>
      <dgm:spPr/>
    </dgm:pt>
    <dgm:pt modelId="{E99E5473-3928-FA46-9B20-654F2EB7E8D4}" type="pres">
      <dgm:prSet presAssocID="{65502C60-1C71-4F05-B4DE-0D50D22E83B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226CCB6-B83F-1E47-9C5B-8724F20AB348}" type="pres">
      <dgm:prSet presAssocID="{65502C60-1C71-4F05-B4DE-0D50D22E83BF}" presName="childText" presStyleLbl="revTx" presStyleIdx="1" presStyleCnt="3">
        <dgm:presLayoutVars>
          <dgm:bulletEnabled val="1"/>
        </dgm:presLayoutVars>
      </dgm:prSet>
      <dgm:spPr/>
    </dgm:pt>
    <dgm:pt modelId="{B4496DA8-70A0-4545-9FA6-ED2946FBA1F2}" type="pres">
      <dgm:prSet presAssocID="{4510BF75-630A-4FC8-AEC8-4FE4FFEEF86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C080906-9AA8-3B44-B82D-A16C73AFFE7F}" type="pres">
      <dgm:prSet presAssocID="{4510BF75-630A-4FC8-AEC8-4FE4FFEEF86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D2ABA08-7847-6340-A9DE-186C31131589}" type="presOf" srcId="{65502C60-1C71-4F05-B4DE-0D50D22E83BF}" destId="{E99E5473-3928-FA46-9B20-654F2EB7E8D4}" srcOrd="0" destOrd="0" presId="urn:microsoft.com/office/officeart/2005/8/layout/vList2"/>
    <dgm:cxn modelId="{301EE413-11E4-4AC5-A0E1-E6EB0FFB1940}" srcId="{8D6238C3-8A33-400F-A191-4B5E34F8201B}" destId="{F50023CA-32A7-47B1-A3DA-E4CDD7EF0843}" srcOrd="1" destOrd="0" parTransId="{BDD67E19-7FD1-4CCA-8BC4-B8298D5B77AE}" sibTransId="{7900A20B-9461-4927-93E0-5ABFD580E696}"/>
    <dgm:cxn modelId="{EE6C8215-A76E-E64E-9D70-9F1B4778C86C}" type="presOf" srcId="{3D3FDF96-E969-4DFE-A7FF-B6B5C51612C7}" destId="{0226CCB6-B83F-1E47-9C5B-8724F20AB348}" srcOrd="0" destOrd="0" presId="urn:microsoft.com/office/officeart/2005/8/layout/vList2"/>
    <dgm:cxn modelId="{76267926-D9EE-4B2F-8826-CD4F9A2B8AED}" srcId="{9F57877D-29E3-4CFD-AE29-8E641CBC08A6}" destId="{65502C60-1C71-4F05-B4DE-0D50D22E83BF}" srcOrd="1" destOrd="0" parTransId="{21230EC6-0D9F-4EDD-AB79-30BD06B4A5D9}" sibTransId="{F8DA7A1B-3722-404F-8333-7EF2826F8851}"/>
    <dgm:cxn modelId="{FA26F62D-4D32-49CC-875F-27E16450ABE0}" srcId="{65502C60-1C71-4F05-B4DE-0D50D22E83BF}" destId="{3D3FDF96-E969-4DFE-A7FF-B6B5C51612C7}" srcOrd="0" destOrd="0" parTransId="{9A9BDA3C-C84E-40D4-9D6C-6B343A731E0A}" sibTransId="{5755272E-FACC-48A9-A6F0-B4802B91C92E}"/>
    <dgm:cxn modelId="{A93AE43C-58BB-456A-BEAE-6F9878B95583}" srcId="{2D90F817-DC01-4E7F-8F43-1CF2F937EF2A}" destId="{2F52C525-94D1-45F1-8675-C71060600693}" srcOrd="0" destOrd="0" parTransId="{E052DDD6-33AB-45C7-8E57-A5082E8EB659}" sibTransId="{2DA6A9CE-1B7B-4B6D-9B6B-4526AB02F33D}"/>
    <dgm:cxn modelId="{CF549064-E75E-4283-87C9-2B3CBAD4E151}" srcId="{8D6238C3-8A33-400F-A191-4B5E34F8201B}" destId="{B93849BE-8E87-478F-A1C5-CBFEBF823822}" srcOrd="0" destOrd="0" parTransId="{A22FFDA8-5C3F-40E0-8A69-979083FE1B7E}" sibTransId="{BF9F9C01-1C7F-4EE4-ADA0-7B6192790A1E}"/>
    <dgm:cxn modelId="{E0116E67-947B-CC4C-8C65-749297D80052}" type="presOf" srcId="{F50023CA-32A7-47B1-A3DA-E4CDD7EF0843}" destId="{5C080906-9AA8-3B44-B82D-A16C73AFFE7F}" srcOrd="0" destOrd="2" presId="urn:microsoft.com/office/officeart/2005/8/layout/vList2"/>
    <dgm:cxn modelId="{379F8157-AA7C-4F63-A4E3-AA662ADEBCBB}" srcId="{4510BF75-630A-4FC8-AEC8-4FE4FFEEF866}" destId="{8D6238C3-8A33-400F-A191-4B5E34F8201B}" srcOrd="0" destOrd="0" parTransId="{9B434A81-7EC8-4642-A742-90285A760A2D}" sibTransId="{967D2B46-60E2-411D-976D-FCFA515CEE1E}"/>
    <dgm:cxn modelId="{A7F4EB90-E902-EC40-9DD8-C57CBBDAE41D}" type="presOf" srcId="{9F57877D-29E3-4CFD-AE29-8E641CBC08A6}" destId="{C9220C9B-B988-4544-8E5F-94CFA44E9506}" srcOrd="0" destOrd="0" presId="urn:microsoft.com/office/officeart/2005/8/layout/vList2"/>
    <dgm:cxn modelId="{C1E90B99-C837-1B4B-9773-D5CC2547655D}" type="presOf" srcId="{4510BF75-630A-4FC8-AEC8-4FE4FFEEF866}" destId="{B4496DA8-70A0-4545-9FA6-ED2946FBA1F2}" srcOrd="0" destOrd="0" presId="urn:microsoft.com/office/officeart/2005/8/layout/vList2"/>
    <dgm:cxn modelId="{197865A9-EFFC-2E4A-9905-1442CFE1BC49}" type="presOf" srcId="{B93849BE-8E87-478F-A1C5-CBFEBF823822}" destId="{5C080906-9AA8-3B44-B82D-A16C73AFFE7F}" srcOrd="0" destOrd="1" presId="urn:microsoft.com/office/officeart/2005/8/layout/vList2"/>
    <dgm:cxn modelId="{BCE709B0-9B4E-6A49-9263-7C4228A71A51}" type="presOf" srcId="{2D90F817-DC01-4E7F-8F43-1CF2F937EF2A}" destId="{8110BB63-E5CE-EC43-8A9B-A418DE97A21F}" srcOrd="0" destOrd="0" presId="urn:microsoft.com/office/officeart/2005/8/layout/vList2"/>
    <dgm:cxn modelId="{1CFF2EC1-9254-4E31-9F1F-493F259CCDA5}" srcId="{9F57877D-29E3-4CFD-AE29-8E641CBC08A6}" destId="{2D90F817-DC01-4E7F-8F43-1CF2F937EF2A}" srcOrd="0" destOrd="0" parTransId="{6BE5032D-5C9D-4B7C-9527-3A899DCB6490}" sibTransId="{BC189B08-AE4B-44E6-ABC4-A601D51659E6}"/>
    <dgm:cxn modelId="{147A90CB-9D0E-534F-81D3-311613FC8A72}" type="presOf" srcId="{2F52C525-94D1-45F1-8675-C71060600693}" destId="{96516CE9-7915-B243-ACDF-EBF76B8D2BD7}" srcOrd="0" destOrd="0" presId="urn:microsoft.com/office/officeart/2005/8/layout/vList2"/>
    <dgm:cxn modelId="{B0F15DE6-A518-B841-922E-D6923FA9E0E8}" type="presOf" srcId="{8D6238C3-8A33-400F-A191-4B5E34F8201B}" destId="{5C080906-9AA8-3B44-B82D-A16C73AFFE7F}" srcOrd="0" destOrd="0" presId="urn:microsoft.com/office/officeart/2005/8/layout/vList2"/>
    <dgm:cxn modelId="{F76FC2F9-40A7-414A-A250-E6538A98A202}" srcId="{9F57877D-29E3-4CFD-AE29-8E641CBC08A6}" destId="{4510BF75-630A-4FC8-AEC8-4FE4FFEEF866}" srcOrd="2" destOrd="0" parTransId="{D31C0299-61C3-4B5C-A0D3-947D84B0633D}" sibTransId="{5929BD74-1A07-4F0F-8114-0CA5A7D4AC9A}"/>
    <dgm:cxn modelId="{E21F83FC-6C1D-864B-AB23-0F14E87E8B3A}" type="presParOf" srcId="{C9220C9B-B988-4544-8E5F-94CFA44E9506}" destId="{8110BB63-E5CE-EC43-8A9B-A418DE97A21F}" srcOrd="0" destOrd="0" presId="urn:microsoft.com/office/officeart/2005/8/layout/vList2"/>
    <dgm:cxn modelId="{256AA589-0953-5C4B-8001-DC9E1026FD8E}" type="presParOf" srcId="{C9220C9B-B988-4544-8E5F-94CFA44E9506}" destId="{96516CE9-7915-B243-ACDF-EBF76B8D2BD7}" srcOrd="1" destOrd="0" presId="urn:microsoft.com/office/officeart/2005/8/layout/vList2"/>
    <dgm:cxn modelId="{D10B2673-7C04-8344-9072-A06DA474473D}" type="presParOf" srcId="{C9220C9B-B988-4544-8E5F-94CFA44E9506}" destId="{E99E5473-3928-FA46-9B20-654F2EB7E8D4}" srcOrd="2" destOrd="0" presId="urn:microsoft.com/office/officeart/2005/8/layout/vList2"/>
    <dgm:cxn modelId="{8DED81F4-7C3B-F241-B3C2-4B3A3693F894}" type="presParOf" srcId="{C9220C9B-B988-4544-8E5F-94CFA44E9506}" destId="{0226CCB6-B83F-1E47-9C5B-8724F20AB348}" srcOrd="3" destOrd="0" presId="urn:microsoft.com/office/officeart/2005/8/layout/vList2"/>
    <dgm:cxn modelId="{97DAB895-9696-C742-BE2B-A2FC171DC003}" type="presParOf" srcId="{C9220C9B-B988-4544-8E5F-94CFA44E9506}" destId="{B4496DA8-70A0-4545-9FA6-ED2946FBA1F2}" srcOrd="4" destOrd="0" presId="urn:microsoft.com/office/officeart/2005/8/layout/vList2"/>
    <dgm:cxn modelId="{8FDA6982-1460-BA4C-83DA-21CAF47A980F}" type="presParOf" srcId="{C9220C9B-B988-4544-8E5F-94CFA44E9506}" destId="{5C080906-9AA8-3B44-B82D-A16C73AFFE7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DE4A45-FA10-46F9-BB17-4E0810EEB84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C83BA16-64E6-4BD3-92B7-1F2B7B0B7995}">
      <dgm:prSet/>
      <dgm:spPr/>
      <dgm:t>
        <a:bodyPr/>
        <a:lstStyle/>
        <a:p>
          <a:r>
            <a:rPr lang="en-US" b="0" i="0"/>
            <a:t>Social</a:t>
          </a:r>
          <a:endParaRPr lang="en-US"/>
        </a:p>
      </dgm:t>
    </dgm:pt>
    <dgm:pt modelId="{CAD8713E-0551-4B67-A9B2-2530233CDFD3}" type="parTrans" cxnId="{CC5FEE70-98A9-4D8E-9FF1-2C64EAAA5D2A}">
      <dgm:prSet/>
      <dgm:spPr/>
      <dgm:t>
        <a:bodyPr/>
        <a:lstStyle/>
        <a:p>
          <a:endParaRPr lang="en-US"/>
        </a:p>
      </dgm:t>
    </dgm:pt>
    <dgm:pt modelId="{29D8342B-BFD5-4199-A3AA-6B74AC9308E7}" type="sibTrans" cxnId="{CC5FEE70-98A9-4D8E-9FF1-2C64EAAA5D2A}">
      <dgm:prSet/>
      <dgm:spPr/>
      <dgm:t>
        <a:bodyPr/>
        <a:lstStyle/>
        <a:p>
          <a:endParaRPr lang="en-US"/>
        </a:p>
      </dgm:t>
    </dgm:pt>
    <dgm:pt modelId="{43943AC3-6A26-481A-A038-EF0FB47A5100}">
      <dgm:prSet/>
      <dgm:spPr/>
      <dgm:t>
        <a:bodyPr/>
        <a:lstStyle/>
        <a:p>
          <a:r>
            <a:rPr lang="en-US" b="0" i="0"/>
            <a:t>Keep in contact with others, able to use accessible language (emojis), able to contact others in case of emergency</a:t>
          </a:r>
          <a:endParaRPr lang="en-US"/>
        </a:p>
      </dgm:t>
    </dgm:pt>
    <dgm:pt modelId="{A5C7A9AC-D7A5-4095-A6CB-C9E2BF0688C1}" type="parTrans" cxnId="{195C7641-2096-4DA4-825E-857B545FAD29}">
      <dgm:prSet/>
      <dgm:spPr/>
      <dgm:t>
        <a:bodyPr/>
        <a:lstStyle/>
        <a:p>
          <a:endParaRPr lang="en-US"/>
        </a:p>
      </dgm:t>
    </dgm:pt>
    <dgm:pt modelId="{F5734F4D-F531-49A6-AF2A-14CFB4BE4646}" type="sibTrans" cxnId="{195C7641-2096-4DA4-825E-857B545FAD29}">
      <dgm:prSet/>
      <dgm:spPr/>
      <dgm:t>
        <a:bodyPr/>
        <a:lstStyle/>
        <a:p>
          <a:endParaRPr lang="en-US"/>
        </a:p>
      </dgm:t>
    </dgm:pt>
    <dgm:pt modelId="{6D71CA45-9945-45CD-B62F-E2B3A8F3AA51}">
      <dgm:prSet/>
      <dgm:spPr/>
      <dgm:t>
        <a:bodyPr/>
        <a:lstStyle/>
        <a:p>
          <a:r>
            <a:rPr lang="en-US" b="0" i="0"/>
            <a:t>Learning</a:t>
          </a:r>
          <a:endParaRPr lang="en-US"/>
        </a:p>
      </dgm:t>
    </dgm:pt>
    <dgm:pt modelId="{AF7911C8-C53D-43B2-8C9E-9485FF8000F3}" type="parTrans" cxnId="{B4E42D75-17E8-442D-AAAC-BC4C8E39539F}">
      <dgm:prSet/>
      <dgm:spPr/>
      <dgm:t>
        <a:bodyPr/>
        <a:lstStyle/>
        <a:p>
          <a:endParaRPr lang="en-US"/>
        </a:p>
      </dgm:t>
    </dgm:pt>
    <dgm:pt modelId="{539C0BF1-97C2-4365-8922-29AF4633A5A9}" type="sibTrans" cxnId="{B4E42D75-17E8-442D-AAAC-BC4C8E39539F}">
      <dgm:prSet/>
      <dgm:spPr/>
      <dgm:t>
        <a:bodyPr/>
        <a:lstStyle/>
        <a:p>
          <a:endParaRPr lang="en-US"/>
        </a:p>
      </dgm:t>
    </dgm:pt>
    <dgm:pt modelId="{72C3DC6B-C2B7-4190-B76C-73DD1FC2AF28}">
      <dgm:prSet/>
      <dgm:spPr/>
      <dgm:t>
        <a:bodyPr/>
        <a:lstStyle/>
        <a:p>
          <a:r>
            <a:rPr lang="en-US" b="0" i="0"/>
            <a:t>New concepts, more about interests, more exposure to reading/writing</a:t>
          </a:r>
          <a:endParaRPr lang="en-US"/>
        </a:p>
      </dgm:t>
    </dgm:pt>
    <dgm:pt modelId="{4F78D692-2408-4ADD-A043-280FC94D869B}" type="parTrans" cxnId="{97749EF1-264C-4325-B382-AEADA4434365}">
      <dgm:prSet/>
      <dgm:spPr/>
      <dgm:t>
        <a:bodyPr/>
        <a:lstStyle/>
        <a:p>
          <a:endParaRPr lang="en-US"/>
        </a:p>
      </dgm:t>
    </dgm:pt>
    <dgm:pt modelId="{45FC4FD4-2E49-4485-9428-A59C935352D6}" type="sibTrans" cxnId="{97749EF1-264C-4325-B382-AEADA4434365}">
      <dgm:prSet/>
      <dgm:spPr/>
      <dgm:t>
        <a:bodyPr/>
        <a:lstStyle/>
        <a:p>
          <a:endParaRPr lang="en-US"/>
        </a:p>
      </dgm:t>
    </dgm:pt>
    <dgm:pt modelId="{39F712E9-571F-40BC-A815-F094E71D8F22}">
      <dgm:prSet/>
      <dgm:spPr/>
      <dgm:t>
        <a:bodyPr/>
        <a:lstStyle/>
        <a:p>
          <a:r>
            <a:rPr lang="en-US" b="0" i="0"/>
            <a:t>Safe place to learn identity</a:t>
          </a:r>
          <a:endParaRPr lang="en-US"/>
        </a:p>
      </dgm:t>
    </dgm:pt>
    <dgm:pt modelId="{A9F3C5B9-7752-4AB0-B2F0-4DF00F64115F}" type="parTrans" cxnId="{4842651D-21CE-4B39-A8E2-693BD6C47D45}">
      <dgm:prSet/>
      <dgm:spPr/>
      <dgm:t>
        <a:bodyPr/>
        <a:lstStyle/>
        <a:p>
          <a:endParaRPr lang="en-US"/>
        </a:p>
      </dgm:t>
    </dgm:pt>
    <dgm:pt modelId="{C7FE5751-1123-44AF-B26D-E43C6A274C6D}" type="sibTrans" cxnId="{4842651D-21CE-4B39-A8E2-693BD6C47D45}">
      <dgm:prSet/>
      <dgm:spPr/>
      <dgm:t>
        <a:bodyPr/>
        <a:lstStyle/>
        <a:p>
          <a:endParaRPr lang="en-US"/>
        </a:p>
      </dgm:t>
    </dgm:pt>
    <dgm:pt modelId="{FA883FA8-6CCD-4B2C-A5AF-27D5A70805B0}">
      <dgm:prSet/>
      <dgm:spPr/>
      <dgm:t>
        <a:bodyPr/>
        <a:lstStyle/>
        <a:p>
          <a:r>
            <a:rPr lang="en-US" b="0" i="0"/>
            <a:t>Self-Esteem</a:t>
          </a:r>
          <a:endParaRPr lang="en-US"/>
        </a:p>
      </dgm:t>
    </dgm:pt>
    <dgm:pt modelId="{F28EC124-CBA3-4DB3-BFA5-EB6F20A2FA4D}" type="parTrans" cxnId="{8DA4FB33-83F1-4BCC-A713-07D1B8D845E0}">
      <dgm:prSet/>
      <dgm:spPr/>
      <dgm:t>
        <a:bodyPr/>
        <a:lstStyle/>
        <a:p>
          <a:endParaRPr lang="en-US"/>
        </a:p>
      </dgm:t>
    </dgm:pt>
    <dgm:pt modelId="{D4BE7590-D04A-429B-B165-808FA650E2E7}" type="sibTrans" cxnId="{8DA4FB33-83F1-4BCC-A713-07D1B8D845E0}">
      <dgm:prSet/>
      <dgm:spPr/>
      <dgm:t>
        <a:bodyPr/>
        <a:lstStyle/>
        <a:p>
          <a:endParaRPr lang="en-US"/>
        </a:p>
      </dgm:t>
    </dgm:pt>
    <dgm:pt modelId="{9FB0278C-BF2F-48FC-B725-52D0E0668CB9}">
      <dgm:prSet/>
      <dgm:spPr/>
      <dgm:t>
        <a:bodyPr/>
        <a:lstStyle/>
        <a:p>
          <a:r>
            <a:rPr lang="en-US" b="0" i="0"/>
            <a:t>Increase self-esteem by being able to create own self-presentation </a:t>
          </a:r>
          <a:endParaRPr lang="en-US"/>
        </a:p>
      </dgm:t>
    </dgm:pt>
    <dgm:pt modelId="{E28C166D-0503-4108-BC28-9B7CEBF47986}" type="parTrans" cxnId="{05F92624-295C-464D-981E-810599A2F320}">
      <dgm:prSet/>
      <dgm:spPr/>
      <dgm:t>
        <a:bodyPr/>
        <a:lstStyle/>
        <a:p>
          <a:endParaRPr lang="en-US"/>
        </a:p>
      </dgm:t>
    </dgm:pt>
    <dgm:pt modelId="{686EB7F2-0D66-4218-8AB3-D4C7C7377808}" type="sibTrans" cxnId="{05F92624-295C-464D-981E-810599A2F320}">
      <dgm:prSet/>
      <dgm:spPr/>
      <dgm:t>
        <a:bodyPr/>
        <a:lstStyle/>
        <a:p>
          <a:endParaRPr lang="en-US"/>
        </a:p>
      </dgm:t>
    </dgm:pt>
    <dgm:pt modelId="{92B262F7-9413-4F6E-9A43-354B8504F99B}">
      <dgm:prSet/>
      <dgm:spPr/>
      <dgm:t>
        <a:bodyPr/>
        <a:lstStyle/>
        <a:p>
          <a:r>
            <a:rPr lang="en-US" b="0" i="0"/>
            <a:t>Inclusion in Society </a:t>
          </a:r>
          <a:endParaRPr lang="en-US"/>
        </a:p>
      </dgm:t>
    </dgm:pt>
    <dgm:pt modelId="{BD1A06AD-C293-432F-AFD6-2ABFC3D05014}" type="parTrans" cxnId="{5D1CC4A0-5A53-45AD-9EB5-B9B7E79F7650}">
      <dgm:prSet/>
      <dgm:spPr/>
      <dgm:t>
        <a:bodyPr/>
        <a:lstStyle/>
        <a:p>
          <a:endParaRPr lang="en-US"/>
        </a:p>
      </dgm:t>
    </dgm:pt>
    <dgm:pt modelId="{D99F12C2-D675-454E-B47F-29247FD7A5B9}" type="sibTrans" cxnId="{5D1CC4A0-5A53-45AD-9EB5-B9B7E79F7650}">
      <dgm:prSet/>
      <dgm:spPr/>
      <dgm:t>
        <a:bodyPr/>
        <a:lstStyle/>
        <a:p>
          <a:endParaRPr lang="en-US"/>
        </a:p>
      </dgm:t>
    </dgm:pt>
    <dgm:pt modelId="{F3C91B2B-1199-4A23-9B82-8F93965D9E07}">
      <dgm:prSet/>
      <dgm:spPr/>
      <dgm:t>
        <a:bodyPr/>
        <a:lstStyle/>
        <a:p>
          <a:r>
            <a:rPr lang="en-US" b="0" i="0"/>
            <a:t>Digital world</a:t>
          </a:r>
          <a:endParaRPr lang="en-US"/>
        </a:p>
      </dgm:t>
    </dgm:pt>
    <dgm:pt modelId="{D191FEF0-E0F9-4784-89F0-B5EC6F75962E}" type="parTrans" cxnId="{8CFDCFCA-1583-4ED1-8240-6D7836413366}">
      <dgm:prSet/>
      <dgm:spPr/>
      <dgm:t>
        <a:bodyPr/>
        <a:lstStyle/>
        <a:p>
          <a:endParaRPr lang="en-US"/>
        </a:p>
      </dgm:t>
    </dgm:pt>
    <dgm:pt modelId="{46429B91-6E4E-4280-87F4-55F05FF37C4E}" type="sibTrans" cxnId="{8CFDCFCA-1583-4ED1-8240-6D7836413366}">
      <dgm:prSet/>
      <dgm:spPr/>
      <dgm:t>
        <a:bodyPr/>
        <a:lstStyle/>
        <a:p>
          <a:endParaRPr lang="en-US"/>
        </a:p>
      </dgm:t>
    </dgm:pt>
    <dgm:pt modelId="{4B86C97D-9E61-1C40-A2AD-F4491F12D80C}" type="pres">
      <dgm:prSet presAssocID="{B4DE4A45-FA10-46F9-BB17-4E0810EEB840}" presName="linear" presStyleCnt="0">
        <dgm:presLayoutVars>
          <dgm:dir/>
          <dgm:animLvl val="lvl"/>
          <dgm:resizeHandles val="exact"/>
        </dgm:presLayoutVars>
      </dgm:prSet>
      <dgm:spPr/>
    </dgm:pt>
    <dgm:pt modelId="{CDE46EDE-6769-3449-B1CA-738825616E02}" type="pres">
      <dgm:prSet presAssocID="{2C83BA16-64E6-4BD3-92B7-1F2B7B0B7995}" presName="parentLin" presStyleCnt="0"/>
      <dgm:spPr/>
    </dgm:pt>
    <dgm:pt modelId="{E5B8B048-2492-DF4C-B2EE-65F09D9A595A}" type="pres">
      <dgm:prSet presAssocID="{2C83BA16-64E6-4BD3-92B7-1F2B7B0B7995}" presName="parentLeftMargin" presStyleLbl="node1" presStyleIdx="0" presStyleCnt="4"/>
      <dgm:spPr/>
    </dgm:pt>
    <dgm:pt modelId="{3C624AC3-C943-4A4E-A04C-C0C35CD2099A}" type="pres">
      <dgm:prSet presAssocID="{2C83BA16-64E6-4BD3-92B7-1F2B7B0B799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53B5802-CB5E-C147-AF91-5E7FA25BE99F}" type="pres">
      <dgm:prSet presAssocID="{2C83BA16-64E6-4BD3-92B7-1F2B7B0B7995}" presName="negativeSpace" presStyleCnt="0"/>
      <dgm:spPr/>
    </dgm:pt>
    <dgm:pt modelId="{4E5CE8C7-99DC-394C-82FC-DD1EFC524088}" type="pres">
      <dgm:prSet presAssocID="{2C83BA16-64E6-4BD3-92B7-1F2B7B0B7995}" presName="childText" presStyleLbl="conFgAcc1" presStyleIdx="0" presStyleCnt="4">
        <dgm:presLayoutVars>
          <dgm:bulletEnabled val="1"/>
        </dgm:presLayoutVars>
      </dgm:prSet>
      <dgm:spPr/>
    </dgm:pt>
    <dgm:pt modelId="{801A14BC-2E06-7A4C-9D7D-76D833D15EC6}" type="pres">
      <dgm:prSet presAssocID="{29D8342B-BFD5-4199-A3AA-6B74AC9308E7}" presName="spaceBetweenRectangles" presStyleCnt="0"/>
      <dgm:spPr/>
    </dgm:pt>
    <dgm:pt modelId="{971E718E-666D-1E4E-BEB2-8F074E3C1F7A}" type="pres">
      <dgm:prSet presAssocID="{6D71CA45-9945-45CD-B62F-E2B3A8F3AA51}" presName="parentLin" presStyleCnt="0"/>
      <dgm:spPr/>
    </dgm:pt>
    <dgm:pt modelId="{A3EBEEED-5E3B-5048-BCF1-D6BCE3882FF9}" type="pres">
      <dgm:prSet presAssocID="{6D71CA45-9945-45CD-B62F-E2B3A8F3AA51}" presName="parentLeftMargin" presStyleLbl="node1" presStyleIdx="0" presStyleCnt="4"/>
      <dgm:spPr/>
    </dgm:pt>
    <dgm:pt modelId="{F396FE34-082D-1B4C-84BF-35FF5AFA9D81}" type="pres">
      <dgm:prSet presAssocID="{6D71CA45-9945-45CD-B62F-E2B3A8F3AA5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03A3597-5367-D647-9EA3-4C34B38E9547}" type="pres">
      <dgm:prSet presAssocID="{6D71CA45-9945-45CD-B62F-E2B3A8F3AA51}" presName="negativeSpace" presStyleCnt="0"/>
      <dgm:spPr/>
    </dgm:pt>
    <dgm:pt modelId="{79A67E47-BD4A-314D-8F15-40BB6DF413F7}" type="pres">
      <dgm:prSet presAssocID="{6D71CA45-9945-45CD-B62F-E2B3A8F3AA51}" presName="childText" presStyleLbl="conFgAcc1" presStyleIdx="1" presStyleCnt="4">
        <dgm:presLayoutVars>
          <dgm:bulletEnabled val="1"/>
        </dgm:presLayoutVars>
      </dgm:prSet>
      <dgm:spPr/>
    </dgm:pt>
    <dgm:pt modelId="{4B46C29B-7EDA-8645-8ABB-F0D8C64CC2D2}" type="pres">
      <dgm:prSet presAssocID="{539C0BF1-97C2-4365-8922-29AF4633A5A9}" presName="spaceBetweenRectangles" presStyleCnt="0"/>
      <dgm:spPr/>
    </dgm:pt>
    <dgm:pt modelId="{3B67831A-0DA9-BD46-A5FA-B13B034DE0A2}" type="pres">
      <dgm:prSet presAssocID="{FA883FA8-6CCD-4B2C-A5AF-27D5A70805B0}" presName="parentLin" presStyleCnt="0"/>
      <dgm:spPr/>
    </dgm:pt>
    <dgm:pt modelId="{00786B77-42FC-B04A-9882-2316B30A206F}" type="pres">
      <dgm:prSet presAssocID="{FA883FA8-6CCD-4B2C-A5AF-27D5A70805B0}" presName="parentLeftMargin" presStyleLbl="node1" presStyleIdx="1" presStyleCnt="4"/>
      <dgm:spPr/>
    </dgm:pt>
    <dgm:pt modelId="{E10EAD3B-2C06-AD40-A8EB-739A50289488}" type="pres">
      <dgm:prSet presAssocID="{FA883FA8-6CCD-4B2C-A5AF-27D5A70805B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B3B8B79-F11F-F442-9940-D38ADA4134E8}" type="pres">
      <dgm:prSet presAssocID="{FA883FA8-6CCD-4B2C-A5AF-27D5A70805B0}" presName="negativeSpace" presStyleCnt="0"/>
      <dgm:spPr/>
    </dgm:pt>
    <dgm:pt modelId="{2724F0C1-FB5B-BD47-93AB-3B68B4AA5B57}" type="pres">
      <dgm:prSet presAssocID="{FA883FA8-6CCD-4B2C-A5AF-27D5A70805B0}" presName="childText" presStyleLbl="conFgAcc1" presStyleIdx="2" presStyleCnt="4">
        <dgm:presLayoutVars>
          <dgm:bulletEnabled val="1"/>
        </dgm:presLayoutVars>
      </dgm:prSet>
      <dgm:spPr/>
    </dgm:pt>
    <dgm:pt modelId="{5755CB1E-BA38-5F45-BB00-DCE2C9D8BB5F}" type="pres">
      <dgm:prSet presAssocID="{D4BE7590-D04A-429B-B165-808FA650E2E7}" presName="spaceBetweenRectangles" presStyleCnt="0"/>
      <dgm:spPr/>
    </dgm:pt>
    <dgm:pt modelId="{048ABB6F-5A41-E040-A295-E14C026711EF}" type="pres">
      <dgm:prSet presAssocID="{92B262F7-9413-4F6E-9A43-354B8504F99B}" presName="parentLin" presStyleCnt="0"/>
      <dgm:spPr/>
    </dgm:pt>
    <dgm:pt modelId="{13080E51-C13B-7848-99F6-F85ABF0153A3}" type="pres">
      <dgm:prSet presAssocID="{92B262F7-9413-4F6E-9A43-354B8504F99B}" presName="parentLeftMargin" presStyleLbl="node1" presStyleIdx="2" presStyleCnt="4"/>
      <dgm:spPr/>
    </dgm:pt>
    <dgm:pt modelId="{EB37F27F-FBB2-3543-88D9-D28239AD9EEA}" type="pres">
      <dgm:prSet presAssocID="{92B262F7-9413-4F6E-9A43-354B8504F99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3292AC3-BA45-7544-AE51-5E334A68F5B7}" type="pres">
      <dgm:prSet presAssocID="{92B262F7-9413-4F6E-9A43-354B8504F99B}" presName="negativeSpace" presStyleCnt="0"/>
      <dgm:spPr/>
    </dgm:pt>
    <dgm:pt modelId="{53C4A651-5E9C-1B4A-BB59-01B6D5E8B675}" type="pres">
      <dgm:prSet presAssocID="{92B262F7-9413-4F6E-9A43-354B8504F99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3976800-3B57-6740-BCC7-A93BA91FF749}" type="presOf" srcId="{39F712E9-571F-40BC-A815-F094E71D8F22}" destId="{79A67E47-BD4A-314D-8F15-40BB6DF413F7}" srcOrd="0" destOrd="1" presId="urn:microsoft.com/office/officeart/2005/8/layout/list1"/>
    <dgm:cxn modelId="{4842651D-21CE-4B39-A8E2-693BD6C47D45}" srcId="{6D71CA45-9945-45CD-B62F-E2B3A8F3AA51}" destId="{39F712E9-571F-40BC-A815-F094E71D8F22}" srcOrd="1" destOrd="0" parTransId="{A9F3C5B9-7752-4AB0-B2F0-4DF00F64115F}" sibTransId="{C7FE5751-1123-44AF-B26D-E43C6A274C6D}"/>
    <dgm:cxn modelId="{C60CCD21-B6B2-AB46-AC92-ADD9B3581B33}" type="presOf" srcId="{2C83BA16-64E6-4BD3-92B7-1F2B7B0B7995}" destId="{E5B8B048-2492-DF4C-B2EE-65F09D9A595A}" srcOrd="0" destOrd="0" presId="urn:microsoft.com/office/officeart/2005/8/layout/list1"/>
    <dgm:cxn modelId="{05F92624-295C-464D-981E-810599A2F320}" srcId="{FA883FA8-6CCD-4B2C-A5AF-27D5A70805B0}" destId="{9FB0278C-BF2F-48FC-B725-52D0E0668CB9}" srcOrd="0" destOrd="0" parTransId="{E28C166D-0503-4108-BC28-9B7CEBF47986}" sibTransId="{686EB7F2-0D66-4218-8AB3-D4C7C7377808}"/>
    <dgm:cxn modelId="{9603E029-5231-784E-AD56-DAFCB45DFC6D}" type="presOf" srcId="{2C83BA16-64E6-4BD3-92B7-1F2B7B0B7995}" destId="{3C624AC3-C943-4A4E-A04C-C0C35CD2099A}" srcOrd="1" destOrd="0" presId="urn:microsoft.com/office/officeart/2005/8/layout/list1"/>
    <dgm:cxn modelId="{8DA4FB33-83F1-4BCC-A713-07D1B8D845E0}" srcId="{B4DE4A45-FA10-46F9-BB17-4E0810EEB840}" destId="{FA883FA8-6CCD-4B2C-A5AF-27D5A70805B0}" srcOrd="2" destOrd="0" parTransId="{F28EC124-CBA3-4DB3-BFA5-EB6F20A2FA4D}" sibTransId="{D4BE7590-D04A-429B-B165-808FA650E2E7}"/>
    <dgm:cxn modelId="{195C7641-2096-4DA4-825E-857B545FAD29}" srcId="{2C83BA16-64E6-4BD3-92B7-1F2B7B0B7995}" destId="{43943AC3-6A26-481A-A038-EF0FB47A5100}" srcOrd="0" destOrd="0" parTransId="{A5C7A9AC-D7A5-4095-A6CB-C9E2BF0688C1}" sibTransId="{F5734F4D-F531-49A6-AF2A-14CFB4BE4646}"/>
    <dgm:cxn modelId="{DA452C6C-DB78-1B45-B892-34809A15839C}" type="presOf" srcId="{FA883FA8-6CCD-4B2C-A5AF-27D5A70805B0}" destId="{E10EAD3B-2C06-AD40-A8EB-739A50289488}" srcOrd="1" destOrd="0" presId="urn:microsoft.com/office/officeart/2005/8/layout/list1"/>
    <dgm:cxn modelId="{CC5FEE70-98A9-4D8E-9FF1-2C64EAAA5D2A}" srcId="{B4DE4A45-FA10-46F9-BB17-4E0810EEB840}" destId="{2C83BA16-64E6-4BD3-92B7-1F2B7B0B7995}" srcOrd="0" destOrd="0" parTransId="{CAD8713E-0551-4B67-A9B2-2530233CDFD3}" sibTransId="{29D8342B-BFD5-4199-A3AA-6B74AC9308E7}"/>
    <dgm:cxn modelId="{D1B53E72-A866-5B4F-85AD-7C635ED5BD8F}" type="presOf" srcId="{92B262F7-9413-4F6E-9A43-354B8504F99B}" destId="{13080E51-C13B-7848-99F6-F85ABF0153A3}" srcOrd="0" destOrd="0" presId="urn:microsoft.com/office/officeart/2005/8/layout/list1"/>
    <dgm:cxn modelId="{D5B98052-ECEF-4D41-ABC2-B57253F57D46}" type="presOf" srcId="{9FB0278C-BF2F-48FC-B725-52D0E0668CB9}" destId="{2724F0C1-FB5B-BD47-93AB-3B68B4AA5B57}" srcOrd="0" destOrd="0" presId="urn:microsoft.com/office/officeart/2005/8/layout/list1"/>
    <dgm:cxn modelId="{644FBE74-8CA5-7C48-B249-5AB6DD1EA3CF}" type="presOf" srcId="{6D71CA45-9945-45CD-B62F-E2B3A8F3AA51}" destId="{A3EBEEED-5E3B-5048-BCF1-D6BCE3882FF9}" srcOrd="0" destOrd="0" presId="urn:microsoft.com/office/officeart/2005/8/layout/list1"/>
    <dgm:cxn modelId="{B4E42D75-17E8-442D-AAAC-BC4C8E39539F}" srcId="{B4DE4A45-FA10-46F9-BB17-4E0810EEB840}" destId="{6D71CA45-9945-45CD-B62F-E2B3A8F3AA51}" srcOrd="1" destOrd="0" parTransId="{AF7911C8-C53D-43B2-8C9E-9485FF8000F3}" sibTransId="{539C0BF1-97C2-4365-8922-29AF4633A5A9}"/>
    <dgm:cxn modelId="{67553D5A-0888-E94C-BA33-AAC296406918}" type="presOf" srcId="{FA883FA8-6CCD-4B2C-A5AF-27D5A70805B0}" destId="{00786B77-42FC-B04A-9882-2316B30A206F}" srcOrd="0" destOrd="0" presId="urn:microsoft.com/office/officeart/2005/8/layout/list1"/>
    <dgm:cxn modelId="{5D1CC4A0-5A53-45AD-9EB5-B9B7E79F7650}" srcId="{B4DE4A45-FA10-46F9-BB17-4E0810EEB840}" destId="{92B262F7-9413-4F6E-9A43-354B8504F99B}" srcOrd="3" destOrd="0" parTransId="{BD1A06AD-C293-432F-AFD6-2ABFC3D05014}" sibTransId="{D99F12C2-D675-454E-B47F-29247FD7A5B9}"/>
    <dgm:cxn modelId="{59EEECB0-CBB1-2F46-99FD-AE057757E503}" type="presOf" srcId="{72C3DC6B-C2B7-4190-B76C-73DD1FC2AF28}" destId="{79A67E47-BD4A-314D-8F15-40BB6DF413F7}" srcOrd="0" destOrd="0" presId="urn:microsoft.com/office/officeart/2005/8/layout/list1"/>
    <dgm:cxn modelId="{CCD1D6BB-B401-5C47-AEBF-8790A4252763}" type="presOf" srcId="{92B262F7-9413-4F6E-9A43-354B8504F99B}" destId="{EB37F27F-FBB2-3543-88D9-D28239AD9EEA}" srcOrd="1" destOrd="0" presId="urn:microsoft.com/office/officeart/2005/8/layout/list1"/>
    <dgm:cxn modelId="{E0CD4BC0-0885-C44B-89FB-0094289B9694}" type="presOf" srcId="{43943AC3-6A26-481A-A038-EF0FB47A5100}" destId="{4E5CE8C7-99DC-394C-82FC-DD1EFC524088}" srcOrd="0" destOrd="0" presId="urn:microsoft.com/office/officeart/2005/8/layout/list1"/>
    <dgm:cxn modelId="{8CFDCFCA-1583-4ED1-8240-6D7836413366}" srcId="{92B262F7-9413-4F6E-9A43-354B8504F99B}" destId="{F3C91B2B-1199-4A23-9B82-8F93965D9E07}" srcOrd="0" destOrd="0" parTransId="{D191FEF0-E0F9-4784-89F0-B5EC6F75962E}" sibTransId="{46429B91-6E4E-4280-87F4-55F05FF37C4E}"/>
    <dgm:cxn modelId="{A6A190E1-EEE0-F044-9F7B-84F7FDA902E8}" type="presOf" srcId="{B4DE4A45-FA10-46F9-BB17-4E0810EEB840}" destId="{4B86C97D-9E61-1C40-A2AD-F4491F12D80C}" srcOrd="0" destOrd="0" presId="urn:microsoft.com/office/officeart/2005/8/layout/list1"/>
    <dgm:cxn modelId="{665C69E5-E2B5-0D42-BD9F-5CAAFBBA036B}" type="presOf" srcId="{6D71CA45-9945-45CD-B62F-E2B3A8F3AA51}" destId="{F396FE34-082D-1B4C-84BF-35FF5AFA9D81}" srcOrd="1" destOrd="0" presId="urn:microsoft.com/office/officeart/2005/8/layout/list1"/>
    <dgm:cxn modelId="{97749EF1-264C-4325-B382-AEADA4434365}" srcId="{6D71CA45-9945-45CD-B62F-E2B3A8F3AA51}" destId="{72C3DC6B-C2B7-4190-B76C-73DD1FC2AF28}" srcOrd="0" destOrd="0" parTransId="{4F78D692-2408-4ADD-A043-280FC94D869B}" sibTransId="{45FC4FD4-2E49-4485-9428-A59C935352D6}"/>
    <dgm:cxn modelId="{10BAE4FA-03D1-BD4A-A9B7-5FB28DF09BC7}" type="presOf" srcId="{F3C91B2B-1199-4A23-9B82-8F93965D9E07}" destId="{53C4A651-5E9C-1B4A-BB59-01B6D5E8B675}" srcOrd="0" destOrd="0" presId="urn:microsoft.com/office/officeart/2005/8/layout/list1"/>
    <dgm:cxn modelId="{7D53BAFF-6042-634F-996A-6702ED4BD851}" type="presParOf" srcId="{4B86C97D-9E61-1C40-A2AD-F4491F12D80C}" destId="{CDE46EDE-6769-3449-B1CA-738825616E02}" srcOrd="0" destOrd="0" presId="urn:microsoft.com/office/officeart/2005/8/layout/list1"/>
    <dgm:cxn modelId="{D8E5B698-EBFD-4048-9CE9-3D629D7DA3FB}" type="presParOf" srcId="{CDE46EDE-6769-3449-B1CA-738825616E02}" destId="{E5B8B048-2492-DF4C-B2EE-65F09D9A595A}" srcOrd="0" destOrd="0" presId="urn:microsoft.com/office/officeart/2005/8/layout/list1"/>
    <dgm:cxn modelId="{277FB15E-DA6B-184D-B67E-8DC09B6012E9}" type="presParOf" srcId="{CDE46EDE-6769-3449-B1CA-738825616E02}" destId="{3C624AC3-C943-4A4E-A04C-C0C35CD2099A}" srcOrd="1" destOrd="0" presId="urn:microsoft.com/office/officeart/2005/8/layout/list1"/>
    <dgm:cxn modelId="{A21344E3-4E32-BB4E-BE84-013F018BA586}" type="presParOf" srcId="{4B86C97D-9E61-1C40-A2AD-F4491F12D80C}" destId="{753B5802-CB5E-C147-AF91-5E7FA25BE99F}" srcOrd="1" destOrd="0" presId="urn:microsoft.com/office/officeart/2005/8/layout/list1"/>
    <dgm:cxn modelId="{0AB62697-D845-954B-9D51-5DA7F44695E0}" type="presParOf" srcId="{4B86C97D-9E61-1C40-A2AD-F4491F12D80C}" destId="{4E5CE8C7-99DC-394C-82FC-DD1EFC524088}" srcOrd="2" destOrd="0" presId="urn:microsoft.com/office/officeart/2005/8/layout/list1"/>
    <dgm:cxn modelId="{9716BE08-6FCD-8049-BE50-C894F617F071}" type="presParOf" srcId="{4B86C97D-9E61-1C40-A2AD-F4491F12D80C}" destId="{801A14BC-2E06-7A4C-9D7D-76D833D15EC6}" srcOrd="3" destOrd="0" presId="urn:microsoft.com/office/officeart/2005/8/layout/list1"/>
    <dgm:cxn modelId="{643B726C-51D3-8247-A7AB-F024794F251E}" type="presParOf" srcId="{4B86C97D-9E61-1C40-A2AD-F4491F12D80C}" destId="{971E718E-666D-1E4E-BEB2-8F074E3C1F7A}" srcOrd="4" destOrd="0" presId="urn:microsoft.com/office/officeart/2005/8/layout/list1"/>
    <dgm:cxn modelId="{BBF207E1-F4F8-E840-B021-6871DA480C09}" type="presParOf" srcId="{971E718E-666D-1E4E-BEB2-8F074E3C1F7A}" destId="{A3EBEEED-5E3B-5048-BCF1-D6BCE3882FF9}" srcOrd="0" destOrd="0" presId="urn:microsoft.com/office/officeart/2005/8/layout/list1"/>
    <dgm:cxn modelId="{54C165B0-7297-684F-A543-BF068A5FAF88}" type="presParOf" srcId="{971E718E-666D-1E4E-BEB2-8F074E3C1F7A}" destId="{F396FE34-082D-1B4C-84BF-35FF5AFA9D81}" srcOrd="1" destOrd="0" presId="urn:microsoft.com/office/officeart/2005/8/layout/list1"/>
    <dgm:cxn modelId="{8739CD6D-EFBB-774F-8983-A755D7329743}" type="presParOf" srcId="{4B86C97D-9E61-1C40-A2AD-F4491F12D80C}" destId="{E03A3597-5367-D647-9EA3-4C34B38E9547}" srcOrd="5" destOrd="0" presId="urn:microsoft.com/office/officeart/2005/8/layout/list1"/>
    <dgm:cxn modelId="{939B6A81-E7DF-AB4A-84A6-8ED9687998F4}" type="presParOf" srcId="{4B86C97D-9E61-1C40-A2AD-F4491F12D80C}" destId="{79A67E47-BD4A-314D-8F15-40BB6DF413F7}" srcOrd="6" destOrd="0" presId="urn:microsoft.com/office/officeart/2005/8/layout/list1"/>
    <dgm:cxn modelId="{CBB82CCD-2B09-2045-BFEE-62E971C5F383}" type="presParOf" srcId="{4B86C97D-9E61-1C40-A2AD-F4491F12D80C}" destId="{4B46C29B-7EDA-8645-8ABB-F0D8C64CC2D2}" srcOrd="7" destOrd="0" presId="urn:microsoft.com/office/officeart/2005/8/layout/list1"/>
    <dgm:cxn modelId="{B3F3776A-4259-0447-8A37-71F62E9AEE53}" type="presParOf" srcId="{4B86C97D-9E61-1C40-A2AD-F4491F12D80C}" destId="{3B67831A-0DA9-BD46-A5FA-B13B034DE0A2}" srcOrd="8" destOrd="0" presId="urn:microsoft.com/office/officeart/2005/8/layout/list1"/>
    <dgm:cxn modelId="{DBFC66CA-AC73-5940-9861-1F0524512257}" type="presParOf" srcId="{3B67831A-0DA9-BD46-A5FA-B13B034DE0A2}" destId="{00786B77-42FC-B04A-9882-2316B30A206F}" srcOrd="0" destOrd="0" presId="urn:microsoft.com/office/officeart/2005/8/layout/list1"/>
    <dgm:cxn modelId="{CBFECC20-0BBD-0E4F-9CB0-84EDADC742CC}" type="presParOf" srcId="{3B67831A-0DA9-BD46-A5FA-B13B034DE0A2}" destId="{E10EAD3B-2C06-AD40-A8EB-739A50289488}" srcOrd="1" destOrd="0" presId="urn:microsoft.com/office/officeart/2005/8/layout/list1"/>
    <dgm:cxn modelId="{6EEAC5DB-39FF-AB4B-A541-DE8B3903539E}" type="presParOf" srcId="{4B86C97D-9E61-1C40-A2AD-F4491F12D80C}" destId="{CB3B8B79-F11F-F442-9940-D38ADA4134E8}" srcOrd="9" destOrd="0" presId="urn:microsoft.com/office/officeart/2005/8/layout/list1"/>
    <dgm:cxn modelId="{B6A53F0E-D68B-344A-BCCD-703275111D83}" type="presParOf" srcId="{4B86C97D-9E61-1C40-A2AD-F4491F12D80C}" destId="{2724F0C1-FB5B-BD47-93AB-3B68B4AA5B57}" srcOrd="10" destOrd="0" presId="urn:microsoft.com/office/officeart/2005/8/layout/list1"/>
    <dgm:cxn modelId="{5081D9CB-8CE4-D444-805B-5753A66618D7}" type="presParOf" srcId="{4B86C97D-9E61-1C40-A2AD-F4491F12D80C}" destId="{5755CB1E-BA38-5F45-BB00-DCE2C9D8BB5F}" srcOrd="11" destOrd="0" presId="urn:microsoft.com/office/officeart/2005/8/layout/list1"/>
    <dgm:cxn modelId="{206A2E63-2A42-844B-8A9C-E73858B36491}" type="presParOf" srcId="{4B86C97D-9E61-1C40-A2AD-F4491F12D80C}" destId="{048ABB6F-5A41-E040-A295-E14C026711EF}" srcOrd="12" destOrd="0" presId="urn:microsoft.com/office/officeart/2005/8/layout/list1"/>
    <dgm:cxn modelId="{6EE26B55-5F3B-2E4A-90E8-CB8CB28E6F58}" type="presParOf" srcId="{048ABB6F-5A41-E040-A295-E14C026711EF}" destId="{13080E51-C13B-7848-99F6-F85ABF0153A3}" srcOrd="0" destOrd="0" presId="urn:microsoft.com/office/officeart/2005/8/layout/list1"/>
    <dgm:cxn modelId="{673883C3-BDA2-3748-8F91-6F15BB7BCAFC}" type="presParOf" srcId="{048ABB6F-5A41-E040-A295-E14C026711EF}" destId="{EB37F27F-FBB2-3543-88D9-D28239AD9EEA}" srcOrd="1" destOrd="0" presId="urn:microsoft.com/office/officeart/2005/8/layout/list1"/>
    <dgm:cxn modelId="{F47DBA5B-5EF4-8B4D-873C-A1A673315665}" type="presParOf" srcId="{4B86C97D-9E61-1C40-A2AD-F4491F12D80C}" destId="{B3292AC3-BA45-7544-AE51-5E334A68F5B7}" srcOrd="13" destOrd="0" presId="urn:microsoft.com/office/officeart/2005/8/layout/list1"/>
    <dgm:cxn modelId="{8D86D625-6495-7B44-9239-A27A4DFBF691}" type="presParOf" srcId="{4B86C97D-9E61-1C40-A2AD-F4491F12D80C}" destId="{53C4A651-5E9C-1B4A-BB59-01B6D5E8B67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CCEC68-FF7A-4204-8D39-7F3FF91796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F42BDF-C534-4A45-9E60-ABC8EC6D85D0}">
      <dgm:prSet/>
      <dgm:spPr/>
      <dgm:t>
        <a:bodyPr/>
        <a:lstStyle/>
        <a:p>
          <a:r>
            <a:rPr lang="en-US" b="0" i="0"/>
            <a:t>Victim</a:t>
          </a:r>
          <a:endParaRPr lang="en-US"/>
        </a:p>
      </dgm:t>
    </dgm:pt>
    <dgm:pt modelId="{E26CDF7D-13E8-4E97-B872-7945E170AA9A}" type="parTrans" cxnId="{A8F5445C-8712-4A92-AE16-91E47DFD17B9}">
      <dgm:prSet/>
      <dgm:spPr/>
      <dgm:t>
        <a:bodyPr/>
        <a:lstStyle/>
        <a:p>
          <a:endParaRPr lang="en-US"/>
        </a:p>
      </dgm:t>
    </dgm:pt>
    <dgm:pt modelId="{9A90E841-4C8A-433F-A0CD-4679B3CD136F}" type="sibTrans" cxnId="{A8F5445C-8712-4A92-AE16-91E47DFD17B9}">
      <dgm:prSet/>
      <dgm:spPr/>
      <dgm:t>
        <a:bodyPr/>
        <a:lstStyle/>
        <a:p>
          <a:endParaRPr lang="en-US"/>
        </a:p>
      </dgm:t>
    </dgm:pt>
    <dgm:pt modelId="{FE0679E0-3774-4333-B073-BA9A7AEBE0B7}">
      <dgm:prSet/>
      <dgm:spPr/>
      <dgm:t>
        <a:bodyPr/>
        <a:lstStyle/>
        <a:p>
          <a:r>
            <a:rPr lang="en-US" b="0" i="0"/>
            <a:t>Perpetrator </a:t>
          </a:r>
          <a:endParaRPr lang="en-US"/>
        </a:p>
      </dgm:t>
    </dgm:pt>
    <dgm:pt modelId="{B797B4FA-5107-4B87-B8E6-A9DCD137B25E}" type="parTrans" cxnId="{48A0E84D-60DD-453F-A13F-C88A3FE9E386}">
      <dgm:prSet/>
      <dgm:spPr/>
      <dgm:t>
        <a:bodyPr/>
        <a:lstStyle/>
        <a:p>
          <a:endParaRPr lang="en-US"/>
        </a:p>
      </dgm:t>
    </dgm:pt>
    <dgm:pt modelId="{8C1F20BE-CA48-401B-99FB-19AD85BC1934}" type="sibTrans" cxnId="{48A0E84D-60DD-453F-A13F-C88A3FE9E386}">
      <dgm:prSet/>
      <dgm:spPr/>
      <dgm:t>
        <a:bodyPr/>
        <a:lstStyle/>
        <a:p>
          <a:endParaRPr lang="en-US"/>
        </a:p>
      </dgm:t>
    </dgm:pt>
    <dgm:pt modelId="{B435042A-3EAD-4F65-ABBB-C54E8E813CD0}">
      <dgm:prSet/>
      <dgm:spPr/>
      <dgm:t>
        <a:bodyPr/>
        <a:lstStyle/>
        <a:p>
          <a:r>
            <a:rPr lang="en-US" b="0" i="0" dirty="0"/>
            <a:t>Cyberbullying</a:t>
          </a:r>
          <a:endParaRPr lang="en-US" dirty="0"/>
        </a:p>
      </dgm:t>
    </dgm:pt>
    <dgm:pt modelId="{D9A9CACC-B323-47CC-BD69-C65B1C0DD202}" type="parTrans" cxnId="{5F335DF8-4F75-4D13-8CCE-5B449E836608}">
      <dgm:prSet/>
      <dgm:spPr/>
      <dgm:t>
        <a:bodyPr/>
        <a:lstStyle/>
        <a:p>
          <a:endParaRPr lang="en-US"/>
        </a:p>
      </dgm:t>
    </dgm:pt>
    <dgm:pt modelId="{6E7936E5-DF99-46D3-95D3-E94ED5C41560}" type="sibTrans" cxnId="{5F335DF8-4F75-4D13-8CCE-5B449E836608}">
      <dgm:prSet/>
      <dgm:spPr/>
      <dgm:t>
        <a:bodyPr/>
        <a:lstStyle/>
        <a:p>
          <a:endParaRPr lang="en-US"/>
        </a:p>
      </dgm:t>
    </dgm:pt>
    <dgm:pt modelId="{029B1EAA-4B13-4891-B33D-54EC1C21708A}">
      <dgm:prSet/>
      <dgm:spPr/>
      <dgm:t>
        <a:bodyPr/>
        <a:lstStyle/>
        <a:p>
          <a:r>
            <a:rPr lang="en-US" b="0" i="0"/>
            <a:t>Being threatened </a:t>
          </a:r>
          <a:endParaRPr lang="en-US"/>
        </a:p>
      </dgm:t>
    </dgm:pt>
    <dgm:pt modelId="{45B30EA7-534D-48EF-8D06-414C8270C862}" type="parTrans" cxnId="{326761DB-8FF8-4F5D-80CD-4074A14D7705}">
      <dgm:prSet/>
      <dgm:spPr/>
      <dgm:t>
        <a:bodyPr/>
        <a:lstStyle/>
        <a:p>
          <a:endParaRPr lang="en-US"/>
        </a:p>
      </dgm:t>
    </dgm:pt>
    <dgm:pt modelId="{2266675C-529B-4C9F-B8B5-2E551A789A9C}" type="sibTrans" cxnId="{326761DB-8FF8-4F5D-80CD-4074A14D7705}">
      <dgm:prSet/>
      <dgm:spPr/>
      <dgm:t>
        <a:bodyPr/>
        <a:lstStyle/>
        <a:p>
          <a:endParaRPr lang="en-US"/>
        </a:p>
      </dgm:t>
    </dgm:pt>
    <dgm:pt modelId="{6EDC60D2-088C-43AB-81DB-EC0F845DF2D0}">
      <dgm:prSet/>
      <dgm:spPr/>
      <dgm:t>
        <a:bodyPr/>
        <a:lstStyle/>
        <a:p>
          <a:r>
            <a:rPr lang="en-US" b="0" i="0"/>
            <a:t>Being hacked </a:t>
          </a:r>
          <a:endParaRPr lang="en-US"/>
        </a:p>
      </dgm:t>
    </dgm:pt>
    <dgm:pt modelId="{926A4B4F-202F-4DF0-A936-D734D089D2A8}" type="parTrans" cxnId="{4CCBBEAA-8A69-4857-B43C-791449E5E7A1}">
      <dgm:prSet/>
      <dgm:spPr/>
      <dgm:t>
        <a:bodyPr/>
        <a:lstStyle/>
        <a:p>
          <a:endParaRPr lang="en-US"/>
        </a:p>
      </dgm:t>
    </dgm:pt>
    <dgm:pt modelId="{E777D4D0-8ADE-4A9D-91AC-0581F5FA8787}" type="sibTrans" cxnId="{4CCBBEAA-8A69-4857-B43C-791449E5E7A1}">
      <dgm:prSet/>
      <dgm:spPr/>
      <dgm:t>
        <a:bodyPr/>
        <a:lstStyle/>
        <a:p>
          <a:endParaRPr lang="en-US"/>
        </a:p>
      </dgm:t>
    </dgm:pt>
    <dgm:pt modelId="{6C62284A-3E6B-40C3-947F-E3D455E37A04}">
      <dgm:prSet/>
      <dgm:spPr/>
      <dgm:t>
        <a:bodyPr/>
        <a:lstStyle/>
        <a:p>
          <a:r>
            <a:rPr lang="en-US" b="0" i="0"/>
            <a:t>Being asked for personal information</a:t>
          </a:r>
          <a:endParaRPr lang="en-US"/>
        </a:p>
      </dgm:t>
    </dgm:pt>
    <dgm:pt modelId="{C7E245F6-1F81-4EBC-B74A-611FC1B25E04}" type="parTrans" cxnId="{8B6697BB-6FE7-4A48-BAF9-977573ADC784}">
      <dgm:prSet/>
      <dgm:spPr/>
      <dgm:t>
        <a:bodyPr/>
        <a:lstStyle/>
        <a:p>
          <a:endParaRPr lang="en-US"/>
        </a:p>
      </dgm:t>
    </dgm:pt>
    <dgm:pt modelId="{229977A4-B5A1-462A-A3B7-350EDDEB919D}" type="sibTrans" cxnId="{8B6697BB-6FE7-4A48-BAF9-977573ADC784}">
      <dgm:prSet/>
      <dgm:spPr/>
      <dgm:t>
        <a:bodyPr/>
        <a:lstStyle/>
        <a:p>
          <a:endParaRPr lang="en-US"/>
        </a:p>
      </dgm:t>
    </dgm:pt>
    <dgm:pt modelId="{E1B511F9-9CF6-4FE7-AD3D-9445B22018E4}">
      <dgm:prSet/>
      <dgm:spPr/>
      <dgm:t>
        <a:bodyPr/>
        <a:lstStyle/>
        <a:p>
          <a:r>
            <a:rPr lang="en-US" b="0" i="0" dirty="0"/>
            <a:t>Security </a:t>
          </a:r>
          <a:endParaRPr lang="en-US" dirty="0"/>
        </a:p>
      </dgm:t>
    </dgm:pt>
    <dgm:pt modelId="{9D3E7C02-D8B1-45D0-9E3E-C8A7FAA0B654}" type="parTrans" cxnId="{63499E5F-557E-43F6-94C1-44D9EF7D3A21}">
      <dgm:prSet/>
      <dgm:spPr/>
      <dgm:t>
        <a:bodyPr/>
        <a:lstStyle/>
        <a:p>
          <a:endParaRPr lang="en-US"/>
        </a:p>
      </dgm:t>
    </dgm:pt>
    <dgm:pt modelId="{93348153-10F3-4552-86DF-0DFBAF0E79AE}" type="sibTrans" cxnId="{63499E5F-557E-43F6-94C1-44D9EF7D3A21}">
      <dgm:prSet/>
      <dgm:spPr/>
      <dgm:t>
        <a:bodyPr/>
        <a:lstStyle/>
        <a:p>
          <a:endParaRPr lang="en-US"/>
        </a:p>
      </dgm:t>
    </dgm:pt>
    <dgm:pt modelId="{096D2982-CF77-4929-AAA8-B66B465E2643}">
      <dgm:prSet/>
      <dgm:spPr/>
      <dgm:t>
        <a:bodyPr/>
        <a:lstStyle/>
        <a:p>
          <a:r>
            <a:rPr lang="en-US" b="0" i="0" dirty="0"/>
            <a:t>Predators</a:t>
          </a:r>
          <a:endParaRPr lang="en-US" dirty="0"/>
        </a:p>
      </dgm:t>
    </dgm:pt>
    <dgm:pt modelId="{C0822FA4-F524-4349-ACC5-42459361738F}" type="parTrans" cxnId="{FA6B457C-70D7-4C24-8390-FCDF7B6F060F}">
      <dgm:prSet/>
      <dgm:spPr/>
      <dgm:t>
        <a:bodyPr/>
        <a:lstStyle/>
        <a:p>
          <a:endParaRPr lang="en-US"/>
        </a:p>
      </dgm:t>
    </dgm:pt>
    <dgm:pt modelId="{9BB3122C-569C-46DA-A5B4-4620E11AAB4C}" type="sibTrans" cxnId="{FA6B457C-70D7-4C24-8390-FCDF7B6F060F}">
      <dgm:prSet/>
      <dgm:spPr/>
      <dgm:t>
        <a:bodyPr/>
        <a:lstStyle/>
        <a:p>
          <a:endParaRPr lang="en-US"/>
        </a:p>
      </dgm:t>
    </dgm:pt>
    <dgm:pt modelId="{54F72ACD-CB51-4A65-90C3-1AE4406CCA00}">
      <dgm:prSet/>
      <dgm:spPr/>
      <dgm:t>
        <a:bodyPr/>
        <a:lstStyle/>
        <a:p>
          <a:r>
            <a:rPr lang="en-US" b="0" i="0" dirty="0"/>
            <a:t>Being flirted with, asked for sexual pictures/videos/information, sent sexual pictures/videos, asked to meet in-person</a:t>
          </a:r>
          <a:endParaRPr lang="en-US" dirty="0"/>
        </a:p>
      </dgm:t>
    </dgm:pt>
    <dgm:pt modelId="{FCDF1077-DDAD-4678-AC41-F43FB592B0E7}" type="parTrans" cxnId="{C68CBE94-F81C-4640-8F44-83558F848BA5}">
      <dgm:prSet/>
      <dgm:spPr/>
      <dgm:t>
        <a:bodyPr/>
        <a:lstStyle/>
        <a:p>
          <a:endParaRPr lang="en-US"/>
        </a:p>
      </dgm:t>
    </dgm:pt>
    <dgm:pt modelId="{3A2EC0A8-E9DA-405F-8D88-BDADD3A45A0E}" type="sibTrans" cxnId="{C68CBE94-F81C-4640-8F44-83558F848BA5}">
      <dgm:prSet/>
      <dgm:spPr/>
      <dgm:t>
        <a:bodyPr/>
        <a:lstStyle/>
        <a:p>
          <a:endParaRPr lang="en-US"/>
        </a:p>
      </dgm:t>
    </dgm:pt>
    <dgm:pt modelId="{CC553007-477E-B144-9964-8C1E0CAD9B3D}">
      <dgm:prSet/>
      <dgm:spPr/>
      <dgm:t>
        <a:bodyPr/>
        <a:lstStyle/>
        <a:p>
          <a:r>
            <a:rPr lang="en-US" dirty="0"/>
            <a:t>Scams</a:t>
          </a:r>
        </a:p>
      </dgm:t>
    </dgm:pt>
    <dgm:pt modelId="{913D7BA7-5CE1-754E-90ED-F5893D441DED}" type="parTrans" cxnId="{4D2B986A-F4B9-FF4E-8F52-5C6D7F426E42}">
      <dgm:prSet/>
      <dgm:spPr/>
    </dgm:pt>
    <dgm:pt modelId="{97D5389F-281D-104B-96B6-B4BE09466F5C}" type="sibTrans" cxnId="{4D2B986A-F4B9-FF4E-8F52-5C6D7F426E42}">
      <dgm:prSet/>
      <dgm:spPr/>
    </dgm:pt>
    <dgm:pt modelId="{61267107-54F5-8B4E-83C8-CF633A05FDD3}" type="pres">
      <dgm:prSet presAssocID="{2BCCEC68-FF7A-4204-8D39-7F3FF917964E}" presName="linear" presStyleCnt="0">
        <dgm:presLayoutVars>
          <dgm:animLvl val="lvl"/>
          <dgm:resizeHandles val="exact"/>
        </dgm:presLayoutVars>
      </dgm:prSet>
      <dgm:spPr/>
    </dgm:pt>
    <dgm:pt modelId="{1AAC9AB8-1E28-7A48-8C93-0E46ABCA5435}" type="pres">
      <dgm:prSet presAssocID="{E4F42BDF-C534-4A45-9E60-ABC8EC6D85D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3784D64-CCA4-E54B-8D6F-F9A5E6361538}" type="pres">
      <dgm:prSet presAssocID="{9A90E841-4C8A-433F-A0CD-4679B3CD136F}" presName="spacer" presStyleCnt="0"/>
      <dgm:spPr/>
    </dgm:pt>
    <dgm:pt modelId="{D6F9E323-C2EC-2A40-B533-366C67359F03}" type="pres">
      <dgm:prSet presAssocID="{FE0679E0-3774-4333-B073-BA9A7AEBE0B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E8F293B-1F42-B140-93A7-62DC8381B213}" type="pres">
      <dgm:prSet presAssocID="{FE0679E0-3774-4333-B073-BA9A7AEBE0B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68BA104-9EB0-1342-A668-50EEF3F0408F}" type="presOf" srcId="{FE0679E0-3774-4333-B073-BA9A7AEBE0B7}" destId="{D6F9E323-C2EC-2A40-B533-366C67359F03}" srcOrd="0" destOrd="0" presId="urn:microsoft.com/office/officeart/2005/8/layout/vList2"/>
    <dgm:cxn modelId="{04ADF109-111B-D246-8884-67A04E7EAF2D}" type="presOf" srcId="{096D2982-CF77-4929-AAA8-B66B465E2643}" destId="{8E8F293B-1F42-B140-93A7-62DC8381B213}" srcOrd="0" destOrd="6" presId="urn:microsoft.com/office/officeart/2005/8/layout/vList2"/>
    <dgm:cxn modelId="{BD75090A-411A-6A46-A9F7-AB447114B41E}" type="presOf" srcId="{6EDC60D2-088C-43AB-81DB-EC0F845DF2D0}" destId="{8E8F293B-1F42-B140-93A7-62DC8381B213}" srcOrd="0" destOrd="2" presId="urn:microsoft.com/office/officeart/2005/8/layout/vList2"/>
    <dgm:cxn modelId="{5E706D2C-C3A9-0545-AFA5-D6CF03E7DE26}" type="presOf" srcId="{2BCCEC68-FF7A-4204-8D39-7F3FF917964E}" destId="{61267107-54F5-8B4E-83C8-CF633A05FDD3}" srcOrd="0" destOrd="0" presId="urn:microsoft.com/office/officeart/2005/8/layout/vList2"/>
    <dgm:cxn modelId="{53F51239-C842-E144-BC3C-C0188E456FAB}" type="presOf" srcId="{CC553007-477E-B144-9964-8C1E0CAD9B3D}" destId="{8E8F293B-1F42-B140-93A7-62DC8381B213}" srcOrd="0" destOrd="5" presId="urn:microsoft.com/office/officeart/2005/8/layout/vList2"/>
    <dgm:cxn modelId="{577C9340-CF30-DE49-B828-8376E7789261}" type="presOf" srcId="{E1B511F9-9CF6-4FE7-AD3D-9445B22018E4}" destId="{8E8F293B-1F42-B140-93A7-62DC8381B213}" srcOrd="0" destOrd="4" presId="urn:microsoft.com/office/officeart/2005/8/layout/vList2"/>
    <dgm:cxn modelId="{7605F75B-FD12-CA41-A87A-409B4AB1B2AC}" type="presOf" srcId="{6C62284A-3E6B-40C3-947F-E3D455E37A04}" destId="{8E8F293B-1F42-B140-93A7-62DC8381B213}" srcOrd="0" destOrd="3" presId="urn:microsoft.com/office/officeart/2005/8/layout/vList2"/>
    <dgm:cxn modelId="{A8F5445C-8712-4A92-AE16-91E47DFD17B9}" srcId="{2BCCEC68-FF7A-4204-8D39-7F3FF917964E}" destId="{E4F42BDF-C534-4A45-9E60-ABC8EC6D85D0}" srcOrd="0" destOrd="0" parTransId="{E26CDF7D-13E8-4E97-B872-7945E170AA9A}" sibTransId="{9A90E841-4C8A-433F-A0CD-4679B3CD136F}"/>
    <dgm:cxn modelId="{63499E5F-557E-43F6-94C1-44D9EF7D3A21}" srcId="{FE0679E0-3774-4333-B073-BA9A7AEBE0B7}" destId="{E1B511F9-9CF6-4FE7-AD3D-9445B22018E4}" srcOrd="4" destOrd="0" parTransId="{9D3E7C02-D8B1-45D0-9E3E-C8A7FAA0B654}" sibTransId="{93348153-10F3-4552-86DF-0DFBAF0E79AE}"/>
    <dgm:cxn modelId="{4D2B986A-F4B9-FF4E-8F52-5C6D7F426E42}" srcId="{FE0679E0-3774-4333-B073-BA9A7AEBE0B7}" destId="{CC553007-477E-B144-9964-8C1E0CAD9B3D}" srcOrd="5" destOrd="0" parTransId="{913D7BA7-5CE1-754E-90ED-F5893D441DED}" sibTransId="{97D5389F-281D-104B-96B6-B4BE09466F5C}"/>
    <dgm:cxn modelId="{48A0E84D-60DD-453F-A13F-C88A3FE9E386}" srcId="{2BCCEC68-FF7A-4204-8D39-7F3FF917964E}" destId="{FE0679E0-3774-4333-B073-BA9A7AEBE0B7}" srcOrd="1" destOrd="0" parTransId="{B797B4FA-5107-4B87-B8E6-A9DCD137B25E}" sibTransId="{8C1F20BE-CA48-401B-99FB-19AD85BC1934}"/>
    <dgm:cxn modelId="{6F3E4155-A386-1847-BE41-562E0B65B380}" type="presOf" srcId="{B435042A-3EAD-4F65-ABBB-C54E8E813CD0}" destId="{8E8F293B-1F42-B140-93A7-62DC8381B213}" srcOrd="0" destOrd="0" presId="urn:microsoft.com/office/officeart/2005/8/layout/vList2"/>
    <dgm:cxn modelId="{FA6B457C-70D7-4C24-8390-FCDF7B6F060F}" srcId="{FE0679E0-3774-4333-B073-BA9A7AEBE0B7}" destId="{096D2982-CF77-4929-AAA8-B66B465E2643}" srcOrd="6" destOrd="0" parTransId="{C0822FA4-F524-4349-ACC5-42459361738F}" sibTransId="{9BB3122C-569C-46DA-A5B4-4620E11AAB4C}"/>
    <dgm:cxn modelId="{C68CBE94-F81C-4640-8F44-83558F848BA5}" srcId="{096D2982-CF77-4929-AAA8-B66B465E2643}" destId="{54F72ACD-CB51-4A65-90C3-1AE4406CCA00}" srcOrd="0" destOrd="0" parTransId="{FCDF1077-DDAD-4678-AC41-F43FB592B0E7}" sibTransId="{3A2EC0A8-E9DA-405F-8D88-BDADD3A45A0E}"/>
    <dgm:cxn modelId="{5AA4CD9F-948C-274E-B537-416C91E83A31}" type="presOf" srcId="{029B1EAA-4B13-4891-B33D-54EC1C21708A}" destId="{8E8F293B-1F42-B140-93A7-62DC8381B213}" srcOrd="0" destOrd="1" presId="urn:microsoft.com/office/officeart/2005/8/layout/vList2"/>
    <dgm:cxn modelId="{4CCBBEAA-8A69-4857-B43C-791449E5E7A1}" srcId="{FE0679E0-3774-4333-B073-BA9A7AEBE0B7}" destId="{6EDC60D2-088C-43AB-81DB-EC0F845DF2D0}" srcOrd="2" destOrd="0" parTransId="{926A4B4F-202F-4DF0-A936-D734D089D2A8}" sibTransId="{E777D4D0-8ADE-4A9D-91AC-0581F5FA8787}"/>
    <dgm:cxn modelId="{8B6697BB-6FE7-4A48-BAF9-977573ADC784}" srcId="{FE0679E0-3774-4333-B073-BA9A7AEBE0B7}" destId="{6C62284A-3E6B-40C3-947F-E3D455E37A04}" srcOrd="3" destOrd="0" parTransId="{C7E245F6-1F81-4EBC-B74A-611FC1B25E04}" sibTransId="{229977A4-B5A1-462A-A3B7-350EDDEB919D}"/>
    <dgm:cxn modelId="{A3CF1FCF-DB16-0E42-8ADC-68614AA5834B}" type="presOf" srcId="{54F72ACD-CB51-4A65-90C3-1AE4406CCA00}" destId="{8E8F293B-1F42-B140-93A7-62DC8381B213}" srcOrd="0" destOrd="7" presId="urn:microsoft.com/office/officeart/2005/8/layout/vList2"/>
    <dgm:cxn modelId="{569BF6D8-F0EB-3C44-A88F-A8553394DD0D}" type="presOf" srcId="{E4F42BDF-C534-4A45-9E60-ABC8EC6D85D0}" destId="{1AAC9AB8-1E28-7A48-8C93-0E46ABCA5435}" srcOrd="0" destOrd="0" presId="urn:microsoft.com/office/officeart/2005/8/layout/vList2"/>
    <dgm:cxn modelId="{326761DB-8FF8-4F5D-80CD-4074A14D7705}" srcId="{FE0679E0-3774-4333-B073-BA9A7AEBE0B7}" destId="{029B1EAA-4B13-4891-B33D-54EC1C21708A}" srcOrd="1" destOrd="0" parTransId="{45B30EA7-534D-48EF-8D06-414C8270C862}" sibTransId="{2266675C-529B-4C9F-B8B5-2E551A789A9C}"/>
    <dgm:cxn modelId="{5F335DF8-4F75-4D13-8CCE-5B449E836608}" srcId="{FE0679E0-3774-4333-B073-BA9A7AEBE0B7}" destId="{B435042A-3EAD-4F65-ABBB-C54E8E813CD0}" srcOrd="0" destOrd="0" parTransId="{D9A9CACC-B323-47CC-BD69-C65B1C0DD202}" sibTransId="{6E7936E5-DF99-46D3-95D3-E94ED5C41560}"/>
    <dgm:cxn modelId="{1E4C772D-B350-E149-A103-3069661A25B2}" type="presParOf" srcId="{61267107-54F5-8B4E-83C8-CF633A05FDD3}" destId="{1AAC9AB8-1E28-7A48-8C93-0E46ABCA5435}" srcOrd="0" destOrd="0" presId="urn:microsoft.com/office/officeart/2005/8/layout/vList2"/>
    <dgm:cxn modelId="{948B0D5D-90C3-6C49-969E-58702A7AD602}" type="presParOf" srcId="{61267107-54F5-8B4E-83C8-CF633A05FDD3}" destId="{83784D64-CCA4-E54B-8D6F-F9A5E6361538}" srcOrd="1" destOrd="0" presId="urn:microsoft.com/office/officeart/2005/8/layout/vList2"/>
    <dgm:cxn modelId="{3A1108C7-BD1B-4B4A-A96B-207C1BA32051}" type="presParOf" srcId="{61267107-54F5-8B4E-83C8-CF633A05FDD3}" destId="{D6F9E323-C2EC-2A40-B533-366C67359F03}" srcOrd="2" destOrd="0" presId="urn:microsoft.com/office/officeart/2005/8/layout/vList2"/>
    <dgm:cxn modelId="{242A6BF1-AB1B-0645-91F8-13431DC3A831}" type="presParOf" srcId="{61267107-54F5-8B4E-83C8-CF633A05FDD3}" destId="{8E8F293B-1F42-B140-93A7-62DC8381B21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FFC501-15C3-4C02-B1FB-997246B5A40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82CA902-482B-4FEA-BC93-852C1A203B81}">
      <dgm:prSet/>
      <dgm:spPr/>
      <dgm:t>
        <a:bodyPr/>
        <a:lstStyle/>
        <a:p>
          <a:r>
            <a:rPr lang="en-US" b="0" i="0"/>
            <a:t>Model good social media use </a:t>
          </a:r>
          <a:endParaRPr lang="en-US"/>
        </a:p>
      </dgm:t>
    </dgm:pt>
    <dgm:pt modelId="{CDEC7408-B472-4C10-B1F7-5DDA20D706C5}" type="parTrans" cxnId="{6569206C-367D-4510-AEDE-37F065C2A14F}">
      <dgm:prSet/>
      <dgm:spPr/>
      <dgm:t>
        <a:bodyPr/>
        <a:lstStyle/>
        <a:p>
          <a:endParaRPr lang="en-US"/>
        </a:p>
      </dgm:t>
    </dgm:pt>
    <dgm:pt modelId="{D4111289-4758-473B-99EE-C21CB11C2E03}" type="sibTrans" cxnId="{6569206C-367D-4510-AEDE-37F065C2A14F}">
      <dgm:prSet/>
      <dgm:spPr/>
      <dgm:t>
        <a:bodyPr/>
        <a:lstStyle/>
        <a:p>
          <a:endParaRPr lang="en-US"/>
        </a:p>
      </dgm:t>
    </dgm:pt>
    <dgm:pt modelId="{A599FE26-E6D3-48CA-9371-19E21C434449}">
      <dgm:prSet/>
      <dgm:spPr/>
      <dgm:t>
        <a:bodyPr/>
        <a:lstStyle/>
        <a:p>
          <a:r>
            <a:rPr lang="en-US" b="0" i="0"/>
            <a:t>Share messages you receive and how you address them </a:t>
          </a:r>
          <a:endParaRPr lang="en-US"/>
        </a:p>
      </dgm:t>
    </dgm:pt>
    <dgm:pt modelId="{6BA38CD4-038A-4CA3-AD30-0ACCB09E60CB}" type="parTrans" cxnId="{DECA86A4-337D-4254-BA68-A14A5C3EBF62}">
      <dgm:prSet/>
      <dgm:spPr/>
      <dgm:t>
        <a:bodyPr/>
        <a:lstStyle/>
        <a:p>
          <a:endParaRPr lang="en-US"/>
        </a:p>
      </dgm:t>
    </dgm:pt>
    <dgm:pt modelId="{FF0CC99E-8B2C-4797-BD7E-90B1928EF262}" type="sibTrans" cxnId="{DECA86A4-337D-4254-BA68-A14A5C3EBF62}">
      <dgm:prSet/>
      <dgm:spPr/>
      <dgm:t>
        <a:bodyPr/>
        <a:lstStyle/>
        <a:p>
          <a:endParaRPr lang="en-US"/>
        </a:p>
      </dgm:t>
    </dgm:pt>
    <dgm:pt modelId="{56A769EC-715C-4CFD-907A-8DBFE6CDA022}">
      <dgm:prSet/>
      <dgm:spPr/>
      <dgm:t>
        <a:bodyPr/>
        <a:lstStyle/>
        <a:p>
          <a:r>
            <a:rPr lang="en-US" b="0" i="0"/>
            <a:t>Share both good and bad </a:t>
          </a:r>
          <a:endParaRPr lang="en-US"/>
        </a:p>
      </dgm:t>
    </dgm:pt>
    <dgm:pt modelId="{75A146FE-B994-47FB-A894-8C8543C59210}" type="parTrans" cxnId="{8730C3E4-90F5-4C07-A8EC-27C993D5A624}">
      <dgm:prSet/>
      <dgm:spPr/>
      <dgm:t>
        <a:bodyPr/>
        <a:lstStyle/>
        <a:p>
          <a:endParaRPr lang="en-US"/>
        </a:p>
      </dgm:t>
    </dgm:pt>
    <dgm:pt modelId="{36315CDF-D3A1-4D2A-8E7E-AAF4FC4C8487}" type="sibTrans" cxnId="{8730C3E4-90F5-4C07-A8EC-27C993D5A624}">
      <dgm:prSet/>
      <dgm:spPr/>
      <dgm:t>
        <a:bodyPr/>
        <a:lstStyle/>
        <a:p>
          <a:endParaRPr lang="en-US"/>
        </a:p>
      </dgm:t>
    </dgm:pt>
    <dgm:pt modelId="{2C1D8F0D-9617-461C-8A19-D25D35BD4744}">
      <dgm:prSet/>
      <dgm:spPr/>
      <dgm:t>
        <a:bodyPr/>
        <a:lstStyle/>
        <a:p>
          <a:r>
            <a:rPr lang="en-US" b="0" i="0"/>
            <a:t>Keep it positive! </a:t>
          </a:r>
          <a:endParaRPr lang="en-US"/>
        </a:p>
      </dgm:t>
    </dgm:pt>
    <dgm:pt modelId="{FB44B600-1F64-4AD1-8EFC-9429F42713A5}" type="parTrans" cxnId="{31F8098E-A655-4642-973D-2C659C1AC575}">
      <dgm:prSet/>
      <dgm:spPr/>
      <dgm:t>
        <a:bodyPr/>
        <a:lstStyle/>
        <a:p>
          <a:endParaRPr lang="en-US"/>
        </a:p>
      </dgm:t>
    </dgm:pt>
    <dgm:pt modelId="{6146A4CF-B6BC-4846-8123-F6275AA356AF}" type="sibTrans" cxnId="{31F8098E-A655-4642-973D-2C659C1AC575}">
      <dgm:prSet/>
      <dgm:spPr/>
      <dgm:t>
        <a:bodyPr/>
        <a:lstStyle/>
        <a:p>
          <a:endParaRPr lang="en-US"/>
        </a:p>
      </dgm:t>
    </dgm:pt>
    <dgm:pt modelId="{866D1ACF-CE58-4FD5-9AEF-9B96784F874D}" type="pres">
      <dgm:prSet presAssocID="{5FFFC501-15C3-4C02-B1FB-997246B5A403}" presName="root" presStyleCnt="0">
        <dgm:presLayoutVars>
          <dgm:dir/>
          <dgm:resizeHandles val="exact"/>
        </dgm:presLayoutVars>
      </dgm:prSet>
      <dgm:spPr/>
    </dgm:pt>
    <dgm:pt modelId="{927BBE65-4D94-4DA9-B14D-A7025069172B}" type="pres">
      <dgm:prSet presAssocID="{682CA902-482B-4FEA-BC93-852C1A203B81}" presName="compNode" presStyleCnt="0"/>
      <dgm:spPr/>
    </dgm:pt>
    <dgm:pt modelId="{22330DEC-423E-42BF-B898-46BBFA1209F0}" type="pres">
      <dgm:prSet presAssocID="{682CA902-482B-4FEA-BC93-852C1A203B81}" presName="bgRect" presStyleLbl="bgShp" presStyleIdx="0" presStyleCnt="3"/>
      <dgm:spPr/>
    </dgm:pt>
    <dgm:pt modelId="{EBF128C0-5243-40A6-A577-7B1F8AE635D8}" type="pres">
      <dgm:prSet presAssocID="{682CA902-482B-4FEA-BC93-852C1A203B8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B97ECDA-08C0-4839-B5A1-F6E08D424090}" type="pres">
      <dgm:prSet presAssocID="{682CA902-482B-4FEA-BC93-852C1A203B81}" presName="spaceRect" presStyleCnt="0"/>
      <dgm:spPr/>
    </dgm:pt>
    <dgm:pt modelId="{062DD5AD-35E0-4D55-99AB-197999D4E702}" type="pres">
      <dgm:prSet presAssocID="{682CA902-482B-4FEA-BC93-852C1A203B81}" presName="parTx" presStyleLbl="revTx" presStyleIdx="0" presStyleCnt="4">
        <dgm:presLayoutVars>
          <dgm:chMax val="0"/>
          <dgm:chPref val="0"/>
        </dgm:presLayoutVars>
      </dgm:prSet>
      <dgm:spPr/>
    </dgm:pt>
    <dgm:pt modelId="{AA983BB0-7A5F-4C67-8FAC-96C720FDEE8A}" type="pres">
      <dgm:prSet presAssocID="{D4111289-4758-473B-99EE-C21CB11C2E03}" presName="sibTrans" presStyleCnt="0"/>
      <dgm:spPr/>
    </dgm:pt>
    <dgm:pt modelId="{65087150-FBB0-4C1A-8943-5E001DFAC3D8}" type="pres">
      <dgm:prSet presAssocID="{A599FE26-E6D3-48CA-9371-19E21C434449}" presName="compNode" presStyleCnt="0"/>
      <dgm:spPr/>
    </dgm:pt>
    <dgm:pt modelId="{EAAF158E-C23F-4C79-9E4E-CF12937D0963}" type="pres">
      <dgm:prSet presAssocID="{A599FE26-E6D3-48CA-9371-19E21C434449}" presName="bgRect" presStyleLbl="bgShp" presStyleIdx="1" presStyleCnt="3"/>
      <dgm:spPr/>
    </dgm:pt>
    <dgm:pt modelId="{E391EA30-2A05-4E4B-9544-4613ED566A8D}" type="pres">
      <dgm:prSet presAssocID="{A599FE26-E6D3-48CA-9371-19E21C434449}" presName="iconRect" presStyleLbl="node1" presStyleIdx="1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36F2BFDD-338E-4267-B8D4-2449065DF47A}" type="pres">
      <dgm:prSet presAssocID="{A599FE26-E6D3-48CA-9371-19E21C434449}" presName="spaceRect" presStyleCnt="0"/>
      <dgm:spPr/>
    </dgm:pt>
    <dgm:pt modelId="{28A33EB4-57C5-4E60-8BEF-45B2BDAF02AB}" type="pres">
      <dgm:prSet presAssocID="{A599FE26-E6D3-48CA-9371-19E21C434449}" presName="parTx" presStyleLbl="revTx" presStyleIdx="1" presStyleCnt="4">
        <dgm:presLayoutVars>
          <dgm:chMax val="0"/>
          <dgm:chPref val="0"/>
        </dgm:presLayoutVars>
      </dgm:prSet>
      <dgm:spPr/>
    </dgm:pt>
    <dgm:pt modelId="{AC1238D8-EA53-4E9B-8E28-633F959985F2}" type="pres">
      <dgm:prSet presAssocID="{A599FE26-E6D3-48CA-9371-19E21C434449}" presName="desTx" presStyleLbl="revTx" presStyleIdx="2" presStyleCnt="4">
        <dgm:presLayoutVars/>
      </dgm:prSet>
      <dgm:spPr/>
    </dgm:pt>
    <dgm:pt modelId="{CB2D8C02-732E-4773-B43F-ADA1ADF64171}" type="pres">
      <dgm:prSet presAssocID="{FF0CC99E-8B2C-4797-BD7E-90B1928EF262}" presName="sibTrans" presStyleCnt="0"/>
      <dgm:spPr/>
    </dgm:pt>
    <dgm:pt modelId="{5163C01B-71D7-431F-94BB-30A64462E9F4}" type="pres">
      <dgm:prSet presAssocID="{2C1D8F0D-9617-461C-8A19-D25D35BD4744}" presName="compNode" presStyleCnt="0"/>
      <dgm:spPr/>
    </dgm:pt>
    <dgm:pt modelId="{CEED9443-8CED-432F-A96D-275F053717D1}" type="pres">
      <dgm:prSet presAssocID="{2C1D8F0D-9617-461C-8A19-D25D35BD4744}" presName="bgRect" presStyleLbl="bgShp" presStyleIdx="2" presStyleCnt="3"/>
      <dgm:spPr/>
    </dgm:pt>
    <dgm:pt modelId="{7351CA76-3BA4-4793-9F9A-99E8B9E1E125}" type="pres">
      <dgm:prSet presAssocID="{2C1D8F0D-9617-461C-8A19-D25D35BD4744}" presName="iconRect" presStyleLbl="nod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tecting Hand"/>
        </a:ext>
      </dgm:extLst>
    </dgm:pt>
    <dgm:pt modelId="{D4D2C2AF-FC91-4BD6-8C06-48C34518924A}" type="pres">
      <dgm:prSet presAssocID="{2C1D8F0D-9617-461C-8A19-D25D35BD4744}" presName="spaceRect" presStyleCnt="0"/>
      <dgm:spPr/>
    </dgm:pt>
    <dgm:pt modelId="{EEBE0EC1-7631-4C6F-9566-B33A04DC2CD2}" type="pres">
      <dgm:prSet presAssocID="{2C1D8F0D-9617-461C-8A19-D25D35BD474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3274736-323A-48CE-898D-D20776919B1A}" type="presOf" srcId="{2C1D8F0D-9617-461C-8A19-D25D35BD4744}" destId="{EEBE0EC1-7631-4C6F-9566-B33A04DC2CD2}" srcOrd="0" destOrd="0" presId="urn:microsoft.com/office/officeart/2018/2/layout/IconVerticalSolidList"/>
    <dgm:cxn modelId="{A66D965B-4E4F-4C1D-A229-842BE9C47C1D}" type="presOf" srcId="{682CA902-482B-4FEA-BC93-852C1A203B81}" destId="{062DD5AD-35E0-4D55-99AB-197999D4E702}" srcOrd="0" destOrd="0" presId="urn:microsoft.com/office/officeart/2018/2/layout/IconVerticalSolidList"/>
    <dgm:cxn modelId="{6569206C-367D-4510-AEDE-37F065C2A14F}" srcId="{5FFFC501-15C3-4C02-B1FB-997246B5A403}" destId="{682CA902-482B-4FEA-BC93-852C1A203B81}" srcOrd="0" destOrd="0" parTransId="{CDEC7408-B472-4C10-B1F7-5DDA20D706C5}" sibTransId="{D4111289-4758-473B-99EE-C21CB11C2E03}"/>
    <dgm:cxn modelId="{31F8098E-A655-4642-973D-2C659C1AC575}" srcId="{5FFFC501-15C3-4C02-B1FB-997246B5A403}" destId="{2C1D8F0D-9617-461C-8A19-D25D35BD4744}" srcOrd="2" destOrd="0" parTransId="{FB44B600-1F64-4AD1-8EFC-9429F42713A5}" sibTransId="{6146A4CF-B6BC-4846-8123-F6275AA356AF}"/>
    <dgm:cxn modelId="{DECA86A4-337D-4254-BA68-A14A5C3EBF62}" srcId="{5FFFC501-15C3-4C02-B1FB-997246B5A403}" destId="{A599FE26-E6D3-48CA-9371-19E21C434449}" srcOrd="1" destOrd="0" parTransId="{6BA38CD4-038A-4CA3-AD30-0ACCB09E60CB}" sibTransId="{FF0CC99E-8B2C-4797-BD7E-90B1928EF262}"/>
    <dgm:cxn modelId="{9D5869CC-B4B0-439C-AFF3-991ACCE2AA1A}" type="presOf" srcId="{A599FE26-E6D3-48CA-9371-19E21C434449}" destId="{28A33EB4-57C5-4E60-8BEF-45B2BDAF02AB}" srcOrd="0" destOrd="0" presId="urn:microsoft.com/office/officeart/2018/2/layout/IconVerticalSolidList"/>
    <dgm:cxn modelId="{4DF592DD-2A8A-4783-B931-155F0F876BB4}" type="presOf" srcId="{56A769EC-715C-4CFD-907A-8DBFE6CDA022}" destId="{AC1238D8-EA53-4E9B-8E28-633F959985F2}" srcOrd="0" destOrd="0" presId="urn:microsoft.com/office/officeart/2018/2/layout/IconVerticalSolidList"/>
    <dgm:cxn modelId="{8730C3E4-90F5-4C07-A8EC-27C993D5A624}" srcId="{A599FE26-E6D3-48CA-9371-19E21C434449}" destId="{56A769EC-715C-4CFD-907A-8DBFE6CDA022}" srcOrd="0" destOrd="0" parTransId="{75A146FE-B994-47FB-A894-8C8543C59210}" sibTransId="{36315CDF-D3A1-4D2A-8E7E-AAF4FC4C8487}"/>
    <dgm:cxn modelId="{409848EA-3E01-419C-8751-E16104C56690}" type="presOf" srcId="{5FFFC501-15C3-4C02-B1FB-997246B5A403}" destId="{866D1ACF-CE58-4FD5-9AEF-9B96784F874D}" srcOrd="0" destOrd="0" presId="urn:microsoft.com/office/officeart/2018/2/layout/IconVerticalSolidList"/>
    <dgm:cxn modelId="{3D3B1EF3-DD24-48FF-B8C7-F7B0B9A89FA8}" type="presParOf" srcId="{866D1ACF-CE58-4FD5-9AEF-9B96784F874D}" destId="{927BBE65-4D94-4DA9-B14D-A7025069172B}" srcOrd="0" destOrd="0" presId="urn:microsoft.com/office/officeart/2018/2/layout/IconVerticalSolidList"/>
    <dgm:cxn modelId="{FB082670-E0A3-4113-A635-CC4B250665B5}" type="presParOf" srcId="{927BBE65-4D94-4DA9-B14D-A7025069172B}" destId="{22330DEC-423E-42BF-B898-46BBFA1209F0}" srcOrd="0" destOrd="0" presId="urn:microsoft.com/office/officeart/2018/2/layout/IconVerticalSolidList"/>
    <dgm:cxn modelId="{FDEB224B-8FBA-4F3A-A113-2BC9ED6CB72C}" type="presParOf" srcId="{927BBE65-4D94-4DA9-B14D-A7025069172B}" destId="{EBF128C0-5243-40A6-A577-7B1F8AE635D8}" srcOrd="1" destOrd="0" presId="urn:microsoft.com/office/officeart/2018/2/layout/IconVerticalSolidList"/>
    <dgm:cxn modelId="{2C4A7C5D-1514-49B8-8307-51D91E15C11D}" type="presParOf" srcId="{927BBE65-4D94-4DA9-B14D-A7025069172B}" destId="{EB97ECDA-08C0-4839-B5A1-F6E08D424090}" srcOrd="2" destOrd="0" presId="urn:microsoft.com/office/officeart/2018/2/layout/IconVerticalSolidList"/>
    <dgm:cxn modelId="{C051D122-C88D-4747-8FBF-EB8A03723770}" type="presParOf" srcId="{927BBE65-4D94-4DA9-B14D-A7025069172B}" destId="{062DD5AD-35E0-4D55-99AB-197999D4E702}" srcOrd="3" destOrd="0" presId="urn:microsoft.com/office/officeart/2018/2/layout/IconVerticalSolidList"/>
    <dgm:cxn modelId="{B5612E5F-C94A-4311-9BAE-19F659AE35BD}" type="presParOf" srcId="{866D1ACF-CE58-4FD5-9AEF-9B96784F874D}" destId="{AA983BB0-7A5F-4C67-8FAC-96C720FDEE8A}" srcOrd="1" destOrd="0" presId="urn:microsoft.com/office/officeart/2018/2/layout/IconVerticalSolidList"/>
    <dgm:cxn modelId="{C11CEACB-61D2-4693-AD7E-BF301BA3D2C8}" type="presParOf" srcId="{866D1ACF-CE58-4FD5-9AEF-9B96784F874D}" destId="{65087150-FBB0-4C1A-8943-5E001DFAC3D8}" srcOrd="2" destOrd="0" presId="urn:microsoft.com/office/officeart/2018/2/layout/IconVerticalSolidList"/>
    <dgm:cxn modelId="{B4505CC5-930B-4A63-91A6-67D9E3FAD3C5}" type="presParOf" srcId="{65087150-FBB0-4C1A-8943-5E001DFAC3D8}" destId="{EAAF158E-C23F-4C79-9E4E-CF12937D0963}" srcOrd="0" destOrd="0" presId="urn:microsoft.com/office/officeart/2018/2/layout/IconVerticalSolidList"/>
    <dgm:cxn modelId="{02BB2C1F-B71A-4F62-B3A4-560920FC48AB}" type="presParOf" srcId="{65087150-FBB0-4C1A-8943-5E001DFAC3D8}" destId="{E391EA30-2A05-4E4B-9544-4613ED566A8D}" srcOrd="1" destOrd="0" presId="urn:microsoft.com/office/officeart/2018/2/layout/IconVerticalSolidList"/>
    <dgm:cxn modelId="{45B2F002-9688-4782-9973-07292CBD0ABA}" type="presParOf" srcId="{65087150-FBB0-4C1A-8943-5E001DFAC3D8}" destId="{36F2BFDD-338E-4267-B8D4-2449065DF47A}" srcOrd="2" destOrd="0" presId="urn:microsoft.com/office/officeart/2018/2/layout/IconVerticalSolidList"/>
    <dgm:cxn modelId="{A10A5941-E85B-4586-92FE-B2219E01D5AF}" type="presParOf" srcId="{65087150-FBB0-4C1A-8943-5E001DFAC3D8}" destId="{28A33EB4-57C5-4E60-8BEF-45B2BDAF02AB}" srcOrd="3" destOrd="0" presId="urn:microsoft.com/office/officeart/2018/2/layout/IconVerticalSolidList"/>
    <dgm:cxn modelId="{C33BB1EA-02F8-4E58-9E19-64B2AF3C8E75}" type="presParOf" srcId="{65087150-FBB0-4C1A-8943-5E001DFAC3D8}" destId="{AC1238D8-EA53-4E9B-8E28-633F959985F2}" srcOrd="4" destOrd="0" presId="urn:microsoft.com/office/officeart/2018/2/layout/IconVerticalSolidList"/>
    <dgm:cxn modelId="{EB4CCC49-D9C3-483F-8ACC-47CD13FCA514}" type="presParOf" srcId="{866D1ACF-CE58-4FD5-9AEF-9B96784F874D}" destId="{CB2D8C02-732E-4773-B43F-ADA1ADF64171}" srcOrd="3" destOrd="0" presId="urn:microsoft.com/office/officeart/2018/2/layout/IconVerticalSolidList"/>
    <dgm:cxn modelId="{21492218-43D9-4141-AFA3-0EBCB1BB0A15}" type="presParOf" srcId="{866D1ACF-CE58-4FD5-9AEF-9B96784F874D}" destId="{5163C01B-71D7-431F-94BB-30A64462E9F4}" srcOrd="4" destOrd="0" presId="urn:microsoft.com/office/officeart/2018/2/layout/IconVerticalSolidList"/>
    <dgm:cxn modelId="{A2A98458-EC55-495F-9306-E714E0CEE823}" type="presParOf" srcId="{5163C01B-71D7-431F-94BB-30A64462E9F4}" destId="{CEED9443-8CED-432F-A96D-275F053717D1}" srcOrd="0" destOrd="0" presId="urn:microsoft.com/office/officeart/2018/2/layout/IconVerticalSolidList"/>
    <dgm:cxn modelId="{D244ABFE-E0E8-4A17-AEBB-136FC6E52F3C}" type="presParOf" srcId="{5163C01B-71D7-431F-94BB-30A64462E9F4}" destId="{7351CA76-3BA4-4793-9F9A-99E8B9E1E125}" srcOrd="1" destOrd="0" presId="urn:microsoft.com/office/officeart/2018/2/layout/IconVerticalSolidList"/>
    <dgm:cxn modelId="{BBE077AB-F425-45D0-93FF-CCC083DC853B}" type="presParOf" srcId="{5163C01B-71D7-431F-94BB-30A64462E9F4}" destId="{D4D2C2AF-FC91-4BD6-8C06-48C34518924A}" srcOrd="2" destOrd="0" presId="urn:microsoft.com/office/officeart/2018/2/layout/IconVerticalSolidList"/>
    <dgm:cxn modelId="{051D60F6-2869-48B2-BE8B-03E130F70AE5}" type="presParOf" srcId="{5163C01B-71D7-431F-94BB-30A64462E9F4}" destId="{EEBE0EC1-7631-4C6F-9566-B33A04DC2CD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BB38CF-A41D-4EF4-9E30-40186EEBD62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2CC18C-545E-496E-9833-257CBC9B20BF}">
      <dgm:prSet/>
      <dgm:spPr/>
      <dgm:t>
        <a:bodyPr/>
        <a:lstStyle/>
        <a:p>
          <a:r>
            <a:rPr lang="en-US" b="0" i="0" dirty="0"/>
            <a:t>Social Media and Dating Apps</a:t>
          </a:r>
          <a:endParaRPr lang="en-US" dirty="0"/>
        </a:p>
      </dgm:t>
    </dgm:pt>
    <dgm:pt modelId="{7AB8F247-2CF5-4551-BB80-7683AA0C864A}" type="parTrans" cxnId="{C2E737B1-9B5B-4A79-A87E-F4BB15C26416}">
      <dgm:prSet/>
      <dgm:spPr/>
      <dgm:t>
        <a:bodyPr/>
        <a:lstStyle/>
        <a:p>
          <a:endParaRPr lang="en-US"/>
        </a:p>
      </dgm:t>
    </dgm:pt>
    <dgm:pt modelId="{2E674D83-81E3-4AD7-8DD8-95AAFD4D7BFE}" type="sibTrans" cxnId="{C2E737B1-9B5B-4A79-A87E-F4BB15C26416}">
      <dgm:prSet/>
      <dgm:spPr/>
      <dgm:t>
        <a:bodyPr/>
        <a:lstStyle/>
        <a:p>
          <a:endParaRPr lang="en-US"/>
        </a:p>
      </dgm:t>
    </dgm:pt>
    <dgm:pt modelId="{1B133BC1-1BCC-4F9A-8DF6-B96D056F81FF}">
      <dgm:prSet/>
      <dgm:spPr/>
      <dgm:t>
        <a:bodyPr/>
        <a:lstStyle/>
        <a:p>
          <a:r>
            <a:rPr lang="en-US" b="0" i="0" dirty="0"/>
            <a:t>Safe vs. Dangerous Platforms</a:t>
          </a:r>
          <a:endParaRPr lang="en-US" dirty="0"/>
        </a:p>
      </dgm:t>
    </dgm:pt>
    <dgm:pt modelId="{0C50C0E8-3FB6-499E-B9CD-53AA0506600B}" type="parTrans" cxnId="{1140F962-A3C1-4164-B454-7A7272BEA61E}">
      <dgm:prSet/>
      <dgm:spPr/>
      <dgm:t>
        <a:bodyPr/>
        <a:lstStyle/>
        <a:p>
          <a:endParaRPr lang="en-US"/>
        </a:p>
      </dgm:t>
    </dgm:pt>
    <dgm:pt modelId="{ECFFD3FB-9BEC-4771-AB73-ED1A1CD0BC61}" type="sibTrans" cxnId="{1140F962-A3C1-4164-B454-7A7272BEA61E}">
      <dgm:prSet/>
      <dgm:spPr/>
      <dgm:t>
        <a:bodyPr/>
        <a:lstStyle/>
        <a:p>
          <a:endParaRPr lang="en-US"/>
        </a:p>
      </dgm:t>
    </dgm:pt>
    <dgm:pt modelId="{07F72AF3-A876-42C0-A991-D9DF3196AAF0}">
      <dgm:prSet/>
      <dgm:spPr/>
      <dgm:t>
        <a:bodyPr/>
        <a:lstStyle/>
        <a:p>
          <a:r>
            <a:rPr lang="en-US" b="0" i="0"/>
            <a:t>Strategies for Interacting Safely with Others Online </a:t>
          </a:r>
          <a:endParaRPr lang="en-US"/>
        </a:p>
      </dgm:t>
    </dgm:pt>
    <dgm:pt modelId="{825D3205-B051-4DF4-B483-9F1A4C11EBDE}" type="parTrans" cxnId="{850CEDE4-3F65-470D-80C3-C5DAC4CA24AB}">
      <dgm:prSet/>
      <dgm:spPr/>
      <dgm:t>
        <a:bodyPr/>
        <a:lstStyle/>
        <a:p>
          <a:endParaRPr lang="en-US"/>
        </a:p>
      </dgm:t>
    </dgm:pt>
    <dgm:pt modelId="{814815D0-0F86-41F2-82E2-56A3E2FF4571}" type="sibTrans" cxnId="{850CEDE4-3F65-470D-80C3-C5DAC4CA24AB}">
      <dgm:prSet/>
      <dgm:spPr/>
      <dgm:t>
        <a:bodyPr/>
        <a:lstStyle/>
        <a:p>
          <a:endParaRPr lang="en-US"/>
        </a:p>
      </dgm:t>
    </dgm:pt>
    <dgm:pt modelId="{D11D666B-15FD-41FF-A757-BFDA34F5DD1E}">
      <dgm:prSet/>
      <dgm:spPr/>
      <dgm:t>
        <a:bodyPr/>
        <a:lstStyle/>
        <a:p>
          <a:r>
            <a:rPr lang="en-US" b="0" i="0"/>
            <a:t>Setting Digital Boundaries </a:t>
          </a:r>
          <a:endParaRPr lang="en-US"/>
        </a:p>
      </dgm:t>
    </dgm:pt>
    <dgm:pt modelId="{05876FAF-C8FE-459D-A997-5F5D9F52BB98}" type="parTrans" cxnId="{756C652B-8AAE-4A42-8A0F-16B80E899354}">
      <dgm:prSet/>
      <dgm:spPr/>
      <dgm:t>
        <a:bodyPr/>
        <a:lstStyle/>
        <a:p>
          <a:endParaRPr lang="en-US"/>
        </a:p>
      </dgm:t>
    </dgm:pt>
    <dgm:pt modelId="{8042CAAE-D48E-4257-8E0C-F0CAC0A9BCD8}" type="sibTrans" cxnId="{756C652B-8AAE-4A42-8A0F-16B80E899354}">
      <dgm:prSet/>
      <dgm:spPr/>
      <dgm:t>
        <a:bodyPr/>
        <a:lstStyle/>
        <a:p>
          <a:endParaRPr lang="en-US"/>
        </a:p>
      </dgm:t>
    </dgm:pt>
    <dgm:pt modelId="{3B47D61D-1522-42EF-B61D-74253ED16B28}">
      <dgm:prSet/>
      <dgm:spPr/>
      <dgm:t>
        <a:bodyPr/>
        <a:lstStyle/>
        <a:p>
          <a:r>
            <a:rPr lang="en-US" b="0" i="0"/>
            <a:t>Real vs. Online Life</a:t>
          </a:r>
          <a:endParaRPr lang="en-US"/>
        </a:p>
      </dgm:t>
    </dgm:pt>
    <dgm:pt modelId="{CCD408C6-8610-4F72-B15D-8D96BD1ECB84}" type="parTrans" cxnId="{15E806ED-8A5B-4573-8C48-62055BB94440}">
      <dgm:prSet/>
      <dgm:spPr/>
      <dgm:t>
        <a:bodyPr/>
        <a:lstStyle/>
        <a:p>
          <a:endParaRPr lang="en-US"/>
        </a:p>
      </dgm:t>
    </dgm:pt>
    <dgm:pt modelId="{9D60346F-FB9A-44CE-812A-612504D96848}" type="sibTrans" cxnId="{15E806ED-8A5B-4573-8C48-62055BB94440}">
      <dgm:prSet/>
      <dgm:spPr/>
      <dgm:t>
        <a:bodyPr/>
        <a:lstStyle/>
        <a:p>
          <a:endParaRPr lang="en-US"/>
        </a:p>
      </dgm:t>
    </dgm:pt>
    <dgm:pt modelId="{F0536370-9122-4418-974C-6501FC61C354}">
      <dgm:prSet/>
      <dgm:spPr/>
      <dgm:t>
        <a:bodyPr/>
        <a:lstStyle/>
        <a:p>
          <a:r>
            <a:rPr lang="en-US" b="0" i="0"/>
            <a:t>Boundaries with Online Interactions </a:t>
          </a:r>
          <a:endParaRPr lang="en-US"/>
        </a:p>
      </dgm:t>
    </dgm:pt>
    <dgm:pt modelId="{309C0DC0-BFEE-4665-A578-F5CD86E34CAE}" type="parTrans" cxnId="{82F5C820-D585-4232-A426-3ABBB8941A17}">
      <dgm:prSet/>
      <dgm:spPr/>
      <dgm:t>
        <a:bodyPr/>
        <a:lstStyle/>
        <a:p>
          <a:endParaRPr lang="en-US"/>
        </a:p>
      </dgm:t>
    </dgm:pt>
    <dgm:pt modelId="{87A3B93C-9168-498C-91DC-70147E190B1F}" type="sibTrans" cxnId="{82F5C820-D585-4232-A426-3ABBB8941A17}">
      <dgm:prSet/>
      <dgm:spPr/>
      <dgm:t>
        <a:bodyPr/>
        <a:lstStyle/>
        <a:p>
          <a:endParaRPr lang="en-US"/>
        </a:p>
      </dgm:t>
    </dgm:pt>
    <dgm:pt modelId="{416B1297-ED7A-446B-90A8-7A55F7C60D0C}">
      <dgm:prSet/>
      <dgm:spPr/>
      <dgm:t>
        <a:bodyPr/>
        <a:lstStyle/>
        <a:p>
          <a:r>
            <a:rPr lang="en-US" b="0" i="0"/>
            <a:t>Maintaining Digital Relationships </a:t>
          </a:r>
          <a:endParaRPr lang="en-US"/>
        </a:p>
      </dgm:t>
    </dgm:pt>
    <dgm:pt modelId="{87DF0A99-F670-4032-9564-34EC9A075217}" type="parTrans" cxnId="{2D22397F-4DB3-43EA-AAAE-015E8FF8B7AA}">
      <dgm:prSet/>
      <dgm:spPr/>
      <dgm:t>
        <a:bodyPr/>
        <a:lstStyle/>
        <a:p>
          <a:endParaRPr lang="en-US"/>
        </a:p>
      </dgm:t>
    </dgm:pt>
    <dgm:pt modelId="{C696A976-2D81-4C52-BCE0-8F69B8A24B31}" type="sibTrans" cxnId="{2D22397F-4DB3-43EA-AAAE-015E8FF8B7AA}">
      <dgm:prSet/>
      <dgm:spPr/>
      <dgm:t>
        <a:bodyPr/>
        <a:lstStyle/>
        <a:p>
          <a:endParaRPr lang="en-US"/>
        </a:p>
      </dgm:t>
    </dgm:pt>
    <dgm:pt modelId="{AEE49F4E-D6DD-614C-89C8-936BD64FBE71}">
      <dgm:prSet/>
      <dgm:spPr/>
      <dgm:t>
        <a:bodyPr/>
        <a:lstStyle/>
        <a:p>
          <a:r>
            <a:rPr lang="en-US" dirty="0"/>
            <a:t>Types of Online Relationships</a:t>
          </a:r>
        </a:p>
      </dgm:t>
    </dgm:pt>
    <dgm:pt modelId="{7E1A2996-4687-6B41-858B-84CB4B7642D6}" type="parTrans" cxnId="{9A441BB4-B78F-724C-A930-1DD85ED2FF2C}">
      <dgm:prSet/>
      <dgm:spPr/>
      <dgm:t>
        <a:bodyPr/>
        <a:lstStyle/>
        <a:p>
          <a:endParaRPr lang="en-US"/>
        </a:p>
      </dgm:t>
    </dgm:pt>
    <dgm:pt modelId="{3D11E2EE-8A55-E047-B3BE-9395C55B8025}" type="sibTrans" cxnId="{9A441BB4-B78F-724C-A930-1DD85ED2FF2C}">
      <dgm:prSet/>
      <dgm:spPr/>
      <dgm:t>
        <a:bodyPr/>
        <a:lstStyle/>
        <a:p>
          <a:endParaRPr lang="en-US"/>
        </a:p>
      </dgm:t>
    </dgm:pt>
    <dgm:pt modelId="{589C76BC-1014-A74E-832A-158BB41F0B2B}" type="pres">
      <dgm:prSet presAssocID="{57BB38CF-A41D-4EF4-9E30-40186EEBD627}" presName="linear" presStyleCnt="0">
        <dgm:presLayoutVars>
          <dgm:dir/>
          <dgm:animLvl val="lvl"/>
          <dgm:resizeHandles val="exact"/>
        </dgm:presLayoutVars>
      </dgm:prSet>
      <dgm:spPr/>
    </dgm:pt>
    <dgm:pt modelId="{D7BC93D0-C2BE-9748-9582-BD1096B7E8CD}" type="pres">
      <dgm:prSet presAssocID="{AEE49F4E-D6DD-614C-89C8-936BD64FBE71}" presName="parentLin" presStyleCnt="0"/>
      <dgm:spPr/>
    </dgm:pt>
    <dgm:pt modelId="{C99B3E98-ABAD-D54D-B1D1-9F495D89EA30}" type="pres">
      <dgm:prSet presAssocID="{AEE49F4E-D6DD-614C-89C8-936BD64FBE71}" presName="parentLeftMargin" presStyleLbl="node1" presStyleIdx="0" presStyleCnt="5"/>
      <dgm:spPr/>
    </dgm:pt>
    <dgm:pt modelId="{E6EDDFA7-2461-574C-9315-FA629C9C57F2}" type="pres">
      <dgm:prSet presAssocID="{AEE49F4E-D6DD-614C-89C8-936BD64FBE7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A43FD37-2FEB-BD4F-A896-8A5D95D77279}" type="pres">
      <dgm:prSet presAssocID="{AEE49F4E-D6DD-614C-89C8-936BD64FBE71}" presName="negativeSpace" presStyleCnt="0"/>
      <dgm:spPr/>
    </dgm:pt>
    <dgm:pt modelId="{F2BD7397-1D78-EA4E-9923-4DCFDDB24AA2}" type="pres">
      <dgm:prSet presAssocID="{AEE49F4E-D6DD-614C-89C8-936BD64FBE71}" presName="childText" presStyleLbl="conFgAcc1" presStyleIdx="0" presStyleCnt="5">
        <dgm:presLayoutVars>
          <dgm:bulletEnabled val="1"/>
        </dgm:presLayoutVars>
      </dgm:prSet>
      <dgm:spPr/>
    </dgm:pt>
    <dgm:pt modelId="{3569AB03-C35D-2E4F-8064-7FD403AA58EF}" type="pres">
      <dgm:prSet presAssocID="{3D11E2EE-8A55-E047-B3BE-9395C55B8025}" presName="spaceBetweenRectangles" presStyleCnt="0"/>
      <dgm:spPr/>
    </dgm:pt>
    <dgm:pt modelId="{DDB67E35-5A99-7642-A72D-6B09CFD5C355}" type="pres">
      <dgm:prSet presAssocID="{CA2CC18C-545E-496E-9833-257CBC9B20BF}" presName="parentLin" presStyleCnt="0"/>
      <dgm:spPr/>
    </dgm:pt>
    <dgm:pt modelId="{405E73DC-35AB-AB41-8D57-6E92BC0D7EAE}" type="pres">
      <dgm:prSet presAssocID="{CA2CC18C-545E-496E-9833-257CBC9B20BF}" presName="parentLeftMargin" presStyleLbl="node1" presStyleIdx="0" presStyleCnt="5"/>
      <dgm:spPr/>
    </dgm:pt>
    <dgm:pt modelId="{43BB5B62-2ADC-E74B-ADBE-D6FDFE738F8E}" type="pres">
      <dgm:prSet presAssocID="{CA2CC18C-545E-496E-9833-257CBC9B20B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9813C3C-6B16-D440-BB23-1830541B59C0}" type="pres">
      <dgm:prSet presAssocID="{CA2CC18C-545E-496E-9833-257CBC9B20BF}" presName="negativeSpace" presStyleCnt="0"/>
      <dgm:spPr/>
    </dgm:pt>
    <dgm:pt modelId="{CF600916-CDF7-674C-94E5-2F950C8B61A8}" type="pres">
      <dgm:prSet presAssocID="{CA2CC18C-545E-496E-9833-257CBC9B20BF}" presName="childText" presStyleLbl="conFgAcc1" presStyleIdx="1" presStyleCnt="5">
        <dgm:presLayoutVars>
          <dgm:bulletEnabled val="1"/>
        </dgm:presLayoutVars>
      </dgm:prSet>
      <dgm:spPr/>
    </dgm:pt>
    <dgm:pt modelId="{DDB5E6A7-DD18-0444-AA91-2349154C8F2F}" type="pres">
      <dgm:prSet presAssocID="{2E674D83-81E3-4AD7-8DD8-95AAFD4D7BFE}" presName="spaceBetweenRectangles" presStyleCnt="0"/>
      <dgm:spPr/>
    </dgm:pt>
    <dgm:pt modelId="{E24902E7-CC35-214D-9410-31674168FFD5}" type="pres">
      <dgm:prSet presAssocID="{07F72AF3-A876-42C0-A991-D9DF3196AAF0}" presName="parentLin" presStyleCnt="0"/>
      <dgm:spPr/>
    </dgm:pt>
    <dgm:pt modelId="{FB169D3A-DCD3-C549-BB7C-06A57C86043B}" type="pres">
      <dgm:prSet presAssocID="{07F72AF3-A876-42C0-A991-D9DF3196AAF0}" presName="parentLeftMargin" presStyleLbl="node1" presStyleIdx="1" presStyleCnt="5"/>
      <dgm:spPr/>
    </dgm:pt>
    <dgm:pt modelId="{089DDA38-4787-6B41-B6B4-A2DF07582461}" type="pres">
      <dgm:prSet presAssocID="{07F72AF3-A876-42C0-A991-D9DF3196AAF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EC2468B-D91C-0649-BBEB-C49879642255}" type="pres">
      <dgm:prSet presAssocID="{07F72AF3-A876-42C0-A991-D9DF3196AAF0}" presName="negativeSpace" presStyleCnt="0"/>
      <dgm:spPr/>
    </dgm:pt>
    <dgm:pt modelId="{25A05BDA-9D4E-9D48-9F8F-EF517DC3CA44}" type="pres">
      <dgm:prSet presAssocID="{07F72AF3-A876-42C0-A991-D9DF3196AAF0}" presName="childText" presStyleLbl="conFgAcc1" presStyleIdx="2" presStyleCnt="5">
        <dgm:presLayoutVars>
          <dgm:bulletEnabled val="1"/>
        </dgm:presLayoutVars>
      </dgm:prSet>
      <dgm:spPr/>
    </dgm:pt>
    <dgm:pt modelId="{7664BCBD-311D-AB4C-BFED-A8A8AB74894F}" type="pres">
      <dgm:prSet presAssocID="{814815D0-0F86-41F2-82E2-56A3E2FF4571}" presName="spaceBetweenRectangles" presStyleCnt="0"/>
      <dgm:spPr/>
    </dgm:pt>
    <dgm:pt modelId="{297CD4D7-C5FB-1F4E-9D00-909801B3D600}" type="pres">
      <dgm:prSet presAssocID="{D11D666B-15FD-41FF-A757-BFDA34F5DD1E}" presName="parentLin" presStyleCnt="0"/>
      <dgm:spPr/>
    </dgm:pt>
    <dgm:pt modelId="{DD83DCDE-FEEC-9647-B4D8-FEB9BE6A5581}" type="pres">
      <dgm:prSet presAssocID="{D11D666B-15FD-41FF-A757-BFDA34F5DD1E}" presName="parentLeftMargin" presStyleLbl="node1" presStyleIdx="2" presStyleCnt="5"/>
      <dgm:spPr/>
    </dgm:pt>
    <dgm:pt modelId="{743A3466-7FD3-8F41-A1EA-75EF43152B95}" type="pres">
      <dgm:prSet presAssocID="{D11D666B-15FD-41FF-A757-BFDA34F5DD1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AAE6895-80C9-1741-9FAD-C17A72FE1497}" type="pres">
      <dgm:prSet presAssocID="{D11D666B-15FD-41FF-A757-BFDA34F5DD1E}" presName="negativeSpace" presStyleCnt="0"/>
      <dgm:spPr/>
    </dgm:pt>
    <dgm:pt modelId="{B08B2799-E359-8E41-9C93-594AE983D1D2}" type="pres">
      <dgm:prSet presAssocID="{D11D666B-15FD-41FF-A757-BFDA34F5DD1E}" presName="childText" presStyleLbl="conFgAcc1" presStyleIdx="3" presStyleCnt="5">
        <dgm:presLayoutVars>
          <dgm:bulletEnabled val="1"/>
        </dgm:presLayoutVars>
      </dgm:prSet>
      <dgm:spPr/>
    </dgm:pt>
    <dgm:pt modelId="{CDDED382-44C0-6348-A9FF-8CB4DCA5E556}" type="pres">
      <dgm:prSet presAssocID="{8042CAAE-D48E-4257-8E0C-F0CAC0A9BCD8}" presName="spaceBetweenRectangles" presStyleCnt="0"/>
      <dgm:spPr/>
    </dgm:pt>
    <dgm:pt modelId="{6A503857-542F-8D48-BD17-D086161B1711}" type="pres">
      <dgm:prSet presAssocID="{416B1297-ED7A-446B-90A8-7A55F7C60D0C}" presName="parentLin" presStyleCnt="0"/>
      <dgm:spPr/>
    </dgm:pt>
    <dgm:pt modelId="{C19B0E6F-8247-8C4C-A931-75B00DD37775}" type="pres">
      <dgm:prSet presAssocID="{416B1297-ED7A-446B-90A8-7A55F7C60D0C}" presName="parentLeftMargin" presStyleLbl="node1" presStyleIdx="3" presStyleCnt="5"/>
      <dgm:spPr/>
    </dgm:pt>
    <dgm:pt modelId="{EE1A5B23-CEB9-1A47-BF2E-2FFB1AD2F96C}" type="pres">
      <dgm:prSet presAssocID="{416B1297-ED7A-446B-90A8-7A55F7C60D0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70EDBEAA-57B0-D44A-AC97-D47A6E83F738}" type="pres">
      <dgm:prSet presAssocID="{416B1297-ED7A-446B-90A8-7A55F7C60D0C}" presName="negativeSpace" presStyleCnt="0"/>
      <dgm:spPr/>
    </dgm:pt>
    <dgm:pt modelId="{134D7BC2-A5D6-924D-91D2-057327E1FCF3}" type="pres">
      <dgm:prSet presAssocID="{416B1297-ED7A-446B-90A8-7A55F7C60D0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F56BF0F-EE26-974B-914C-FC7BDF52F032}" type="presOf" srcId="{416B1297-ED7A-446B-90A8-7A55F7C60D0C}" destId="{C19B0E6F-8247-8C4C-A931-75B00DD37775}" srcOrd="0" destOrd="0" presId="urn:microsoft.com/office/officeart/2005/8/layout/list1"/>
    <dgm:cxn modelId="{E76DF21B-6818-7E42-9003-F22F31551830}" type="presOf" srcId="{57BB38CF-A41D-4EF4-9E30-40186EEBD627}" destId="{589C76BC-1014-A74E-832A-158BB41F0B2B}" srcOrd="0" destOrd="0" presId="urn:microsoft.com/office/officeart/2005/8/layout/list1"/>
    <dgm:cxn modelId="{82F5C820-D585-4232-A426-3ABBB8941A17}" srcId="{D11D666B-15FD-41FF-A757-BFDA34F5DD1E}" destId="{F0536370-9122-4418-974C-6501FC61C354}" srcOrd="1" destOrd="0" parTransId="{309C0DC0-BFEE-4665-A578-F5CD86E34CAE}" sibTransId="{87A3B93C-9168-498C-91DC-70147E190B1F}"/>
    <dgm:cxn modelId="{756C652B-8AAE-4A42-8A0F-16B80E899354}" srcId="{57BB38CF-A41D-4EF4-9E30-40186EEBD627}" destId="{D11D666B-15FD-41FF-A757-BFDA34F5DD1E}" srcOrd="3" destOrd="0" parTransId="{05876FAF-C8FE-459D-A997-5F5D9F52BB98}" sibTransId="{8042CAAE-D48E-4257-8E0C-F0CAC0A9BCD8}"/>
    <dgm:cxn modelId="{1140F962-A3C1-4164-B454-7A7272BEA61E}" srcId="{CA2CC18C-545E-496E-9833-257CBC9B20BF}" destId="{1B133BC1-1BCC-4F9A-8DF6-B96D056F81FF}" srcOrd="0" destOrd="0" parTransId="{0C50C0E8-3FB6-499E-B9CD-53AA0506600B}" sibTransId="{ECFFD3FB-9BEC-4771-AB73-ED1A1CD0BC61}"/>
    <dgm:cxn modelId="{9E3FF86B-68DC-034C-8C6E-1FB3F47C196B}" type="presOf" srcId="{D11D666B-15FD-41FF-A757-BFDA34F5DD1E}" destId="{DD83DCDE-FEEC-9647-B4D8-FEB9BE6A5581}" srcOrd="0" destOrd="0" presId="urn:microsoft.com/office/officeart/2005/8/layout/list1"/>
    <dgm:cxn modelId="{12B35272-B5D5-CF49-A13A-1ACE672F2A72}" type="presOf" srcId="{07F72AF3-A876-42C0-A991-D9DF3196AAF0}" destId="{089DDA38-4787-6B41-B6B4-A2DF07582461}" srcOrd="1" destOrd="0" presId="urn:microsoft.com/office/officeart/2005/8/layout/list1"/>
    <dgm:cxn modelId="{2D22397F-4DB3-43EA-AAAE-015E8FF8B7AA}" srcId="{57BB38CF-A41D-4EF4-9E30-40186EEBD627}" destId="{416B1297-ED7A-446B-90A8-7A55F7C60D0C}" srcOrd="4" destOrd="0" parTransId="{87DF0A99-F670-4032-9564-34EC9A075217}" sibTransId="{C696A976-2D81-4C52-BCE0-8F69B8A24B31}"/>
    <dgm:cxn modelId="{14378B82-1751-5D4E-BEE0-BEB739714E81}" type="presOf" srcId="{CA2CC18C-545E-496E-9833-257CBC9B20BF}" destId="{43BB5B62-2ADC-E74B-ADBE-D6FDFE738F8E}" srcOrd="1" destOrd="0" presId="urn:microsoft.com/office/officeart/2005/8/layout/list1"/>
    <dgm:cxn modelId="{22250789-956C-EC48-997A-3483B30998E5}" type="presOf" srcId="{D11D666B-15FD-41FF-A757-BFDA34F5DD1E}" destId="{743A3466-7FD3-8F41-A1EA-75EF43152B95}" srcOrd="1" destOrd="0" presId="urn:microsoft.com/office/officeart/2005/8/layout/list1"/>
    <dgm:cxn modelId="{59E86B90-F7F1-F24F-9B88-0463760D9CE2}" type="presOf" srcId="{F0536370-9122-4418-974C-6501FC61C354}" destId="{B08B2799-E359-8E41-9C93-594AE983D1D2}" srcOrd="0" destOrd="1" presId="urn:microsoft.com/office/officeart/2005/8/layout/list1"/>
    <dgm:cxn modelId="{A14D70AD-30D6-E94E-819B-6F3307AFFC9D}" type="presOf" srcId="{AEE49F4E-D6DD-614C-89C8-936BD64FBE71}" destId="{C99B3E98-ABAD-D54D-B1D1-9F495D89EA30}" srcOrd="0" destOrd="0" presId="urn:microsoft.com/office/officeart/2005/8/layout/list1"/>
    <dgm:cxn modelId="{0BCD8EAD-AF41-1C40-B806-EDCC7700D8D6}" type="presOf" srcId="{AEE49F4E-D6DD-614C-89C8-936BD64FBE71}" destId="{E6EDDFA7-2461-574C-9315-FA629C9C57F2}" srcOrd="1" destOrd="0" presId="urn:microsoft.com/office/officeart/2005/8/layout/list1"/>
    <dgm:cxn modelId="{F56DF8AE-424D-AB43-99D2-52C4FBE38FAD}" type="presOf" srcId="{CA2CC18C-545E-496E-9833-257CBC9B20BF}" destId="{405E73DC-35AB-AB41-8D57-6E92BC0D7EAE}" srcOrd="0" destOrd="0" presId="urn:microsoft.com/office/officeart/2005/8/layout/list1"/>
    <dgm:cxn modelId="{B749B3B0-F56C-AC4F-9E46-97341B23CBCE}" type="presOf" srcId="{1B133BC1-1BCC-4F9A-8DF6-B96D056F81FF}" destId="{CF600916-CDF7-674C-94E5-2F950C8B61A8}" srcOrd="0" destOrd="0" presId="urn:microsoft.com/office/officeart/2005/8/layout/list1"/>
    <dgm:cxn modelId="{C2E737B1-9B5B-4A79-A87E-F4BB15C26416}" srcId="{57BB38CF-A41D-4EF4-9E30-40186EEBD627}" destId="{CA2CC18C-545E-496E-9833-257CBC9B20BF}" srcOrd="1" destOrd="0" parTransId="{7AB8F247-2CF5-4551-BB80-7683AA0C864A}" sibTransId="{2E674D83-81E3-4AD7-8DD8-95AAFD4D7BFE}"/>
    <dgm:cxn modelId="{9A441BB4-B78F-724C-A930-1DD85ED2FF2C}" srcId="{57BB38CF-A41D-4EF4-9E30-40186EEBD627}" destId="{AEE49F4E-D6DD-614C-89C8-936BD64FBE71}" srcOrd="0" destOrd="0" parTransId="{7E1A2996-4687-6B41-858B-84CB4B7642D6}" sibTransId="{3D11E2EE-8A55-E047-B3BE-9395C55B8025}"/>
    <dgm:cxn modelId="{66D43ECA-26E9-2F49-BC41-A5D131E30E14}" type="presOf" srcId="{07F72AF3-A876-42C0-A991-D9DF3196AAF0}" destId="{FB169D3A-DCD3-C549-BB7C-06A57C86043B}" srcOrd="0" destOrd="0" presId="urn:microsoft.com/office/officeart/2005/8/layout/list1"/>
    <dgm:cxn modelId="{92CAFAD7-F986-C64F-AD0B-284E7F55A359}" type="presOf" srcId="{416B1297-ED7A-446B-90A8-7A55F7C60D0C}" destId="{EE1A5B23-CEB9-1A47-BF2E-2FFB1AD2F96C}" srcOrd="1" destOrd="0" presId="urn:microsoft.com/office/officeart/2005/8/layout/list1"/>
    <dgm:cxn modelId="{850CEDE4-3F65-470D-80C3-C5DAC4CA24AB}" srcId="{57BB38CF-A41D-4EF4-9E30-40186EEBD627}" destId="{07F72AF3-A876-42C0-A991-D9DF3196AAF0}" srcOrd="2" destOrd="0" parTransId="{825D3205-B051-4DF4-B483-9F1A4C11EBDE}" sibTransId="{814815D0-0F86-41F2-82E2-56A3E2FF4571}"/>
    <dgm:cxn modelId="{2C208EE6-B3FD-C849-883D-5522C0484F40}" type="presOf" srcId="{3B47D61D-1522-42EF-B61D-74253ED16B28}" destId="{B08B2799-E359-8E41-9C93-594AE983D1D2}" srcOrd="0" destOrd="0" presId="urn:microsoft.com/office/officeart/2005/8/layout/list1"/>
    <dgm:cxn modelId="{15E806ED-8A5B-4573-8C48-62055BB94440}" srcId="{D11D666B-15FD-41FF-A757-BFDA34F5DD1E}" destId="{3B47D61D-1522-42EF-B61D-74253ED16B28}" srcOrd="0" destOrd="0" parTransId="{CCD408C6-8610-4F72-B15D-8D96BD1ECB84}" sibTransId="{9D60346F-FB9A-44CE-812A-612504D96848}"/>
    <dgm:cxn modelId="{81A27DBC-50E6-AF4E-9AF3-84B3A4958D3B}" type="presParOf" srcId="{589C76BC-1014-A74E-832A-158BB41F0B2B}" destId="{D7BC93D0-C2BE-9748-9582-BD1096B7E8CD}" srcOrd="0" destOrd="0" presId="urn:microsoft.com/office/officeart/2005/8/layout/list1"/>
    <dgm:cxn modelId="{423461DE-8A5B-C543-9795-2B824081F248}" type="presParOf" srcId="{D7BC93D0-C2BE-9748-9582-BD1096B7E8CD}" destId="{C99B3E98-ABAD-D54D-B1D1-9F495D89EA30}" srcOrd="0" destOrd="0" presId="urn:microsoft.com/office/officeart/2005/8/layout/list1"/>
    <dgm:cxn modelId="{D5523A34-4A4C-FA45-B9F2-18C1562C324C}" type="presParOf" srcId="{D7BC93D0-C2BE-9748-9582-BD1096B7E8CD}" destId="{E6EDDFA7-2461-574C-9315-FA629C9C57F2}" srcOrd="1" destOrd="0" presId="urn:microsoft.com/office/officeart/2005/8/layout/list1"/>
    <dgm:cxn modelId="{DAD7D1F5-83C4-9C43-84A1-16FC7C454958}" type="presParOf" srcId="{589C76BC-1014-A74E-832A-158BB41F0B2B}" destId="{8A43FD37-2FEB-BD4F-A896-8A5D95D77279}" srcOrd="1" destOrd="0" presId="urn:microsoft.com/office/officeart/2005/8/layout/list1"/>
    <dgm:cxn modelId="{2FF20267-9E1E-EF41-8CCC-197A3763143E}" type="presParOf" srcId="{589C76BC-1014-A74E-832A-158BB41F0B2B}" destId="{F2BD7397-1D78-EA4E-9923-4DCFDDB24AA2}" srcOrd="2" destOrd="0" presId="urn:microsoft.com/office/officeart/2005/8/layout/list1"/>
    <dgm:cxn modelId="{3CE1431F-38AB-394B-873D-A00AF4033E62}" type="presParOf" srcId="{589C76BC-1014-A74E-832A-158BB41F0B2B}" destId="{3569AB03-C35D-2E4F-8064-7FD403AA58EF}" srcOrd="3" destOrd="0" presId="urn:microsoft.com/office/officeart/2005/8/layout/list1"/>
    <dgm:cxn modelId="{F8DD30A2-557E-D245-911A-150958E7EF5F}" type="presParOf" srcId="{589C76BC-1014-A74E-832A-158BB41F0B2B}" destId="{DDB67E35-5A99-7642-A72D-6B09CFD5C355}" srcOrd="4" destOrd="0" presId="urn:microsoft.com/office/officeart/2005/8/layout/list1"/>
    <dgm:cxn modelId="{BA309F37-4316-DA4E-A355-9D0EACCB83F0}" type="presParOf" srcId="{DDB67E35-5A99-7642-A72D-6B09CFD5C355}" destId="{405E73DC-35AB-AB41-8D57-6E92BC0D7EAE}" srcOrd="0" destOrd="0" presId="urn:microsoft.com/office/officeart/2005/8/layout/list1"/>
    <dgm:cxn modelId="{D4ABD721-8D18-7641-8D0E-8C395A124BBB}" type="presParOf" srcId="{DDB67E35-5A99-7642-A72D-6B09CFD5C355}" destId="{43BB5B62-2ADC-E74B-ADBE-D6FDFE738F8E}" srcOrd="1" destOrd="0" presId="urn:microsoft.com/office/officeart/2005/8/layout/list1"/>
    <dgm:cxn modelId="{7B04A890-F807-E04C-845D-75EF5EC36136}" type="presParOf" srcId="{589C76BC-1014-A74E-832A-158BB41F0B2B}" destId="{C9813C3C-6B16-D440-BB23-1830541B59C0}" srcOrd="5" destOrd="0" presId="urn:microsoft.com/office/officeart/2005/8/layout/list1"/>
    <dgm:cxn modelId="{02FE93D8-232D-6243-A36C-8B6A5D03C4E0}" type="presParOf" srcId="{589C76BC-1014-A74E-832A-158BB41F0B2B}" destId="{CF600916-CDF7-674C-94E5-2F950C8B61A8}" srcOrd="6" destOrd="0" presId="urn:microsoft.com/office/officeart/2005/8/layout/list1"/>
    <dgm:cxn modelId="{6DDCB6A6-5C5B-F946-9F91-3B6B9112F427}" type="presParOf" srcId="{589C76BC-1014-A74E-832A-158BB41F0B2B}" destId="{DDB5E6A7-DD18-0444-AA91-2349154C8F2F}" srcOrd="7" destOrd="0" presId="urn:microsoft.com/office/officeart/2005/8/layout/list1"/>
    <dgm:cxn modelId="{1CE3EA13-75D0-D643-8B02-95C334D92617}" type="presParOf" srcId="{589C76BC-1014-A74E-832A-158BB41F0B2B}" destId="{E24902E7-CC35-214D-9410-31674168FFD5}" srcOrd="8" destOrd="0" presId="urn:microsoft.com/office/officeart/2005/8/layout/list1"/>
    <dgm:cxn modelId="{CEB01C86-4D3D-A04B-B9F4-9885B26EAE99}" type="presParOf" srcId="{E24902E7-CC35-214D-9410-31674168FFD5}" destId="{FB169D3A-DCD3-C549-BB7C-06A57C86043B}" srcOrd="0" destOrd="0" presId="urn:microsoft.com/office/officeart/2005/8/layout/list1"/>
    <dgm:cxn modelId="{9DC088D9-F8C8-4F44-8C49-6B54D76B7AF9}" type="presParOf" srcId="{E24902E7-CC35-214D-9410-31674168FFD5}" destId="{089DDA38-4787-6B41-B6B4-A2DF07582461}" srcOrd="1" destOrd="0" presId="urn:microsoft.com/office/officeart/2005/8/layout/list1"/>
    <dgm:cxn modelId="{AC5051B3-DACB-5A49-A479-7CB5FCB9EF73}" type="presParOf" srcId="{589C76BC-1014-A74E-832A-158BB41F0B2B}" destId="{4EC2468B-D91C-0649-BBEB-C49879642255}" srcOrd="9" destOrd="0" presId="urn:microsoft.com/office/officeart/2005/8/layout/list1"/>
    <dgm:cxn modelId="{8441D8D1-A883-2949-BB75-F19EB3FF622A}" type="presParOf" srcId="{589C76BC-1014-A74E-832A-158BB41F0B2B}" destId="{25A05BDA-9D4E-9D48-9F8F-EF517DC3CA44}" srcOrd="10" destOrd="0" presId="urn:microsoft.com/office/officeart/2005/8/layout/list1"/>
    <dgm:cxn modelId="{5BDDB469-9FBA-FC45-8A94-98CE9F95CC0C}" type="presParOf" srcId="{589C76BC-1014-A74E-832A-158BB41F0B2B}" destId="{7664BCBD-311D-AB4C-BFED-A8A8AB74894F}" srcOrd="11" destOrd="0" presId="urn:microsoft.com/office/officeart/2005/8/layout/list1"/>
    <dgm:cxn modelId="{EC7B043B-D899-CF4B-A401-7F6CE8E8BE68}" type="presParOf" srcId="{589C76BC-1014-A74E-832A-158BB41F0B2B}" destId="{297CD4D7-C5FB-1F4E-9D00-909801B3D600}" srcOrd="12" destOrd="0" presId="urn:microsoft.com/office/officeart/2005/8/layout/list1"/>
    <dgm:cxn modelId="{07BF0E1B-9EB1-DC45-BF74-6699D48CCA2B}" type="presParOf" srcId="{297CD4D7-C5FB-1F4E-9D00-909801B3D600}" destId="{DD83DCDE-FEEC-9647-B4D8-FEB9BE6A5581}" srcOrd="0" destOrd="0" presId="urn:microsoft.com/office/officeart/2005/8/layout/list1"/>
    <dgm:cxn modelId="{3B2E7295-D8EE-694E-8535-54069109ECF2}" type="presParOf" srcId="{297CD4D7-C5FB-1F4E-9D00-909801B3D600}" destId="{743A3466-7FD3-8F41-A1EA-75EF43152B95}" srcOrd="1" destOrd="0" presId="urn:microsoft.com/office/officeart/2005/8/layout/list1"/>
    <dgm:cxn modelId="{5C44F692-56A0-6444-B34A-6E384CD62EFD}" type="presParOf" srcId="{589C76BC-1014-A74E-832A-158BB41F0B2B}" destId="{AAAE6895-80C9-1741-9FAD-C17A72FE1497}" srcOrd="13" destOrd="0" presId="urn:microsoft.com/office/officeart/2005/8/layout/list1"/>
    <dgm:cxn modelId="{9EB30B8C-3F68-8445-B63C-F5543F1079AB}" type="presParOf" srcId="{589C76BC-1014-A74E-832A-158BB41F0B2B}" destId="{B08B2799-E359-8E41-9C93-594AE983D1D2}" srcOrd="14" destOrd="0" presId="urn:microsoft.com/office/officeart/2005/8/layout/list1"/>
    <dgm:cxn modelId="{86855297-13B0-9947-AE97-38EFAA731BBB}" type="presParOf" srcId="{589C76BC-1014-A74E-832A-158BB41F0B2B}" destId="{CDDED382-44C0-6348-A9FF-8CB4DCA5E556}" srcOrd="15" destOrd="0" presId="urn:microsoft.com/office/officeart/2005/8/layout/list1"/>
    <dgm:cxn modelId="{6780590B-AF69-0149-8944-0B18ABDA7407}" type="presParOf" srcId="{589C76BC-1014-A74E-832A-158BB41F0B2B}" destId="{6A503857-542F-8D48-BD17-D086161B1711}" srcOrd="16" destOrd="0" presId="urn:microsoft.com/office/officeart/2005/8/layout/list1"/>
    <dgm:cxn modelId="{F973BCD4-BA21-3742-A1AF-E601F77FAF63}" type="presParOf" srcId="{6A503857-542F-8D48-BD17-D086161B1711}" destId="{C19B0E6F-8247-8C4C-A931-75B00DD37775}" srcOrd="0" destOrd="0" presId="urn:microsoft.com/office/officeart/2005/8/layout/list1"/>
    <dgm:cxn modelId="{3F7288CB-2B35-AA41-81D8-C08628127823}" type="presParOf" srcId="{6A503857-542F-8D48-BD17-D086161B1711}" destId="{EE1A5B23-CEB9-1A47-BF2E-2FFB1AD2F96C}" srcOrd="1" destOrd="0" presId="urn:microsoft.com/office/officeart/2005/8/layout/list1"/>
    <dgm:cxn modelId="{6D68E4E4-BA66-4A41-B39A-B797D4DDA047}" type="presParOf" srcId="{589C76BC-1014-A74E-832A-158BB41F0B2B}" destId="{70EDBEAA-57B0-D44A-AC97-D47A6E83F738}" srcOrd="17" destOrd="0" presId="urn:microsoft.com/office/officeart/2005/8/layout/list1"/>
    <dgm:cxn modelId="{57BB8E9E-8C8E-1840-9950-53EE4163A70C}" type="presParOf" srcId="{589C76BC-1014-A74E-832A-158BB41F0B2B}" destId="{134D7BC2-A5D6-924D-91D2-057327E1FCF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D7397-1D78-EA4E-9923-4DCFDDB24AA2}">
      <dsp:nvSpPr>
        <dsp:cNvPr id="0" name=""/>
        <dsp:cNvSpPr/>
      </dsp:nvSpPr>
      <dsp:spPr>
        <a:xfrm>
          <a:off x="0" y="245020"/>
          <a:ext cx="882491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DDFA7-2461-574C-9315-FA629C9C57F2}">
      <dsp:nvSpPr>
        <dsp:cNvPr id="0" name=""/>
        <dsp:cNvSpPr/>
      </dsp:nvSpPr>
      <dsp:spPr>
        <a:xfrm>
          <a:off x="441245" y="67900"/>
          <a:ext cx="6177439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92" tIns="0" rIns="23349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Types of Online Relationships</a:t>
          </a:r>
        </a:p>
      </dsp:txBody>
      <dsp:txXfrm>
        <a:off x="458538" y="85193"/>
        <a:ext cx="6142853" cy="319654"/>
      </dsp:txXfrm>
    </dsp:sp>
    <dsp:sp modelId="{CF600916-CDF7-674C-94E5-2F950C8B61A8}">
      <dsp:nvSpPr>
        <dsp:cNvPr id="0" name=""/>
        <dsp:cNvSpPr/>
      </dsp:nvSpPr>
      <dsp:spPr>
        <a:xfrm>
          <a:off x="0" y="789340"/>
          <a:ext cx="8824913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911" tIns="249936" rIns="68491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 dirty="0"/>
            <a:t>Safe vs. Dangerous Platforms</a:t>
          </a:r>
          <a:endParaRPr lang="en-US" sz="1200" kern="1200" dirty="0"/>
        </a:p>
      </dsp:txBody>
      <dsp:txXfrm>
        <a:off x="0" y="789340"/>
        <a:ext cx="8824913" cy="510300"/>
      </dsp:txXfrm>
    </dsp:sp>
    <dsp:sp modelId="{43BB5B62-2ADC-E74B-ADBE-D6FDFE738F8E}">
      <dsp:nvSpPr>
        <dsp:cNvPr id="0" name=""/>
        <dsp:cNvSpPr/>
      </dsp:nvSpPr>
      <dsp:spPr>
        <a:xfrm>
          <a:off x="441245" y="612220"/>
          <a:ext cx="6177439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92" tIns="0" rIns="23349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Social Media and Dating Apps</a:t>
          </a:r>
          <a:endParaRPr lang="en-US" sz="1200" kern="1200" dirty="0"/>
        </a:p>
      </dsp:txBody>
      <dsp:txXfrm>
        <a:off x="458538" y="629513"/>
        <a:ext cx="6142853" cy="319654"/>
      </dsp:txXfrm>
    </dsp:sp>
    <dsp:sp modelId="{25A05BDA-9D4E-9D48-9F8F-EF517DC3CA44}">
      <dsp:nvSpPr>
        <dsp:cNvPr id="0" name=""/>
        <dsp:cNvSpPr/>
      </dsp:nvSpPr>
      <dsp:spPr>
        <a:xfrm>
          <a:off x="0" y="1541560"/>
          <a:ext cx="882491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9DDA38-4787-6B41-B6B4-A2DF07582461}">
      <dsp:nvSpPr>
        <dsp:cNvPr id="0" name=""/>
        <dsp:cNvSpPr/>
      </dsp:nvSpPr>
      <dsp:spPr>
        <a:xfrm>
          <a:off x="441245" y="1364440"/>
          <a:ext cx="6177439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92" tIns="0" rIns="23349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Strategies for Interacting Safely with Others Online </a:t>
          </a:r>
          <a:endParaRPr lang="en-US" sz="1200" kern="1200"/>
        </a:p>
      </dsp:txBody>
      <dsp:txXfrm>
        <a:off x="458538" y="1381733"/>
        <a:ext cx="6142853" cy="319654"/>
      </dsp:txXfrm>
    </dsp:sp>
    <dsp:sp modelId="{B08B2799-E359-8E41-9C93-594AE983D1D2}">
      <dsp:nvSpPr>
        <dsp:cNvPr id="0" name=""/>
        <dsp:cNvSpPr/>
      </dsp:nvSpPr>
      <dsp:spPr>
        <a:xfrm>
          <a:off x="0" y="2085879"/>
          <a:ext cx="8824913" cy="718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911" tIns="249936" rIns="68491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/>
            <a:t>Real vs. Online Life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/>
            <a:t>Boundaries with Online Interactions </a:t>
          </a:r>
          <a:endParaRPr lang="en-US" sz="1200" kern="1200"/>
        </a:p>
      </dsp:txBody>
      <dsp:txXfrm>
        <a:off x="0" y="2085879"/>
        <a:ext cx="8824913" cy="718200"/>
      </dsp:txXfrm>
    </dsp:sp>
    <dsp:sp modelId="{743A3466-7FD3-8F41-A1EA-75EF43152B95}">
      <dsp:nvSpPr>
        <dsp:cNvPr id="0" name=""/>
        <dsp:cNvSpPr/>
      </dsp:nvSpPr>
      <dsp:spPr>
        <a:xfrm>
          <a:off x="441245" y="1908760"/>
          <a:ext cx="6177439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92" tIns="0" rIns="23349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Setting Digital Boundaries </a:t>
          </a:r>
          <a:endParaRPr lang="en-US" sz="1200" kern="1200"/>
        </a:p>
      </dsp:txBody>
      <dsp:txXfrm>
        <a:off x="458538" y="1926053"/>
        <a:ext cx="6142853" cy="319654"/>
      </dsp:txXfrm>
    </dsp:sp>
    <dsp:sp modelId="{134D7BC2-A5D6-924D-91D2-057327E1FCF3}">
      <dsp:nvSpPr>
        <dsp:cNvPr id="0" name=""/>
        <dsp:cNvSpPr/>
      </dsp:nvSpPr>
      <dsp:spPr>
        <a:xfrm>
          <a:off x="0" y="3046000"/>
          <a:ext cx="882491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A5B23-CEB9-1A47-BF2E-2FFB1AD2F96C}">
      <dsp:nvSpPr>
        <dsp:cNvPr id="0" name=""/>
        <dsp:cNvSpPr/>
      </dsp:nvSpPr>
      <dsp:spPr>
        <a:xfrm>
          <a:off x="441245" y="2868879"/>
          <a:ext cx="6177439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92" tIns="0" rIns="23349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Maintaining Digital Relationships </a:t>
          </a:r>
          <a:endParaRPr lang="en-US" sz="1200" kern="1200"/>
        </a:p>
      </dsp:txBody>
      <dsp:txXfrm>
        <a:off x="458538" y="2886172"/>
        <a:ext cx="6142853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B0E9D-72AA-274F-AAA4-526C98013B55}">
      <dsp:nvSpPr>
        <dsp:cNvPr id="0" name=""/>
        <dsp:cNvSpPr/>
      </dsp:nvSpPr>
      <dsp:spPr>
        <a:xfrm>
          <a:off x="0" y="858713"/>
          <a:ext cx="11912600" cy="282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50" tIns="479044" rIns="924550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/>
            <a:t>What is your role with individuals with intellectual/developmental disabilities?</a:t>
          </a:r>
          <a:endParaRPr lang="en-US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300" b="0" i="0" kern="1200" dirty="0"/>
            <a:t> Service Provider</a:t>
          </a:r>
          <a:endParaRPr lang="en-US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300" b="0" i="0" kern="1200" dirty="0"/>
            <a:t> Family member/relative</a:t>
          </a:r>
          <a:endParaRPr lang="en-US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300" b="0" i="0" kern="1200" dirty="0"/>
            <a:t> Educator</a:t>
          </a:r>
          <a:endParaRPr lang="en-US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300" b="0" i="0" kern="1200" dirty="0"/>
            <a:t> Other</a:t>
          </a:r>
          <a:endParaRPr lang="en-US" sz="2300" kern="1200" dirty="0"/>
        </a:p>
      </dsp:txBody>
      <dsp:txXfrm>
        <a:off x="0" y="858713"/>
        <a:ext cx="11912600" cy="2825550"/>
      </dsp:txXfrm>
    </dsp:sp>
    <dsp:sp modelId="{755DD3C3-3583-8347-8306-2DD3C648FA7A}">
      <dsp:nvSpPr>
        <dsp:cNvPr id="0" name=""/>
        <dsp:cNvSpPr/>
      </dsp:nvSpPr>
      <dsp:spPr>
        <a:xfrm>
          <a:off x="595630" y="424592"/>
          <a:ext cx="83388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188" tIns="0" rIns="315188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Type in chat, your response to the following question:</a:t>
          </a:r>
          <a:endParaRPr lang="en-US" sz="2300" kern="1200"/>
        </a:p>
      </dsp:txBody>
      <dsp:txXfrm>
        <a:off x="628774" y="457736"/>
        <a:ext cx="8272532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B0E9D-72AA-274F-AAA4-526C98013B55}">
      <dsp:nvSpPr>
        <dsp:cNvPr id="0" name=""/>
        <dsp:cNvSpPr/>
      </dsp:nvSpPr>
      <dsp:spPr>
        <a:xfrm>
          <a:off x="0" y="1559919"/>
          <a:ext cx="1191260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50" tIns="354076" rIns="92455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700" kern="1200" dirty="0"/>
            <a:t> High! I use them everyday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700" kern="1200" dirty="0"/>
            <a:t> Moderate. I use them, but could use more information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700" kern="1200" dirty="0"/>
            <a:t> Not much. I need more information</a:t>
          </a:r>
        </a:p>
      </dsp:txBody>
      <dsp:txXfrm>
        <a:off x="0" y="1559919"/>
        <a:ext cx="11912600" cy="1285200"/>
      </dsp:txXfrm>
    </dsp:sp>
    <dsp:sp modelId="{755DD3C3-3583-8347-8306-2DD3C648FA7A}">
      <dsp:nvSpPr>
        <dsp:cNvPr id="0" name=""/>
        <dsp:cNvSpPr/>
      </dsp:nvSpPr>
      <dsp:spPr>
        <a:xfrm>
          <a:off x="595630" y="1239048"/>
          <a:ext cx="83388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188" tIns="0" rIns="31518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What is Your Knowledge Level of Using Social Media and Dating Apps? </a:t>
          </a:r>
          <a:endParaRPr lang="en-US" sz="1700" kern="1200" dirty="0"/>
        </a:p>
      </dsp:txBody>
      <dsp:txXfrm>
        <a:off x="620128" y="1263546"/>
        <a:ext cx="8289824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0BB63-E5CE-EC43-8A9B-A418DE97A21F}">
      <dsp:nvSpPr>
        <dsp:cNvPr id="0" name=""/>
        <dsp:cNvSpPr/>
      </dsp:nvSpPr>
      <dsp:spPr>
        <a:xfrm>
          <a:off x="0" y="47711"/>
          <a:ext cx="10495245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 case of emergency contacts </a:t>
          </a:r>
        </a:p>
      </dsp:txBody>
      <dsp:txXfrm>
        <a:off x="28100" y="75811"/>
        <a:ext cx="10439045" cy="519439"/>
      </dsp:txXfrm>
    </dsp:sp>
    <dsp:sp modelId="{96516CE9-7915-B243-ACDF-EBF76B8D2BD7}">
      <dsp:nvSpPr>
        <dsp:cNvPr id="0" name=""/>
        <dsp:cNvSpPr/>
      </dsp:nvSpPr>
      <dsp:spPr>
        <a:xfrm>
          <a:off x="0" y="623351"/>
          <a:ext cx="10495245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22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Who can I contact on social media when I can’t contact my usual emergency contacts? </a:t>
          </a:r>
        </a:p>
      </dsp:txBody>
      <dsp:txXfrm>
        <a:off x="0" y="623351"/>
        <a:ext cx="10495245" cy="596160"/>
      </dsp:txXfrm>
    </dsp:sp>
    <dsp:sp modelId="{E99E5473-3928-FA46-9B20-654F2EB7E8D4}">
      <dsp:nvSpPr>
        <dsp:cNvPr id="0" name=""/>
        <dsp:cNvSpPr/>
      </dsp:nvSpPr>
      <dsp:spPr>
        <a:xfrm>
          <a:off x="0" y="1219511"/>
          <a:ext cx="10495245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Facebook Groups- talk about interests </a:t>
          </a:r>
        </a:p>
      </dsp:txBody>
      <dsp:txXfrm>
        <a:off x="28100" y="1247611"/>
        <a:ext cx="10439045" cy="519439"/>
      </dsp:txXfrm>
    </dsp:sp>
    <dsp:sp modelId="{0226CCB6-B83F-1E47-9C5B-8724F20AB348}">
      <dsp:nvSpPr>
        <dsp:cNvPr id="0" name=""/>
        <dsp:cNvSpPr/>
      </dsp:nvSpPr>
      <dsp:spPr>
        <a:xfrm>
          <a:off x="0" y="1795151"/>
          <a:ext cx="10495245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22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Have rules and security that is usually taken seriously by administrators </a:t>
          </a:r>
        </a:p>
      </dsp:txBody>
      <dsp:txXfrm>
        <a:off x="0" y="1795151"/>
        <a:ext cx="10495245" cy="397440"/>
      </dsp:txXfrm>
    </dsp:sp>
    <dsp:sp modelId="{B4496DA8-70A0-4545-9FA6-ED2946FBA1F2}">
      <dsp:nvSpPr>
        <dsp:cNvPr id="0" name=""/>
        <dsp:cNvSpPr/>
      </dsp:nvSpPr>
      <dsp:spPr>
        <a:xfrm>
          <a:off x="0" y="2192591"/>
          <a:ext cx="10495245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Trusted friends, family, and acquaintances</a:t>
          </a:r>
        </a:p>
      </dsp:txBody>
      <dsp:txXfrm>
        <a:off x="28100" y="2220691"/>
        <a:ext cx="10439045" cy="519439"/>
      </dsp:txXfrm>
    </dsp:sp>
    <dsp:sp modelId="{5C080906-9AA8-3B44-B82D-A16C73AFFE7F}">
      <dsp:nvSpPr>
        <dsp:cNvPr id="0" name=""/>
        <dsp:cNvSpPr/>
      </dsp:nvSpPr>
      <dsp:spPr>
        <a:xfrm>
          <a:off x="0" y="2768231"/>
          <a:ext cx="10495245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22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Celebrities are NOT friends. 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If want to follow, only follow a verified page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Look for the white checkmark in blue shape!  </a:t>
          </a:r>
        </a:p>
      </dsp:txBody>
      <dsp:txXfrm>
        <a:off x="0" y="2768231"/>
        <a:ext cx="10495245" cy="993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CE8C7-99DC-394C-82FC-DD1EFC524088}">
      <dsp:nvSpPr>
        <dsp:cNvPr id="0" name=""/>
        <dsp:cNvSpPr/>
      </dsp:nvSpPr>
      <dsp:spPr>
        <a:xfrm>
          <a:off x="0" y="317183"/>
          <a:ext cx="6391275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034" tIns="333248" rIns="49603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/>
            <a:t>Keep in contact with others, able to use accessible language (emojis), able to contact others in case of emergency</a:t>
          </a:r>
          <a:endParaRPr lang="en-US" sz="1600" kern="1200"/>
        </a:p>
      </dsp:txBody>
      <dsp:txXfrm>
        <a:off x="0" y="317183"/>
        <a:ext cx="6391275" cy="1134000"/>
      </dsp:txXfrm>
    </dsp:sp>
    <dsp:sp modelId="{3C624AC3-C943-4A4E-A04C-C0C35CD2099A}">
      <dsp:nvSpPr>
        <dsp:cNvPr id="0" name=""/>
        <dsp:cNvSpPr/>
      </dsp:nvSpPr>
      <dsp:spPr>
        <a:xfrm>
          <a:off x="319563" y="81023"/>
          <a:ext cx="4473892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02" tIns="0" rIns="16910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Social</a:t>
          </a:r>
          <a:endParaRPr lang="en-US" sz="1600" kern="1200"/>
        </a:p>
      </dsp:txBody>
      <dsp:txXfrm>
        <a:off x="342620" y="104080"/>
        <a:ext cx="4427778" cy="426206"/>
      </dsp:txXfrm>
    </dsp:sp>
    <dsp:sp modelId="{79A67E47-BD4A-314D-8F15-40BB6DF413F7}">
      <dsp:nvSpPr>
        <dsp:cNvPr id="0" name=""/>
        <dsp:cNvSpPr/>
      </dsp:nvSpPr>
      <dsp:spPr>
        <a:xfrm>
          <a:off x="0" y="1773743"/>
          <a:ext cx="6391275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451605"/>
              <a:satOff val="-2211"/>
              <a:lumOff val="12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034" tIns="333248" rIns="49603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/>
            <a:t>New concepts, more about interests, more exposure to reading/writing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/>
            <a:t>Safe place to learn identity</a:t>
          </a:r>
          <a:endParaRPr lang="en-US" sz="1600" kern="1200"/>
        </a:p>
      </dsp:txBody>
      <dsp:txXfrm>
        <a:off x="0" y="1773743"/>
        <a:ext cx="6391275" cy="1159200"/>
      </dsp:txXfrm>
    </dsp:sp>
    <dsp:sp modelId="{F396FE34-082D-1B4C-84BF-35FF5AFA9D81}">
      <dsp:nvSpPr>
        <dsp:cNvPr id="0" name=""/>
        <dsp:cNvSpPr/>
      </dsp:nvSpPr>
      <dsp:spPr>
        <a:xfrm>
          <a:off x="319563" y="1537583"/>
          <a:ext cx="4473892" cy="472320"/>
        </a:xfrm>
        <a:prstGeom prst="roundRect">
          <a:avLst/>
        </a:prstGeom>
        <a:solidFill>
          <a:schemeClr val="accent2">
            <a:hueOff val="451605"/>
            <a:satOff val="-2211"/>
            <a:lumOff val="124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02" tIns="0" rIns="16910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Learning</a:t>
          </a:r>
          <a:endParaRPr lang="en-US" sz="1600" kern="1200"/>
        </a:p>
      </dsp:txBody>
      <dsp:txXfrm>
        <a:off x="342620" y="1560640"/>
        <a:ext cx="4427778" cy="426206"/>
      </dsp:txXfrm>
    </dsp:sp>
    <dsp:sp modelId="{2724F0C1-FB5B-BD47-93AB-3B68B4AA5B57}">
      <dsp:nvSpPr>
        <dsp:cNvPr id="0" name=""/>
        <dsp:cNvSpPr/>
      </dsp:nvSpPr>
      <dsp:spPr>
        <a:xfrm>
          <a:off x="0" y="3255503"/>
          <a:ext cx="6391275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903209"/>
              <a:satOff val="-4421"/>
              <a:lumOff val="24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034" tIns="333248" rIns="49603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/>
            <a:t>Increase self-esteem by being able to create own self-presentation </a:t>
          </a:r>
          <a:endParaRPr lang="en-US" sz="1600" kern="1200"/>
        </a:p>
      </dsp:txBody>
      <dsp:txXfrm>
        <a:off x="0" y="3255503"/>
        <a:ext cx="6391275" cy="907200"/>
      </dsp:txXfrm>
    </dsp:sp>
    <dsp:sp modelId="{E10EAD3B-2C06-AD40-A8EB-739A50289488}">
      <dsp:nvSpPr>
        <dsp:cNvPr id="0" name=""/>
        <dsp:cNvSpPr/>
      </dsp:nvSpPr>
      <dsp:spPr>
        <a:xfrm>
          <a:off x="319563" y="3019343"/>
          <a:ext cx="4473892" cy="472320"/>
        </a:xfrm>
        <a:prstGeom prst="roundRect">
          <a:avLst/>
        </a:prstGeom>
        <a:solidFill>
          <a:schemeClr val="accent2">
            <a:hueOff val="903209"/>
            <a:satOff val="-4421"/>
            <a:lumOff val="24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02" tIns="0" rIns="16910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Self-Esteem</a:t>
          </a:r>
          <a:endParaRPr lang="en-US" sz="1600" kern="1200"/>
        </a:p>
      </dsp:txBody>
      <dsp:txXfrm>
        <a:off x="342620" y="3042400"/>
        <a:ext cx="4427778" cy="426206"/>
      </dsp:txXfrm>
    </dsp:sp>
    <dsp:sp modelId="{53C4A651-5E9C-1B4A-BB59-01B6D5E8B675}">
      <dsp:nvSpPr>
        <dsp:cNvPr id="0" name=""/>
        <dsp:cNvSpPr/>
      </dsp:nvSpPr>
      <dsp:spPr>
        <a:xfrm>
          <a:off x="0" y="4485263"/>
          <a:ext cx="639127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034" tIns="333248" rIns="49603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/>
            <a:t>Digital world</a:t>
          </a:r>
          <a:endParaRPr lang="en-US" sz="1600" kern="1200"/>
        </a:p>
      </dsp:txBody>
      <dsp:txXfrm>
        <a:off x="0" y="4485263"/>
        <a:ext cx="6391275" cy="680400"/>
      </dsp:txXfrm>
    </dsp:sp>
    <dsp:sp modelId="{EB37F27F-FBB2-3543-88D9-D28239AD9EEA}">
      <dsp:nvSpPr>
        <dsp:cNvPr id="0" name=""/>
        <dsp:cNvSpPr/>
      </dsp:nvSpPr>
      <dsp:spPr>
        <a:xfrm>
          <a:off x="319563" y="4249103"/>
          <a:ext cx="4473892" cy="472320"/>
        </a:xfrm>
        <a:prstGeom prst="round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02" tIns="0" rIns="16910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Inclusion in Society </a:t>
          </a:r>
          <a:endParaRPr lang="en-US" sz="1600" kern="1200"/>
        </a:p>
      </dsp:txBody>
      <dsp:txXfrm>
        <a:off x="342620" y="4272160"/>
        <a:ext cx="4427778" cy="4262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C9AB8-1E28-7A48-8C93-0E46ABCA5435}">
      <dsp:nvSpPr>
        <dsp:cNvPr id="0" name=""/>
        <dsp:cNvSpPr/>
      </dsp:nvSpPr>
      <dsp:spPr>
        <a:xfrm>
          <a:off x="0" y="23670"/>
          <a:ext cx="9625383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Victim</a:t>
          </a:r>
          <a:endParaRPr lang="en-US" sz="1800" kern="1200"/>
        </a:p>
      </dsp:txBody>
      <dsp:txXfrm>
        <a:off x="21075" y="44745"/>
        <a:ext cx="9583233" cy="389580"/>
      </dsp:txXfrm>
    </dsp:sp>
    <dsp:sp modelId="{D6F9E323-C2EC-2A40-B533-366C67359F03}">
      <dsp:nvSpPr>
        <dsp:cNvPr id="0" name=""/>
        <dsp:cNvSpPr/>
      </dsp:nvSpPr>
      <dsp:spPr>
        <a:xfrm>
          <a:off x="0" y="507240"/>
          <a:ext cx="9625383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Perpetrator </a:t>
          </a:r>
          <a:endParaRPr lang="en-US" sz="1800" kern="1200"/>
        </a:p>
      </dsp:txBody>
      <dsp:txXfrm>
        <a:off x="21075" y="528315"/>
        <a:ext cx="9583233" cy="389580"/>
      </dsp:txXfrm>
    </dsp:sp>
    <dsp:sp modelId="{8E8F293B-1F42-B140-93A7-62DC8381B213}">
      <dsp:nvSpPr>
        <dsp:cNvPr id="0" name=""/>
        <dsp:cNvSpPr/>
      </dsp:nvSpPr>
      <dsp:spPr>
        <a:xfrm>
          <a:off x="0" y="938970"/>
          <a:ext cx="9625383" cy="2123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60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dirty="0"/>
            <a:t>Cyberbullying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/>
            <a:t>Being threatened 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/>
            <a:t>Being hacked 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/>
            <a:t>Being asked for personal information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dirty="0"/>
            <a:t>Security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Scams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dirty="0"/>
            <a:t>Predators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dirty="0"/>
            <a:t>Being flirted with, asked for sexual pictures/videos/information, sent sexual pictures/videos, asked to meet in-person</a:t>
          </a:r>
          <a:endParaRPr lang="en-US" sz="1400" kern="1200" dirty="0"/>
        </a:p>
      </dsp:txBody>
      <dsp:txXfrm>
        <a:off x="0" y="938970"/>
        <a:ext cx="9625383" cy="21238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30DEC-423E-42BF-B898-46BBFA1209F0}">
      <dsp:nvSpPr>
        <dsp:cNvPr id="0" name=""/>
        <dsp:cNvSpPr/>
      </dsp:nvSpPr>
      <dsp:spPr>
        <a:xfrm>
          <a:off x="0" y="640"/>
          <a:ext cx="6391275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128C0-5243-40A6-A577-7B1F8AE635D8}">
      <dsp:nvSpPr>
        <dsp:cNvPr id="0" name=""/>
        <dsp:cNvSpPr/>
      </dsp:nvSpPr>
      <dsp:spPr>
        <a:xfrm>
          <a:off x="453352" y="337845"/>
          <a:ext cx="824278" cy="8242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DD5AD-35E0-4D55-99AB-197999D4E702}">
      <dsp:nvSpPr>
        <dsp:cNvPr id="0" name=""/>
        <dsp:cNvSpPr/>
      </dsp:nvSpPr>
      <dsp:spPr>
        <a:xfrm>
          <a:off x="1730984" y="640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Model good social media use </a:t>
          </a:r>
          <a:endParaRPr lang="en-US" sz="2100" kern="1200"/>
        </a:p>
      </dsp:txBody>
      <dsp:txXfrm>
        <a:off x="1730984" y="640"/>
        <a:ext cx="4660290" cy="1498687"/>
      </dsp:txXfrm>
    </dsp:sp>
    <dsp:sp modelId="{EAAF158E-C23F-4C79-9E4E-CF12937D0963}">
      <dsp:nvSpPr>
        <dsp:cNvPr id="0" name=""/>
        <dsp:cNvSpPr/>
      </dsp:nvSpPr>
      <dsp:spPr>
        <a:xfrm>
          <a:off x="0" y="1873999"/>
          <a:ext cx="6391275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1EA30-2A05-4E4B-9544-4613ED566A8D}">
      <dsp:nvSpPr>
        <dsp:cNvPr id="0" name=""/>
        <dsp:cNvSpPr/>
      </dsp:nvSpPr>
      <dsp:spPr>
        <a:xfrm>
          <a:off x="453352" y="2211204"/>
          <a:ext cx="824278" cy="824278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33EB4-57C5-4E60-8BEF-45B2BDAF02AB}">
      <dsp:nvSpPr>
        <dsp:cNvPr id="0" name=""/>
        <dsp:cNvSpPr/>
      </dsp:nvSpPr>
      <dsp:spPr>
        <a:xfrm>
          <a:off x="1730984" y="1873999"/>
          <a:ext cx="2876073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Share messages you receive and how you address them </a:t>
          </a:r>
          <a:endParaRPr lang="en-US" sz="2100" kern="1200"/>
        </a:p>
      </dsp:txBody>
      <dsp:txXfrm>
        <a:off x="1730984" y="1873999"/>
        <a:ext cx="2876073" cy="1498687"/>
      </dsp:txXfrm>
    </dsp:sp>
    <dsp:sp modelId="{AC1238D8-EA53-4E9B-8E28-633F959985F2}">
      <dsp:nvSpPr>
        <dsp:cNvPr id="0" name=""/>
        <dsp:cNvSpPr/>
      </dsp:nvSpPr>
      <dsp:spPr>
        <a:xfrm>
          <a:off x="4607057" y="1873999"/>
          <a:ext cx="1784217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Share both good and bad </a:t>
          </a:r>
          <a:endParaRPr lang="en-US" sz="1600" kern="1200"/>
        </a:p>
      </dsp:txBody>
      <dsp:txXfrm>
        <a:off x="4607057" y="1873999"/>
        <a:ext cx="1784217" cy="1498687"/>
      </dsp:txXfrm>
    </dsp:sp>
    <dsp:sp modelId="{CEED9443-8CED-432F-A96D-275F053717D1}">
      <dsp:nvSpPr>
        <dsp:cNvPr id="0" name=""/>
        <dsp:cNvSpPr/>
      </dsp:nvSpPr>
      <dsp:spPr>
        <a:xfrm>
          <a:off x="0" y="3747359"/>
          <a:ext cx="6391275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1CA76-3BA4-4793-9F9A-99E8B9E1E125}">
      <dsp:nvSpPr>
        <dsp:cNvPr id="0" name=""/>
        <dsp:cNvSpPr/>
      </dsp:nvSpPr>
      <dsp:spPr>
        <a:xfrm>
          <a:off x="453352" y="4084563"/>
          <a:ext cx="824278" cy="824278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E0EC1-7631-4C6F-9566-B33A04DC2CD2}">
      <dsp:nvSpPr>
        <dsp:cNvPr id="0" name=""/>
        <dsp:cNvSpPr/>
      </dsp:nvSpPr>
      <dsp:spPr>
        <a:xfrm>
          <a:off x="1730984" y="3747359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Keep it positive! </a:t>
          </a:r>
          <a:endParaRPr lang="en-US" sz="2100" kern="1200"/>
        </a:p>
      </dsp:txBody>
      <dsp:txXfrm>
        <a:off x="1730984" y="3747359"/>
        <a:ext cx="4660290" cy="14986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D7397-1D78-EA4E-9923-4DCFDDB24AA2}">
      <dsp:nvSpPr>
        <dsp:cNvPr id="0" name=""/>
        <dsp:cNvSpPr/>
      </dsp:nvSpPr>
      <dsp:spPr>
        <a:xfrm>
          <a:off x="0" y="245020"/>
          <a:ext cx="882491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DDFA7-2461-574C-9315-FA629C9C57F2}">
      <dsp:nvSpPr>
        <dsp:cNvPr id="0" name=""/>
        <dsp:cNvSpPr/>
      </dsp:nvSpPr>
      <dsp:spPr>
        <a:xfrm>
          <a:off x="441245" y="67900"/>
          <a:ext cx="6177439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92" tIns="0" rIns="23349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Types of Online Relationships</a:t>
          </a:r>
        </a:p>
      </dsp:txBody>
      <dsp:txXfrm>
        <a:off x="458538" y="85193"/>
        <a:ext cx="6142853" cy="319654"/>
      </dsp:txXfrm>
    </dsp:sp>
    <dsp:sp modelId="{CF600916-CDF7-674C-94E5-2F950C8B61A8}">
      <dsp:nvSpPr>
        <dsp:cNvPr id="0" name=""/>
        <dsp:cNvSpPr/>
      </dsp:nvSpPr>
      <dsp:spPr>
        <a:xfrm>
          <a:off x="0" y="789340"/>
          <a:ext cx="8824913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911" tIns="249936" rIns="68491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 dirty="0"/>
            <a:t>Safe vs. Dangerous Platforms</a:t>
          </a:r>
          <a:endParaRPr lang="en-US" sz="1200" kern="1200" dirty="0"/>
        </a:p>
      </dsp:txBody>
      <dsp:txXfrm>
        <a:off x="0" y="789340"/>
        <a:ext cx="8824913" cy="510300"/>
      </dsp:txXfrm>
    </dsp:sp>
    <dsp:sp modelId="{43BB5B62-2ADC-E74B-ADBE-D6FDFE738F8E}">
      <dsp:nvSpPr>
        <dsp:cNvPr id="0" name=""/>
        <dsp:cNvSpPr/>
      </dsp:nvSpPr>
      <dsp:spPr>
        <a:xfrm>
          <a:off x="441245" y="612220"/>
          <a:ext cx="6177439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92" tIns="0" rIns="23349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Social Media and Dating Apps</a:t>
          </a:r>
          <a:endParaRPr lang="en-US" sz="1200" kern="1200" dirty="0"/>
        </a:p>
      </dsp:txBody>
      <dsp:txXfrm>
        <a:off x="458538" y="629513"/>
        <a:ext cx="6142853" cy="319654"/>
      </dsp:txXfrm>
    </dsp:sp>
    <dsp:sp modelId="{25A05BDA-9D4E-9D48-9F8F-EF517DC3CA44}">
      <dsp:nvSpPr>
        <dsp:cNvPr id="0" name=""/>
        <dsp:cNvSpPr/>
      </dsp:nvSpPr>
      <dsp:spPr>
        <a:xfrm>
          <a:off x="0" y="1541560"/>
          <a:ext cx="882491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9DDA38-4787-6B41-B6B4-A2DF07582461}">
      <dsp:nvSpPr>
        <dsp:cNvPr id="0" name=""/>
        <dsp:cNvSpPr/>
      </dsp:nvSpPr>
      <dsp:spPr>
        <a:xfrm>
          <a:off x="441245" y="1364440"/>
          <a:ext cx="6177439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92" tIns="0" rIns="23349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Strategies for Interacting Safely with Others Online </a:t>
          </a:r>
          <a:endParaRPr lang="en-US" sz="1200" kern="1200"/>
        </a:p>
      </dsp:txBody>
      <dsp:txXfrm>
        <a:off x="458538" y="1381733"/>
        <a:ext cx="6142853" cy="319654"/>
      </dsp:txXfrm>
    </dsp:sp>
    <dsp:sp modelId="{B08B2799-E359-8E41-9C93-594AE983D1D2}">
      <dsp:nvSpPr>
        <dsp:cNvPr id="0" name=""/>
        <dsp:cNvSpPr/>
      </dsp:nvSpPr>
      <dsp:spPr>
        <a:xfrm>
          <a:off x="0" y="2085879"/>
          <a:ext cx="8824913" cy="718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911" tIns="249936" rIns="68491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/>
            <a:t>Real vs. Online Life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/>
            <a:t>Boundaries with Online Interactions </a:t>
          </a:r>
          <a:endParaRPr lang="en-US" sz="1200" kern="1200"/>
        </a:p>
      </dsp:txBody>
      <dsp:txXfrm>
        <a:off x="0" y="2085879"/>
        <a:ext cx="8824913" cy="718200"/>
      </dsp:txXfrm>
    </dsp:sp>
    <dsp:sp modelId="{743A3466-7FD3-8F41-A1EA-75EF43152B95}">
      <dsp:nvSpPr>
        <dsp:cNvPr id="0" name=""/>
        <dsp:cNvSpPr/>
      </dsp:nvSpPr>
      <dsp:spPr>
        <a:xfrm>
          <a:off x="441245" y="1908760"/>
          <a:ext cx="6177439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92" tIns="0" rIns="23349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Setting Digital Boundaries </a:t>
          </a:r>
          <a:endParaRPr lang="en-US" sz="1200" kern="1200"/>
        </a:p>
      </dsp:txBody>
      <dsp:txXfrm>
        <a:off x="458538" y="1926053"/>
        <a:ext cx="6142853" cy="319654"/>
      </dsp:txXfrm>
    </dsp:sp>
    <dsp:sp modelId="{134D7BC2-A5D6-924D-91D2-057327E1FCF3}">
      <dsp:nvSpPr>
        <dsp:cNvPr id="0" name=""/>
        <dsp:cNvSpPr/>
      </dsp:nvSpPr>
      <dsp:spPr>
        <a:xfrm>
          <a:off x="0" y="3046000"/>
          <a:ext cx="882491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A5B23-CEB9-1A47-BF2E-2FFB1AD2F96C}">
      <dsp:nvSpPr>
        <dsp:cNvPr id="0" name=""/>
        <dsp:cNvSpPr/>
      </dsp:nvSpPr>
      <dsp:spPr>
        <a:xfrm>
          <a:off x="441245" y="2868879"/>
          <a:ext cx="6177439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92" tIns="0" rIns="23349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Maintaining Digital Relationships </a:t>
          </a:r>
          <a:endParaRPr lang="en-US" sz="1200" kern="1200"/>
        </a:p>
      </dsp:txBody>
      <dsp:txXfrm>
        <a:off x="458538" y="2886172"/>
        <a:ext cx="6142853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307DE-612B-8E4A-806E-AC0359061B42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B22DF-551F-4C4A-8A70-51F0BD7BD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48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DL: C Story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1F42A-BF13-7146-8907-43A1A894E1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48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B22DF-551F-4C4A-8A70-51F0BD7BD8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8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A0C0817-A112-4847-8014-A94B7D2A4EA3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1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997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629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4156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6603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7807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0114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29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1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8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01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8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6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5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3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6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7035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6FA2B21-3FCD-4721-B95C-427943F61125}" type="datetime1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133" r:id="rId13"/>
    <p:sldLayoutId id="2147484134" r:id="rId14"/>
    <p:sldLayoutId id="2147484135" r:id="rId15"/>
    <p:sldLayoutId id="2147484136" r:id="rId16"/>
    <p:sldLayoutId id="214748413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aspjournals.com/the-options-for-immediate-solutions-of-asian-brid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to.org/blog/accusations-social-media-election-interference-put-online-speech-risk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67106-map-tracking-location-system-mark-green-red" TargetMode="External"/><Relationship Id="rId7" Type="http://schemas.openxmlformats.org/officeDocument/2006/relationships/hyperlink" Target="http://gamebanana.com/sprays/70207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techzim.co.zw/2017/11/naspers-dstv-tencent-acquire-stake-in-snapchat/" TargetMode="Externa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sanlebelyoung.com/what-really-matters/?full-site=true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amdailytimes.blogspot.com/2013_03_17_archive.html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peter.baumgartner.name/2014/05/23/double-blind-review-ein-fallbeispiel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9/01/micro-management-the-benefits-of-employee-monitoring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altherapistalliance.com/physical-therapy-boundaries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tuallibrary.info/digital-footprint.html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si.org/good-digital-parenting" TargetMode="External"/><Relationship Id="rId2" Type="http://schemas.openxmlformats.org/officeDocument/2006/relationships/hyperlink" Target="https://parents.thor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mmonsense.org/education/" TargetMode="External"/><Relationship Id="rId5" Type="http://schemas.openxmlformats.org/officeDocument/2006/relationships/hyperlink" Target="https://www.missingkids.org/netsmartz/intothecloud?gclid=CjwKCAjw7--KBhAMEiwAxfpkWL9bMRrP5idBQewS_vM6eWAXAOW3911NM7nzvuPEaon9pcXXMi2UbxoCj3sQAvD_BwE" TargetMode="External"/><Relationship Id="rId4" Type="http://schemas.openxmlformats.org/officeDocument/2006/relationships/hyperlink" Target="https://www.ice.gov/topics/iGuardian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mailto:maryjo.krile@ek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-crc.blogspot.com/2011/08/book-release-news.html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F4AA-D280-3548-94B1-B3C3035A3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653" y="204556"/>
            <a:ext cx="5900460" cy="439249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spc="-50" baseline="0" dirty="0">
                <a:solidFill>
                  <a:schemeClr val="bg1"/>
                </a:solidFill>
              </a:rPr>
              <a:t>Safely Navigating Online Relationships: </a:t>
            </a:r>
            <a:br>
              <a:rPr lang="en-US" sz="2800" spc="-50" baseline="0" dirty="0">
                <a:solidFill>
                  <a:schemeClr val="bg1"/>
                </a:solidFill>
              </a:rPr>
            </a:br>
            <a:r>
              <a:rPr lang="en-US" sz="2800" spc="-50" baseline="0" dirty="0">
                <a:solidFill>
                  <a:schemeClr val="bg1"/>
                </a:solidFill>
              </a:rPr>
              <a:t>Strategies </a:t>
            </a:r>
            <a:r>
              <a:rPr lang="en-US" sz="2800" dirty="0">
                <a:solidFill>
                  <a:schemeClr val="bg1"/>
                </a:solidFill>
              </a:rPr>
              <a:t>for Supporting Adults with IDD in Safely Engaging in Online Relationships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spc="-50" baseline="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08772B-4F2D-1D4E-BBAF-291EDF89921C}"/>
              </a:ext>
            </a:extLst>
          </p:cNvPr>
          <p:cNvSpPr txBox="1"/>
          <p:nvPr/>
        </p:nvSpPr>
        <p:spPr>
          <a:xfrm>
            <a:off x="442614" y="3748870"/>
            <a:ext cx="4039652" cy="196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Kansas </a:t>
            </a:r>
            <a:r>
              <a:rPr lang="en-US" sz="2800" dirty="0" err="1">
                <a:solidFill>
                  <a:schemeClr val="bg1"/>
                </a:solidFill>
              </a:rPr>
              <a:t>Interhab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1B75357-8B5F-8245-9EFB-1C7E6994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51113" y="1497407"/>
            <a:ext cx="4219963" cy="42199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D28A14-4348-394A-88BC-5CF04FB347DA}"/>
              </a:ext>
            </a:extLst>
          </p:cNvPr>
          <p:cNvSpPr/>
          <p:nvPr/>
        </p:nvSpPr>
        <p:spPr>
          <a:xfrm>
            <a:off x="833999" y="5006973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Mary Jo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Krile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Ph.D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Eastern Kentucky University</a:t>
            </a:r>
          </a:p>
          <a:p>
            <a:pPr>
              <a:spcAft>
                <a:spcPts val="600"/>
              </a:spcAft>
            </a:pPr>
            <a:r>
              <a:rPr lang="en-US" sz="2000" dirty="0" err="1">
                <a:solidFill>
                  <a:schemeClr val="bg1"/>
                </a:solidFill>
                <a:latin typeface="+mj-lt"/>
              </a:rPr>
              <a:t>maryjo.krile@eku.edu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3518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0C5FE8-AEEE-D041-9C0F-7B12FE75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Study!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10C107-5061-8E49-9967-C5E55879A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Ella is a 23-year-old with intellectual disability. She would like to use social media to talk to her friends and family. She is also interested in using online dating to find a romantic relationship. Ella is not aware of the dangers of social media use. She also does not know how to combat cyberbullying, predators, being hacked, and scams. </a:t>
            </a:r>
          </a:p>
          <a:p>
            <a:r>
              <a:rPr lang="en-US" dirty="0"/>
              <a:t>What can we do to help Ella use social media and dating apps safely?</a:t>
            </a:r>
          </a:p>
          <a:p>
            <a:r>
              <a:rPr lang="en-US" dirty="0"/>
              <a:t>Which social media platforms or apps should she use? </a:t>
            </a:r>
          </a:p>
          <a:p>
            <a:r>
              <a:rPr lang="en-US" dirty="0"/>
              <a:t>What strategies can we use to help Ella build and maintain positive online relationships? 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3069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D7FA2-A81B-4C43-9CBB-498D9896E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Social Media?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2BD97-79A3-B64D-9779-F80CC4C8C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5391" y="2366780"/>
            <a:ext cx="6174809" cy="369112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 Any online service where</a:t>
            </a:r>
            <a:r>
              <a:rPr lang="en-US" b="1" dirty="0"/>
              <a:t> users can create and share a variety of content </a:t>
            </a:r>
          </a:p>
          <a:p>
            <a:pPr lvl="1"/>
            <a:r>
              <a:rPr lang="en-US" dirty="0"/>
              <a:t>Most need an account</a:t>
            </a:r>
          </a:p>
          <a:p>
            <a:pPr lvl="2"/>
            <a:r>
              <a:rPr lang="en-US" dirty="0"/>
              <a:t>User has to agree to lengthy </a:t>
            </a:r>
            <a:r>
              <a:rPr lang="en-US" dirty="0">
                <a:highlight>
                  <a:srgbClr val="FFFF00"/>
                </a:highlight>
              </a:rPr>
              <a:t>Terms and Conditions </a:t>
            </a:r>
          </a:p>
          <a:p>
            <a:pPr lvl="2"/>
            <a:r>
              <a:rPr lang="en-US" dirty="0"/>
              <a:t>Facebook, Instagram, Twitter, Zoom, Google Meet, FaceTime, Snapchat, Email, Discord, Blogs, etc. </a:t>
            </a:r>
          </a:p>
          <a:p>
            <a:pPr lvl="1"/>
            <a:r>
              <a:rPr lang="en-US" dirty="0"/>
              <a:t>Are dating apps social media? </a:t>
            </a:r>
          </a:p>
          <a:p>
            <a:pPr lvl="2"/>
            <a:r>
              <a:rPr lang="en-US" dirty="0"/>
              <a:t>Yes! </a:t>
            </a:r>
          </a:p>
          <a:p>
            <a:pPr lvl="2"/>
            <a:r>
              <a:rPr lang="en-US" dirty="0"/>
              <a:t>Have their own set of terms and conditions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C18DAEF-D0FD-0243-80EB-5BBFF898A6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879" r="4" b="4"/>
          <a:stretch/>
        </p:blipFill>
        <p:spPr>
          <a:xfrm>
            <a:off x="1151467" y="2775951"/>
            <a:ext cx="4345024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3783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BB261D-D83D-1A48-958C-E3E03E54A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903" y="1412078"/>
            <a:ext cx="2942210" cy="4833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Benefits of Social Media and Dating App Use 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435E032A-68A0-4790-848A-93C8B0D93B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757158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6369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BBFF1-03C7-2943-A6FF-5465B066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EBEBEB"/>
                </a:solidFill>
              </a:rPr>
              <a:t>Risks of Social Media and Dating App Use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9DFE4C-5349-4277-8ADB-BF6476F9AD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908782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10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8E6DE-3AF1-014A-B4A2-1E631BF9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926" y="643585"/>
            <a:ext cx="8656531" cy="1106424"/>
          </a:xfrm>
        </p:spPr>
        <p:txBody>
          <a:bodyPr>
            <a:normAutofit/>
          </a:bodyPr>
          <a:lstStyle/>
          <a:p>
            <a:r>
              <a:rPr lang="en-US" sz="2800" dirty="0"/>
              <a:t>What Makes Social Media and Dating Platforms Dangerous?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258FA-5863-D44D-9B01-77FA2BC04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095" y="2785415"/>
            <a:ext cx="4056530" cy="3429000"/>
          </a:xfrm>
        </p:spPr>
        <p:txBody>
          <a:bodyPr>
            <a:normAutofit fontScale="92500" lnSpcReduction="10000"/>
          </a:bodyPr>
          <a:lstStyle/>
          <a:p>
            <a:r>
              <a:rPr lang="en-US" sz="1700" dirty="0"/>
              <a:t>Location tracking and sharing </a:t>
            </a:r>
          </a:p>
          <a:p>
            <a:r>
              <a:rPr lang="en-US" sz="1700" dirty="0"/>
              <a:t>Private messages</a:t>
            </a:r>
          </a:p>
          <a:p>
            <a:r>
              <a:rPr lang="en-US" sz="1700" dirty="0"/>
              <a:t>Lack of privacy settings</a:t>
            </a:r>
          </a:p>
          <a:p>
            <a:r>
              <a:rPr lang="en-US" sz="1700" dirty="0"/>
              <a:t>”Self-destructing” messages</a:t>
            </a:r>
          </a:p>
          <a:p>
            <a:pPr lvl="1"/>
            <a:r>
              <a:rPr lang="en-US" sz="1700" dirty="0"/>
              <a:t>Disappear after a certain amount of time</a:t>
            </a:r>
          </a:p>
          <a:p>
            <a:r>
              <a:rPr lang="en-US" sz="1700" dirty="0"/>
              <a:t>Uncensored photos/videos</a:t>
            </a:r>
          </a:p>
          <a:p>
            <a:pPr lvl="1"/>
            <a:r>
              <a:rPr lang="en-US" sz="1700" dirty="0"/>
              <a:t>Several platforms have taken steps to prevent this</a:t>
            </a:r>
          </a:p>
          <a:p>
            <a:r>
              <a:rPr lang="en-US" sz="1700" dirty="0"/>
              <a:t>Ability for strangers to send messages to non-friends/followers</a:t>
            </a:r>
          </a:p>
          <a:p>
            <a:endParaRPr lang="en-US" sz="1700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0748F0CD-4446-5E48-8A8F-678467D5B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76864" y="1776351"/>
            <a:ext cx="1877163" cy="1881868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1B42DD6-0199-7F4C-878E-1BCA29B3B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49839" y="2485127"/>
            <a:ext cx="2873668" cy="1508675"/>
          </a:xfrm>
          <a:prstGeom prst="rect">
            <a:avLst/>
          </a:prstGeom>
        </p:spPr>
      </p:pic>
      <p:pic>
        <p:nvPicPr>
          <p:cNvPr id="9" name="Picture 8" descr="A picture containing text, sign, red, outdoor&#10;&#10;Description automatically generated">
            <a:extLst>
              <a:ext uri="{FF2B5EF4-FFF2-40B4-BE49-F238E27FC236}">
                <a16:creationId xmlns:a16="http://schemas.microsoft.com/office/drawing/2014/main" id="{82C8FD9E-86D4-DD40-9E28-2F7B29E467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288066" y="4029639"/>
            <a:ext cx="4921666" cy="237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79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CA6B6-4E5F-B744-83F0-5A3362C04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Platforms: Safe vs. Dangerous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B442A-CCFB-474B-83B6-49C3A36815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Safe for Beginners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096930-A57A-544D-9AB9-2AB0A7B957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Facebook</a:t>
            </a:r>
          </a:p>
          <a:p>
            <a:r>
              <a:rPr lang="en-US" dirty="0"/>
              <a:t>Instagram</a:t>
            </a:r>
          </a:p>
          <a:p>
            <a:r>
              <a:rPr lang="en-US" dirty="0"/>
              <a:t>Pinterest</a:t>
            </a:r>
          </a:p>
          <a:p>
            <a:r>
              <a:rPr lang="en-US" dirty="0"/>
              <a:t>Twitter</a:t>
            </a:r>
          </a:p>
          <a:p>
            <a:r>
              <a:rPr lang="en-US" dirty="0"/>
              <a:t>YouTube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FB2A57-D19E-EA41-B9DC-8AB11286CF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Advanced Social Media Safety Skills- Dangerous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AA28E7-90EE-F542-8D1C-42FA19851AD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TikTok</a:t>
            </a:r>
            <a:endParaRPr lang="en-US" dirty="0"/>
          </a:p>
          <a:p>
            <a:r>
              <a:rPr lang="en-US" dirty="0"/>
              <a:t>Snapchat</a:t>
            </a:r>
          </a:p>
          <a:p>
            <a:r>
              <a:rPr lang="en-US" dirty="0" err="1"/>
              <a:t>Whatsapp</a:t>
            </a:r>
            <a:endParaRPr lang="en-US" dirty="0"/>
          </a:p>
          <a:p>
            <a:r>
              <a:rPr lang="en-US" dirty="0"/>
              <a:t>Kik</a:t>
            </a:r>
          </a:p>
          <a:p>
            <a:r>
              <a:rPr lang="en-US" dirty="0"/>
              <a:t>Any social media platform that uses location tracking and/or does not offer the option to disable.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803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1479A-97F0-8A46-A35E-3A2C5B082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Dating Apps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DC222-F18E-2144-8965-26E1E6C95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Safe for Beginners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66E93-1E01-4545-8973-A33327532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941046" cy="3505974"/>
          </a:xfrm>
        </p:spPr>
        <p:txBody>
          <a:bodyPr>
            <a:normAutofit/>
          </a:bodyPr>
          <a:lstStyle/>
          <a:p>
            <a:r>
              <a:rPr lang="en-US" dirty="0" err="1"/>
              <a:t>Eharmony</a:t>
            </a:r>
            <a:r>
              <a:rPr lang="en-US" dirty="0"/>
              <a:t> </a:t>
            </a:r>
          </a:p>
          <a:p>
            <a:r>
              <a:rPr lang="en-US" dirty="0"/>
              <a:t>Match </a:t>
            </a:r>
          </a:p>
          <a:p>
            <a:r>
              <a:rPr lang="en-US" dirty="0"/>
              <a:t>Badoo</a:t>
            </a:r>
          </a:p>
          <a:p>
            <a:r>
              <a:rPr lang="en-US" dirty="0"/>
              <a:t>Facebook Dating </a:t>
            </a:r>
          </a:p>
          <a:p>
            <a:r>
              <a:rPr lang="en-US" dirty="0" err="1"/>
              <a:t>Zoosk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What to look for in dating apps: Next slide!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AF3775-918D-B844-8B04-62012C6DC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Advanced Social Media Safety Skills- Dangerous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33A14D-48A6-BB49-98F7-292B1C2496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Tinder</a:t>
            </a:r>
          </a:p>
          <a:p>
            <a:r>
              <a:rPr lang="en-US" dirty="0" err="1"/>
              <a:t>Omegle</a:t>
            </a:r>
            <a:r>
              <a:rPr lang="en-US" dirty="0"/>
              <a:t> </a:t>
            </a:r>
          </a:p>
          <a:p>
            <a:r>
              <a:rPr lang="en-US" dirty="0"/>
              <a:t>Bumble</a:t>
            </a:r>
          </a:p>
          <a:p>
            <a:r>
              <a:rPr lang="en-US" dirty="0"/>
              <a:t>Hinge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5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A6564-562A-5842-BA8D-645C13E64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702" y="491479"/>
            <a:ext cx="6209299" cy="1622322"/>
          </a:xfrm>
        </p:spPr>
        <p:txBody>
          <a:bodyPr>
            <a:normAutofit/>
          </a:bodyPr>
          <a:lstStyle/>
          <a:p>
            <a:r>
              <a:rPr lang="en-US" dirty="0"/>
              <a:t>What to Look for in a Dating App</a:t>
            </a:r>
          </a:p>
        </p:txBody>
      </p:sp>
      <p:sp>
        <p:nvSpPr>
          <p:cNvPr id="48" name="Content Placeholder 12">
            <a:extLst>
              <a:ext uri="{FF2B5EF4-FFF2-40B4-BE49-F238E27FC236}">
                <a16:creationId xmlns:a16="http://schemas.microsoft.com/office/drawing/2014/main" id="{D730140E-F871-4CAF-A2F0-DE30C4BEE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209299" cy="381174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 app video chat</a:t>
            </a:r>
          </a:p>
          <a:p>
            <a:r>
              <a:rPr lang="en-US" dirty="0">
                <a:solidFill>
                  <a:schemeClr val="tx1"/>
                </a:solidFill>
              </a:rPr>
              <a:t>VERIFICATION PROCESS!	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Three-step is best! </a:t>
            </a:r>
          </a:p>
          <a:p>
            <a:r>
              <a:rPr lang="en-US" dirty="0">
                <a:solidFill>
                  <a:schemeClr val="tx1"/>
                </a:solidFill>
              </a:rPr>
              <a:t>Blurring of intimate photos with warnings for users</a:t>
            </a:r>
          </a:p>
          <a:p>
            <a:r>
              <a:rPr lang="en-US" dirty="0">
                <a:solidFill>
                  <a:schemeClr val="tx1"/>
                </a:solidFill>
              </a:rPr>
              <a:t>Ability to disable location sharing/tracking</a:t>
            </a:r>
          </a:p>
          <a:p>
            <a:r>
              <a:rPr lang="en-US" dirty="0">
                <a:solidFill>
                  <a:schemeClr val="tx1"/>
                </a:solidFill>
              </a:rPr>
              <a:t>Where to find information: on app information page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Content Placeholder 8" descr="Text, letter&#10;&#10;Description automatically generated">
            <a:extLst>
              <a:ext uri="{FF2B5EF4-FFF2-40B4-BE49-F238E27FC236}">
                <a16:creationId xmlns:a16="http://schemas.microsoft.com/office/drawing/2014/main" id="{97E396DC-2DEA-6542-B8D9-A149ACBB1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65" r="2" b="12991"/>
          <a:stretch/>
        </p:blipFill>
        <p:spPr>
          <a:xfrm>
            <a:off x="7512075" y="1189924"/>
            <a:ext cx="4002201" cy="558536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7EE31F-6CB4-E740-A089-381040B61EF7}"/>
              </a:ext>
            </a:extLst>
          </p:cNvPr>
          <p:cNvSpPr/>
          <p:nvPr/>
        </p:nvSpPr>
        <p:spPr>
          <a:xfrm>
            <a:off x="7477555" y="1189924"/>
            <a:ext cx="4466795" cy="265341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86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0C5FE8-AEEE-D041-9C0F-7B12FE75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Ella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10C107-5061-8E49-9967-C5E55879A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Ella is a 23-year-old with intellectual disability. She would like to use social media to talk to her friends and family. She is also interested in using online dating to find a romantic relationship. Ella is not aware of the dangers of social media use. She also does not know how to combat cyberbullying, predators, being hacked, and scams. </a:t>
            </a:r>
          </a:p>
          <a:p>
            <a:r>
              <a:rPr lang="en-US" dirty="0"/>
              <a:t>What can we do to help Ella use social media and dating apps safely?</a:t>
            </a:r>
          </a:p>
          <a:p>
            <a:r>
              <a:rPr lang="en-US" b="1" dirty="0"/>
              <a:t>Which social media platforms or apps should she use?</a:t>
            </a:r>
          </a:p>
          <a:p>
            <a:r>
              <a:rPr lang="en-US" dirty="0"/>
              <a:t>What strategies can we use to help Ella build and maintain positive online relationships? 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3909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D9148-7125-A740-95B1-12AA063572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Strategies for Interacting safely when online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4FAFC3-251F-E840-BF40-AFFD559500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84F1-E7F5-B34D-9396-36C22134DC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5437188"/>
            <a:ext cx="10515600" cy="94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Your Presenter! </a:t>
            </a:r>
          </a:p>
        </p:txBody>
      </p:sp>
      <p:pic>
        <p:nvPicPr>
          <p:cNvPr id="5" name="Content Placeholder 4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DB5C1C8E-2982-3949-AFFD-8082604E461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2603500"/>
            <a:ext cx="1922463" cy="2389188"/>
          </a:xfrm>
          <a:prstGeom prst="rect">
            <a:avLst/>
          </a:prstGeom>
        </p:spPr>
      </p:pic>
      <p:pic>
        <p:nvPicPr>
          <p:cNvPr id="13" name="Picture 12" descr="A picture containing text, sign, clipart, dishware&#10;&#10;Description automatically generated">
            <a:extLst>
              <a:ext uri="{FF2B5EF4-FFF2-40B4-BE49-F238E27FC236}">
                <a16:creationId xmlns:a16="http://schemas.microsoft.com/office/drawing/2014/main" id="{D2512CB2-54C0-A040-94C2-3566CCAB9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05" y="5358480"/>
            <a:ext cx="2514600" cy="93354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B6B226DE-4BB2-F14E-AF66-55FBEEB52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497" y="518779"/>
            <a:ext cx="2514599" cy="1639030"/>
          </a:xfrm>
          <a:prstGeom prst="rect">
            <a:avLst/>
          </a:prstGeom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15C9B88-BCA6-BD41-ACD1-D738DDBB1D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2125" y="911546"/>
            <a:ext cx="4373047" cy="1404971"/>
          </a:xfrm>
          <a:prstGeom prst="rect">
            <a:avLst/>
          </a:prstGeom>
        </p:spPr>
      </p:pic>
      <p:pic>
        <p:nvPicPr>
          <p:cNvPr id="19" name="Picture 1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134AC9F-8BF1-F94C-9C9A-9D9276F830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2216" y="2566968"/>
            <a:ext cx="7766304" cy="2461052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A41E9261-CB6B-7D4F-A1D1-D3665EAC63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852" y="1264373"/>
            <a:ext cx="1565096" cy="9655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5378114-0870-6444-8912-B089ED541C38}"/>
              </a:ext>
            </a:extLst>
          </p:cNvPr>
          <p:cNvSpPr txBox="1"/>
          <p:nvPr/>
        </p:nvSpPr>
        <p:spPr>
          <a:xfrm>
            <a:off x="3590735" y="4658688"/>
            <a:ext cx="35446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911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C4A3-8DBC-8E4F-89F5-9C8658EB3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Privacy Settings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40FBC-E57B-1541-9D65-33D6235FE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054" y="2315980"/>
            <a:ext cx="8761413" cy="3594100"/>
          </a:xfrm>
        </p:spPr>
        <p:txBody>
          <a:bodyPr/>
          <a:lstStyle/>
          <a:p>
            <a:r>
              <a:rPr lang="en-US" dirty="0"/>
              <a:t>Keep profiles private! </a:t>
            </a:r>
          </a:p>
          <a:p>
            <a:pPr lvl="1"/>
            <a:r>
              <a:rPr lang="en-US" dirty="0"/>
              <a:t>ONLY go public if have advanced social media safety skills </a:t>
            </a:r>
          </a:p>
          <a:p>
            <a:pPr lvl="2"/>
            <a:r>
              <a:rPr lang="en-US" dirty="0"/>
              <a:t>Facebook: Friends Only</a:t>
            </a:r>
          </a:p>
          <a:p>
            <a:pPr lvl="3"/>
            <a:r>
              <a:rPr lang="en-US" dirty="0"/>
              <a:t>Hide from Google search results</a:t>
            </a:r>
          </a:p>
          <a:p>
            <a:pPr lvl="2"/>
            <a:r>
              <a:rPr lang="en-US" dirty="0"/>
              <a:t>Instagram: Private Profiles</a:t>
            </a:r>
          </a:p>
          <a:p>
            <a:pPr lvl="2"/>
            <a:r>
              <a:rPr lang="en-US" dirty="0"/>
              <a:t>Snapchat: Enable “Ghost Mode”</a:t>
            </a:r>
          </a:p>
          <a:p>
            <a:pPr lvl="2"/>
            <a:r>
              <a:rPr lang="en-US" dirty="0"/>
              <a:t>Twitter: Protect Tweets and toggle off “receive messages from anyone”</a:t>
            </a:r>
          </a:p>
          <a:p>
            <a:pPr lvl="2"/>
            <a:r>
              <a:rPr lang="en-US" dirty="0"/>
              <a:t>All: Disable location services</a:t>
            </a:r>
          </a:p>
          <a:p>
            <a:pPr lvl="2"/>
            <a:r>
              <a:rPr lang="en-US" dirty="0"/>
              <a:t>Dating apps: disable location sharing, if possible.</a:t>
            </a:r>
          </a:p>
          <a:p>
            <a:pPr lvl="3"/>
            <a:r>
              <a:rPr lang="en-US" dirty="0"/>
              <a:t>Check account security prior to using </a:t>
            </a:r>
          </a:p>
          <a:p>
            <a:endParaRPr lang="en-US" dirty="0"/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929171B-07F5-774D-8ED5-88EAEE9A3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986" y="2315980"/>
            <a:ext cx="2060761" cy="36334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170A02-CF19-4D4A-83B3-D324E891F689}"/>
              </a:ext>
            </a:extLst>
          </p:cNvPr>
          <p:cNvSpPr txBox="1"/>
          <p:nvPr/>
        </p:nvSpPr>
        <p:spPr>
          <a:xfrm>
            <a:off x="8544836" y="6045200"/>
            <a:ext cx="274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Snapchat Ghost Mode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282A35-9E64-2F40-924C-8C21651EE80E}"/>
              </a:ext>
            </a:extLst>
          </p:cNvPr>
          <p:cNvSpPr txBox="1"/>
          <p:nvPr/>
        </p:nvSpPr>
        <p:spPr>
          <a:xfrm>
            <a:off x="642637" y="6045200"/>
            <a:ext cx="518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 for settings gear to find privacy settings!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6E911F2-04E9-AF4D-A79B-C880FBC01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276" y="5437169"/>
            <a:ext cx="1574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1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FD91B-E69C-BA44-8DAD-ECAE725C0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Using Visual Checklists </a:t>
            </a:r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75D00B5-5F5C-A241-82DE-1CA2B9AB6D2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23" y="1413702"/>
            <a:ext cx="6478432" cy="49544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4040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48C6C-A09A-4A4B-8130-AB59D3C10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Providing a Safe Place for Conversations: Top Three Trusted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84E79-9AD8-844C-BD8E-735A3980D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 to using social media and dating apps, identify the </a:t>
            </a:r>
            <a:r>
              <a:rPr lang="en-US" b="1" dirty="0">
                <a:highlight>
                  <a:srgbClr val="FFFF00"/>
                </a:highlight>
              </a:rPr>
              <a:t>Top Three Trusted Individuals</a:t>
            </a:r>
          </a:p>
          <a:p>
            <a:pPr lvl="1"/>
            <a:r>
              <a:rPr lang="en-US" dirty="0"/>
              <a:t>Who do you feel safe going to if something online bothers you or is questionable?</a:t>
            </a:r>
          </a:p>
          <a:p>
            <a:pPr lvl="2"/>
            <a:r>
              <a:rPr lang="en-US" dirty="0"/>
              <a:t>Teachers, Friends, Parents, Family, Relatives, Coaches, etc. </a:t>
            </a:r>
          </a:p>
          <a:p>
            <a:pPr lvl="1"/>
            <a:r>
              <a:rPr lang="en-US" dirty="0"/>
              <a:t>Frequently review Top Three Trusted </a:t>
            </a:r>
          </a:p>
          <a:p>
            <a:pPr lvl="2"/>
            <a:r>
              <a:rPr lang="en-US" dirty="0"/>
              <a:t>Can change over time</a:t>
            </a:r>
          </a:p>
          <a:p>
            <a:pPr lvl="2"/>
            <a:endParaRPr lang="en-US" dirty="0"/>
          </a:p>
        </p:txBody>
      </p:sp>
      <p:pic>
        <p:nvPicPr>
          <p:cNvPr id="19" name="Picture 18" descr="A picture containing sky, person, outdoor, swimsuit&#10;&#10;Description automatically generated">
            <a:extLst>
              <a:ext uri="{FF2B5EF4-FFF2-40B4-BE49-F238E27FC236}">
                <a16:creationId xmlns:a16="http://schemas.microsoft.com/office/drawing/2014/main" id="{8C1BB336-EE20-1446-BF9F-01E92BE83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02011" y="4013200"/>
            <a:ext cx="3028455" cy="232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71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9E3EA-FF90-B246-8728-C9B8679D4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Safe Opportunities for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A6D84-30D1-7345-AB72-2797B3795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Spot the cyberbullying/predator card games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Ask what steps should be taken when a cyberbully or predator is drawn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Create cyberbullying/predator message identification quizzes </a:t>
            </a:r>
            <a:r>
              <a:rPr lang="en-US" dirty="0"/>
              <a:t>in online learning management systems (i.e., Canvas, Moodle, Blackboard,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Practice writing posts/messages using a graphic organizer template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****As sensitive topics are often present, discuss emotions/feelings after practice situations! Be able/ready to report/investigate any cybercrimes that may be mentioned!***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06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3A75D0-2EE6-9F4D-A84F-54B58F129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75599"/>
            <a:ext cx="5081905" cy="30491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F6BE18-AD45-7A40-A302-44EAFE0AC0D6}"/>
              </a:ext>
            </a:extLst>
          </p:cNvPr>
          <p:cNvSpPr txBox="1"/>
          <p:nvPr/>
        </p:nvSpPr>
        <p:spPr>
          <a:xfrm>
            <a:off x="1283018" y="5274945"/>
            <a:ext cx="431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Cyberbullying/Predator Game Cards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E3CE18-1040-EF4D-AB8D-A601A3CF9E60}"/>
              </a:ext>
            </a:extLst>
          </p:cNvPr>
          <p:cNvSpPr txBox="1"/>
          <p:nvPr/>
        </p:nvSpPr>
        <p:spPr>
          <a:xfrm>
            <a:off x="6530848" y="2446528"/>
            <a:ext cx="3156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play variety of 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Have, Who Has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Memory </a:t>
            </a:r>
          </a:p>
        </p:txBody>
      </p:sp>
    </p:spTree>
    <p:extLst>
      <p:ext uri="{BB962C8B-B14F-4D97-AF65-F5344CB8AC3E}">
        <p14:creationId xmlns:p14="http://schemas.microsoft.com/office/powerpoint/2010/main" val="3444050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60072EC-A0A8-0843-9925-0E31A3728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90" y="801793"/>
            <a:ext cx="5088498" cy="5273056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9D439D-D4A6-914B-BF91-844C31951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6" y="1947588"/>
            <a:ext cx="5136388" cy="29814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819C74-9E3A-3943-B69A-96D1DCB9EC59}"/>
              </a:ext>
            </a:extLst>
          </p:cNvPr>
          <p:cNvSpPr txBox="1"/>
          <p:nvPr/>
        </p:nvSpPr>
        <p:spPr>
          <a:xfrm>
            <a:off x="1457325" y="5760881"/>
            <a:ext cx="318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Identify the Scam Canvas Quiz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C827C8-504C-D240-A9CF-74F5BF449EFC}"/>
              </a:ext>
            </a:extLst>
          </p:cNvPr>
          <p:cNvSpPr txBox="1"/>
          <p:nvPr/>
        </p:nvSpPr>
        <p:spPr>
          <a:xfrm>
            <a:off x="6096000" y="4213895"/>
            <a:ext cx="481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Predator Identification Game Card/</a:t>
            </a:r>
          </a:p>
          <a:p>
            <a:r>
              <a:rPr lang="en-US" dirty="0"/>
              <a:t>Predator Message for Online Identification Quiz </a:t>
            </a:r>
          </a:p>
        </p:txBody>
      </p:sp>
    </p:spTree>
    <p:extLst>
      <p:ext uri="{BB962C8B-B14F-4D97-AF65-F5344CB8AC3E}">
        <p14:creationId xmlns:p14="http://schemas.microsoft.com/office/powerpoint/2010/main" val="3535726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0944-60E1-4347-9F2D-47812135D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Graphic Organizers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8D59E-0EA4-244D-BB65-B2D87855A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55" y="4591665"/>
            <a:ext cx="3161016" cy="16223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0" i="0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Visual organizers for forming posts, emails, etc. 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DBA5232-8906-C34D-91DD-C03EDFFB2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21" y="267930"/>
            <a:ext cx="5082979" cy="65375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57064C-3614-4D4A-86C7-4A7831DC50EE}"/>
              </a:ext>
            </a:extLst>
          </p:cNvPr>
          <p:cNvSpPr txBox="1"/>
          <p:nvPr/>
        </p:nvSpPr>
        <p:spPr>
          <a:xfrm>
            <a:off x="5759321" y="6224398"/>
            <a:ext cx="1837378" cy="46287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 dirty="0">
                <a:solidFill>
                  <a:srgbClr val="FFFFFF"/>
                </a:solidFill>
              </a:rPr>
              <a:t>Writing a social media post graphic organizer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011CDE-62BA-F447-9165-74A6DFC30E02}"/>
              </a:ext>
            </a:extLst>
          </p:cNvPr>
          <p:cNvSpPr txBox="1"/>
          <p:nvPr/>
        </p:nvSpPr>
        <p:spPr>
          <a:xfrm>
            <a:off x="5412958" y="4268499"/>
            <a:ext cx="2530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**Can create for dating profiles! </a:t>
            </a:r>
          </a:p>
        </p:txBody>
      </p:sp>
    </p:spTree>
    <p:extLst>
      <p:ext uri="{BB962C8B-B14F-4D97-AF65-F5344CB8AC3E}">
        <p14:creationId xmlns:p14="http://schemas.microsoft.com/office/powerpoint/2010/main" val="652729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255B5-7222-2F42-8CD2-C24CFB661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7607082" cy="706964"/>
          </a:xfrm>
        </p:spPr>
        <p:txBody>
          <a:bodyPr/>
          <a:lstStyle/>
          <a:p>
            <a:r>
              <a:rPr lang="en-US" dirty="0"/>
              <a:t>Being Honest and Not Afraid to “Go There”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7545C-E91E-3D4E-959E-9AECC319C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106646" cy="3937000"/>
          </a:xfrm>
        </p:spPr>
        <p:txBody>
          <a:bodyPr>
            <a:normAutofit/>
          </a:bodyPr>
          <a:lstStyle/>
          <a:p>
            <a:r>
              <a:rPr lang="en-US" dirty="0"/>
              <a:t>Social media and dating app use can be scary and intimidating. </a:t>
            </a:r>
          </a:p>
          <a:p>
            <a:r>
              <a:rPr lang="en-US" dirty="0"/>
              <a:t>We can make it less scary by providing individuals with I/DD the skills needed to be safe online! </a:t>
            </a:r>
          </a:p>
          <a:p>
            <a:pPr lvl="1"/>
            <a:r>
              <a:rPr lang="en-US" dirty="0"/>
              <a:t>We do this by being honest and teaching how to address the situations when they arise. </a:t>
            </a:r>
          </a:p>
          <a:p>
            <a:pPr lvl="2"/>
            <a:r>
              <a:rPr lang="en-US" dirty="0"/>
              <a:t>Have the hard conversations</a:t>
            </a:r>
          </a:p>
          <a:p>
            <a:pPr lvl="3"/>
            <a:r>
              <a:rPr lang="en-US" dirty="0"/>
              <a:t>Don’t talk to strangers online- can be predators who abduct and/or rape if meet in person</a:t>
            </a:r>
          </a:p>
          <a:p>
            <a:pPr lvl="4"/>
            <a:r>
              <a:rPr lang="en-US" dirty="0"/>
              <a:t>If you talk to strangers, don’t give personal information until you have built trust</a:t>
            </a:r>
          </a:p>
          <a:p>
            <a:pPr lvl="3"/>
            <a:r>
              <a:rPr lang="en-US" dirty="0"/>
              <a:t>Don’t send nude pictures- will be stuck on the internet forever (i.e., digital footprint)</a:t>
            </a:r>
          </a:p>
          <a:p>
            <a:pPr lvl="2"/>
            <a:r>
              <a:rPr lang="en-US" dirty="0"/>
              <a:t>Teach how to report and block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425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CD3D-E557-D645-A79E-F2603EB30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Modeling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D88703-A9F9-45C2-A359-8FE709AEED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503130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493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DDD51-3A09-8249-9D77-FCD68B82E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571" y="996619"/>
            <a:ext cx="9396953" cy="728480"/>
          </a:xfrm>
        </p:spPr>
        <p:txBody>
          <a:bodyPr/>
          <a:lstStyle/>
          <a:p>
            <a:r>
              <a:rPr lang="en-US" dirty="0"/>
              <a:t>Spotting Predators: Predator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628A4-C963-1C43-9C21-77CE44D3C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8598646" cy="39751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Quickly try to be your friend</a:t>
            </a:r>
          </a:p>
          <a:p>
            <a:r>
              <a:rPr lang="en-US" dirty="0"/>
              <a:t>Ask a lot of personal questions</a:t>
            </a:r>
          </a:p>
          <a:p>
            <a:r>
              <a:rPr lang="en-US" dirty="0"/>
              <a:t>Do not talk about themselves </a:t>
            </a:r>
          </a:p>
          <a:p>
            <a:pPr lvl="1"/>
            <a:r>
              <a:rPr lang="en-US" dirty="0"/>
              <a:t>If they do, it is something that relates to you</a:t>
            </a:r>
          </a:p>
          <a:p>
            <a:r>
              <a:rPr lang="en-US" dirty="0"/>
              <a:t>ALWAYS agree with you- most will never disagree with you</a:t>
            </a:r>
          </a:p>
          <a:p>
            <a:r>
              <a:rPr lang="en-US" dirty="0"/>
              <a:t>Will not post publicly on your social media </a:t>
            </a:r>
          </a:p>
          <a:p>
            <a:r>
              <a:rPr lang="en-US" dirty="0"/>
              <a:t>Try to make you promise not to tell anyone about them </a:t>
            </a:r>
          </a:p>
          <a:p>
            <a:r>
              <a:rPr lang="en-US" dirty="0"/>
              <a:t>Try to make you turn against others</a:t>
            </a:r>
          </a:p>
          <a:p>
            <a:pPr lvl="1"/>
            <a:r>
              <a:rPr lang="en-US" dirty="0"/>
              <a:t>“They are horrible. You shouldn’t hang out with them. I wouldn’t treat you that way.”</a:t>
            </a:r>
          </a:p>
          <a:p>
            <a:r>
              <a:rPr lang="en-US" dirty="0"/>
              <a:t>Groom you- Make you feel special and offer you free things</a:t>
            </a:r>
          </a:p>
          <a:p>
            <a:endParaRPr lang="en-US" dirty="0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4B03B11-7CEB-C74F-BE22-864566C0D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69363" y="2260726"/>
            <a:ext cx="2190750" cy="271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7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259CA-F19E-544F-9869-F03EAA40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A9A29B-04A2-4FB4-B5BF-684A5F070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698631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6354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2F390-A14F-3E46-8F4B-562492585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Predators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F1B59-FE5C-1A45-9BD6-CE3DE8703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00" y="2336800"/>
            <a:ext cx="9309100" cy="4368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NEVER give personal information until you have gained trust</a:t>
            </a:r>
          </a:p>
          <a:p>
            <a:pPr lvl="1"/>
            <a:r>
              <a:rPr lang="en-US" dirty="0"/>
              <a:t>What does online trust look like? </a:t>
            </a:r>
          </a:p>
          <a:p>
            <a:pPr lvl="2"/>
            <a:r>
              <a:rPr lang="en-US" dirty="0"/>
              <a:t>Person has talked openly about themself- and it sounds similar to you</a:t>
            </a:r>
          </a:p>
          <a:p>
            <a:pPr lvl="2"/>
            <a:r>
              <a:rPr lang="en-US" dirty="0"/>
              <a:t>Person has video chatted with you and shown themselves in camera several times </a:t>
            </a:r>
          </a:p>
          <a:p>
            <a:pPr lvl="2"/>
            <a:r>
              <a:rPr lang="en-US" dirty="0"/>
              <a:t>You have researched the person’s social media profiles and </a:t>
            </a:r>
          </a:p>
          <a:p>
            <a:pPr lvl="3"/>
            <a:r>
              <a:rPr lang="en-US" dirty="0"/>
              <a:t>The profiles exist</a:t>
            </a:r>
          </a:p>
          <a:p>
            <a:pPr lvl="3"/>
            <a:r>
              <a:rPr lang="en-US" dirty="0"/>
              <a:t>The profiles reflect what the person has shared</a:t>
            </a:r>
          </a:p>
          <a:p>
            <a:pPr lvl="3"/>
            <a:r>
              <a:rPr lang="en-US" dirty="0"/>
              <a:t>Power of a Google Search </a:t>
            </a:r>
          </a:p>
          <a:p>
            <a:r>
              <a:rPr lang="en-US" dirty="0"/>
              <a:t>In dating apps: always use in-app video chat several times before meeting in person</a:t>
            </a:r>
          </a:p>
          <a:p>
            <a:pPr lvl="1"/>
            <a:r>
              <a:rPr lang="en-US" dirty="0"/>
              <a:t>If person refuses to video chat (or video chats without a camera on) or appears much older than they said they are- This is a </a:t>
            </a:r>
            <a:r>
              <a:rPr lang="en-US" b="1" dirty="0">
                <a:solidFill>
                  <a:srgbClr val="FF0000"/>
                </a:solidFill>
              </a:rPr>
              <a:t>RED FLAG. End contact immediately </a:t>
            </a:r>
          </a:p>
          <a:p>
            <a:r>
              <a:rPr lang="en-US" b="1" dirty="0">
                <a:solidFill>
                  <a:srgbClr val="FF0000"/>
                </a:solidFill>
              </a:rPr>
              <a:t>Block and Report ANY predator!!!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92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2F390-A14F-3E46-8F4B-562492585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Predators: Meeting Someone In-Person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F1B59-FE5C-1A45-9BD6-CE3DE8703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979646" cy="4102100"/>
          </a:xfrm>
        </p:spPr>
        <p:txBody>
          <a:bodyPr>
            <a:normAutofit/>
          </a:bodyPr>
          <a:lstStyle/>
          <a:p>
            <a:r>
              <a:rPr lang="en-US" dirty="0"/>
              <a:t>If meeting someone in person: </a:t>
            </a:r>
          </a:p>
          <a:p>
            <a:pPr lvl="1"/>
            <a:r>
              <a:rPr lang="en-US" dirty="0"/>
              <a:t>Meet in public place </a:t>
            </a:r>
          </a:p>
          <a:p>
            <a:pPr lvl="1"/>
            <a:r>
              <a:rPr lang="en-US" dirty="0"/>
              <a:t>Never get in a car with the person </a:t>
            </a:r>
          </a:p>
          <a:p>
            <a:pPr lvl="1"/>
            <a:r>
              <a:rPr lang="en-US" dirty="0"/>
              <a:t>Tell at least three people that you are meeting someone from online</a:t>
            </a:r>
          </a:p>
          <a:p>
            <a:pPr lvl="1"/>
            <a:r>
              <a:rPr lang="en-US" dirty="0"/>
              <a:t>Have an escape plan: text someone to call with an “emergency” </a:t>
            </a:r>
          </a:p>
          <a:p>
            <a:pPr lvl="2"/>
            <a:r>
              <a:rPr lang="en-US" dirty="0"/>
              <a:t>Communicate your escape plans with others</a:t>
            </a:r>
          </a:p>
          <a:p>
            <a:pPr lvl="1"/>
            <a:r>
              <a:rPr lang="en-US" dirty="0"/>
              <a:t>Have a charged phone and know how to activate SOS on it</a:t>
            </a:r>
          </a:p>
          <a:p>
            <a:pPr lvl="2"/>
            <a:r>
              <a:rPr lang="en-US" dirty="0"/>
              <a:t>Leave phone on the entire time 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082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C21B0-6257-264B-8DFD-5E78C586C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Cyberbullying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5E8E8-3135-5042-90C7-3B61DD970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761413" cy="4025900"/>
          </a:xfrm>
        </p:spPr>
        <p:txBody>
          <a:bodyPr>
            <a:normAutofit/>
          </a:bodyPr>
          <a:lstStyle/>
          <a:p>
            <a:r>
              <a:rPr lang="en-US" dirty="0"/>
              <a:t>Individuals with I/DD have identified that it is hard to talk to someone about cyberbullying that has occurred. </a:t>
            </a:r>
          </a:p>
          <a:p>
            <a:pPr lvl="1"/>
            <a:r>
              <a:rPr lang="en-US" dirty="0"/>
              <a:t>Afraid of retributions </a:t>
            </a:r>
          </a:p>
          <a:p>
            <a:pPr lvl="1"/>
            <a:r>
              <a:rPr lang="en-US" dirty="0"/>
              <a:t>Ensure that there is consequences for cyberbullying</a:t>
            </a:r>
          </a:p>
          <a:p>
            <a:pPr lvl="2"/>
            <a:r>
              <a:rPr lang="en-US" dirty="0"/>
              <a:t>Banned from social media</a:t>
            </a:r>
          </a:p>
          <a:p>
            <a:pPr lvl="3"/>
            <a:r>
              <a:rPr lang="en-US" dirty="0"/>
              <a:t>If banned for more than three times, banned for life</a:t>
            </a:r>
          </a:p>
          <a:p>
            <a:pPr lvl="2"/>
            <a:r>
              <a:rPr lang="en-US" dirty="0"/>
              <a:t>Policy </a:t>
            </a:r>
          </a:p>
          <a:p>
            <a:pPr lvl="2"/>
            <a:r>
              <a:rPr lang="en-US" dirty="0"/>
              <a:t>Extreme cases- fines </a:t>
            </a:r>
          </a:p>
          <a:p>
            <a:pPr lvl="1"/>
            <a:r>
              <a:rPr lang="en-US" b="1" dirty="0"/>
              <a:t>By reporting, we are preventing the cyberbully from doing harm to others.</a:t>
            </a:r>
          </a:p>
          <a:p>
            <a:pPr lvl="1"/>
            <a:endParaRPr lang="en-US" dirty="0"/>
          </a:p>
          <a:p>
            <a:r>
              <a:rPr lang="en-US" dirty="0"/>
              <a:t>Tell a Top Three Trusted individual, block, unfollow, report, unfriend,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446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3B8B2-D536-0D46-9B3A-3AC6A37C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 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37D37-AD95-B042-9B32-55B654F8F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254" y="2540000"/>
            <a:ext cx="9906746" cy="4038600"/>
          </a:xfrm>
        </p:spPr>
        <p:txBody>
          <a:bodyPr>
            <a:normAutofit/>
          </a:bodyPr>
          <a:lstStyle/>
          <a:p>
            <a:r>
              <a:rPr lang="en-US" dirty="0"/>
              <a:t>Frequently review: </a:t>
            </a:r>
          </a:p>
          <a:p>
            <a:pPr lvl="1"/>
            <a:r>
              <a:rPr lang="en-US" dirty="0"/>
              <a:t>What you do when:</a:t>
            </a:r>
          </a:p>
          <a:p>
            <a:pPr lvl="2"/>
            <a:r>
              <a:rPr lang="en-US" dirty="0"/>
              <a:t>You spot a cyberbully</a:t>
            </a:r>
          </a:p>
          <a:p>
            <a:pPr lvl="2"/>
            <a:r>
              <a:rPr lang="en-US" dirty="0"/>
              <a:t>You spot a predator</a:t>
            </a:r>
          </a:p>
          <a:p>
            <a:pPr lvl="2"/>
            <a:r>
              <a:rPr lang="en-US" dirty="0"/>
              <a:t>A stranger messages you</a:t>
            </a:r>
          </a:p>
          <a:p>
            <a:pPr lvl="2"/>
            <a:r>
              <a:rPr lang="en-US" dirty="0"/>
              <a:t>Someone asks for personal information</a:t>
            </a:r>
          </a:p>
          <a:p>
            <a:pPr lvl="1"/>
            <a:r>
              <a:rPr lang="en-US" dirty="0"/>
              <a:t>What is personal information</a:t>
            </a:r>
          </a:p>
          <a:p>
            <a:pPr lvl="1"/>
            <a:r>
              <a:rPr lang="en-US" dirty="0"/>
              <a:t>Who are your “Top Three”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5441D31A-538C-634D-8446-1BAD0E512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43900" y="3339068"/>
            <a:ext cx="2197846" cy="219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53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ABD77-FD0B-FD4D-8C2D-A5099AB8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of Monitoring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2432F-D57E-EF4F-B022-2030D5F5D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0954" y="2603500"/>
            <a:ext cx="5211979" cy="3416300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Allow individual with I/DD to have independence online!!!</a:t>
            </a:r>
          </a:p>
          <a:p>
            <a:r>
              <a:rPr lang="en-US" dirty="0"/>
              <a:t>Be friends/follow them on socials OR have a relative/friend follow them</a:t>
            </a:r>
          </a:p>
          <a:p>
            <a:r>
              <a:rPr lang="en-US" dirty="0"/>
              <a:t>Have an open rule: ask to see messages, must show messages</a:t>
            </a:r>
          </a:p>
          <a:p>
            <a:r>
              <a:rPr lang="en-US" dirty="0"/>
              <a:t>If you see something concerning, have an open conversation with the individuals </a:t>
            </a:r>
          </a:p>
          <a:p>
            <a:pPr lvl="1"/>
            <a:r>
              <a:rPr lang="en-US" dirty="0"/>
              <a:t>State why it is a concern/could be dangerous. </a:t>
            </a:r>
          </a:p>
          <a:p>
            <a:pPr lvl="1"/>
            <a:r>
              <a:rPr lang="en-US" dirty="0"/>
              <a:t>Stress importance of safety 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0280A88-13A0-0E47-BD46-5C50EC2EF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9067" y="3174999"/>
            <a:ext cx="4432300" cy="251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59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A17D4-503C-BB46-9146-19C6BFFF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&amp;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543AE-6DC8-C54C-BE3E-C0D3F12BD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6881463" cy="3416300"/>
          </a:xfrm>
        </p:spPr>
        <p:txBody>
          <a:bodyPr/>
          <a:lstStyle/>
          <a:p>
            <a:r>
              <a:rPr lang="en-US" dirty="0"/>
              <a:t>Look for: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Three dots or three lines- Facebook &amp; Instagram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Profile Picture-Twitter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Settings gear</a:t>
            </a:r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913FC448-B54A-AE47-A274-9993FBFE6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310" y="286603"/>
            <a:ext cx="2697910" cy="583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30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0C5FE8-AEEE-D041-9C0F-7B12FE75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Ella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10C107-5061-8E49-9967-C5E55879A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Ella is a 23-year-old with intellectual disability. She would like to use social media to talk to her friends and family. She is also interested in using online dating to find a romantic relationship. Ella is not aware of the dangers of social media use. She also does not know how to combat cyberbullying, predators, being hacked, and scams. </a:t>
            </a:r>
          </a:p>
          <a:p>
            <a:r>
              <a:rPr lang="en-US" b="1" dirty="0"/>
              <a:t>What can we do to help Ella use social media and dating apps safely?</a:t>
            </a:r>
          </a:p>
          <a:p>
            <a:r>
              <a:rPr lang="en-US" dirty="0"/>
              <a:t>Which social media platforms or apps should she use?</a:t>
            </a:r>
          </a:p>
          <a:p>
            <a:r>
              <a:rPr lang="en-US" dirty="0"/>
              <a:t>What strategies can we use to help Ella build and maintain positive online relationships?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0972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6C655-AC5D-1C4E-9287-F2E0CE57EA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Digital Boundaries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84C94-A577-B94F-9177-E2586025B8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784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4ED65-9A48-0B46-908B-756F68F93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Digital Boundaries?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9498D-BD27-DC4E-9F5B-89ABDB91D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Balance between digital life and real life</a:t>
            </a:r>
          </a:p>
          <a:p>
            <a:r>
              <a:rPr lang="en-US" dirty="0"/>
              <a:t>Ability to place boundaries on online relationships</a:t>
            </a:r>
          </a:p>
          <a:p>
            <a:pPr lvl="1"/>
            <a:r>
              <a:rPr lang="en-US" dirty="0"/>
              <a:t>How much do we message online? </a:t>
            </a:r>
          </a:p>
          <a:p>
            <a:pPr lvl="1"/>
            <a:r>
              <a:rPr lang="en-US" dirty="0"/>
              <a:t>To what extent am I going to let someone online bother me? </a:t>
            </a:r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DDFBB2C3-590F-1247-85DD-A7ED9BCA5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45294" y="4096918"/>
            <a:ext cx="2942146" cy="220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48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72B0-1839-714A-9AC4-90E8DC535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Sexting: When is it Safe?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A8A0F-7ECB-1846-B35A-E39065B9C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0954" y="2603499"/>
            <a:ext cx="5211979" cy="4121391"/>
          </a:xfrm>
        </p:spPr>
        <p:txBody>
          <a:bodyPr anchor="ctr">
            <a:normAutofit/>
          </a:bodyPr>
          <a:lstStyle/>
          <a:p>
            <a:r>
              <a:rPr lang="en-US" dirty="0"/>
              <a:t>Only between two CONSENTING adults </a:t>
            </a:r>
          </a:p>
          <a:p>
            <a:r>
              <a:rPr lang="en-US" dirty="0"/>
              <a:t>NEVER share nude pictures/videos </a:t>
            </a:r>
          </a:p>
          <a:p>
            <a:pPr lvl="1"/>
            <a:r>
              <a:rPr lang="en-US" dirty="0"/>
              <a:t>Teach digital footprint: What you put out in cyberspace, stays in cyberspace forever</a:t>
            </a:r>
          </a:p>
          <a:p>
            <a:r>
              <a:rPr lang="en-US" dirty="0"/>
              <a:t>If someone sexts without consent, tell a Top Three Trusted individua!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0F5A9A2C-3307-4D4E-AD81-F99BEA0B4D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11" r="19352" b="4"/>
          <a:stretch/>
        </p:blipFill>
        <p:spPr>
          <a:xfrm>
            <a:off x="1151467" y="2775951"/>
            <a:ext cx="4345024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976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40E82-58BB-BD43-BC6C-C1BED9E7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Poll Time! 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6B607F02-E431-4069-9208-F939EAE7C9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405514"/>
              </p:ext>
            </p:extLst>
          </p:nvPr>
        </p:nvGraphicFramePr>
        <p:xfrm>
          <a:off x="279400" y="2350008"/>
          <a:ext cx="11912600" cy="401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77937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DB6F9-774C-2A4C-846E-BC00F36B3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Share Online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46008-46B8-1641-8599-68EC08C5C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234535" cy="34163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Black out personal information on pictures using photo app or markup </a:t>
            </a:r>
          </a:p>
          <a:p>
            <a:pPr lvl="1"/>
            <a:r>
              <a:rPr lang="en-US" dirty="0"/>
              <a:t>Identify personal information </a:t>
            </a:r>
          </a:p>
          <a:p>
            <a:r>
              <a:rPr lang="en-US" dirty="0"/>
              <a:t>Appropriate/Oversharing Posts: </a:t>
            </a:r>
            <a:r>
              <a:rPr lang="en-US" b="1" dirty="0">
                <a:solidFill>
                  <a:srgbClr val="FF0000"/>
                </a:solidFill>
              </a:rPr>
              <a:t>Grandma/parent/guardian/teacher/employer rule:</a:t>
            </a:r>
          </a:p>
          <a:p>
            <a:pPr lvl="1"/>
            <a:r>
              <a:rPr lang="en-US" dirty="0"/>
              <a:t>“If you don’t want (Insert person role/name here) to see it, don’t post it!”</a:t>
            </a:r>
          </a:p>
          <a:p>
            <a:r>
              <a:rPr lang="en-US" b="1" dirty="0">
                <a:solidFill>
                  <a:srgbClr val="FF0000"/>
                </a:solidFill>
              </a:rPr>
              <a:t>Golden Rule Applies Online</a:t>
            </a:r>
            <a:r>
              <a:rPr lang="en-US" dirty="0"/>
              <a:t>: Share with others what you want others to share with you. </a:t>
            </a:r>
          </a:p>
          <a:p>
            <a:r>
              <a:rPr lang="en-US" b="1" dirty="0">
                <a:solidFill>
                  <a:srgbClr val="FF0000"/>
                </a:solidFill>
              </a:rPr>
              <a:t>Keep it Positive! </a:t>
            </a:r>
            <a:r>
              <a:rPr lang="en-US" dirty="0">
                <a:solidFill>
                  <a:schemeClr val="tx1"/>
                </a:solidFill>
              </a:rPr>
              <a:t>So much negativity is shared online. You have the power to change how you and others feel by keeping your posts/comments positive. 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98245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7B93B-E755-AB43-98B6-D6A67FC53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638" y="924769"/>
            <a:ext cx="9086850" cy="675431"/>
          </a:xfrm>
        </p:spPr>
        <p:txBody>
          <a:bodyPr/>
          <a:lstStyle/>
          <a:p>
            <a:r>
              <a:rPr lang="en-US" dirty="0"/>
              <a:t>Someone is Harassing, Cyberbullying, Sharing Inappropriate/Bothersome Content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39E9-997A-744B-9AC9-E1B2E3CDC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Tell a Top Three Trusted individual </a:t>
            </a:r>
          </a:p>
          <a:p>
            <a:r>
              <a:rPr lang="en-US" dirty="0"/>
              <a:t>Be honest with the sender</a:t>
            </a:r>
          </a:p>
          <a:p>
            <a:pPr lvl="1"/>
            <a:r>
              <a:rPr lang="en-US" dirty="0"/>
              <a:t>“You are really bothering me. Could you please stop?”</a:t>
            </a:r>
          </a:p>
          <a:p>
            <a:pPr lvl="1"/>
            <a:r>
              <a:rPr lang="en-US" dirty="0"/>
              <a:t>If not: Block/unfollow </a:t>
            </a:r>
          </a:p>
          <a:p>
            <a:pPr lvl="2"/>
            <a:r>
              <a:rPr lang="en-US" dirty="0"/>
              <a:t>Can unblock and refollow when ready</a:t>
            </a:r>
          </a:p>
          <a:p>
            <a:pPr lvl="2"/>
            <a:r>
              <a:rPr lang="en-US" dirty="0"/>
              <a:t>Facebook allows you to unfollow (stop seeing posts/content shared by person), but remain friends</a:t>
            </a:r>
          </a:p>
          <a:p>
            <a:r>
              <a:rPr lang="en-US" dirty="0"/>
              <a:t>Ignore</a:t>
            </a:r>
          </a:p>
        </p:txBody>
      </p:sp>
    </p:spTree>
    <p:extLst>
      <p:ext uri="{BB962C8B-B14F-4D97-AF65-F5344CB8AC3E}">
        <p14:creationId xmlns:p14="http://schemas.microsoft.com/office/powerpoint/2010/main" val="32336227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9F850-50D0-D746-8C8B-3F2A2FC64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Media: YOU Have the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0A642-F205-214C-AE50-37D9B9FFB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YOU </a:t>
            </a:r>
            <a:r>
              <a:rPr lang="en-US" dirty="0"/>
              <a:t>have the power to only see what you want to see </a:t>
            </a:r>
          </a:p>
          <a:p>
            <a:pPr lvl="1"/>
            <a:r>
              <a:rPr lang="en-US" dirty="0"/>
              <a:t>Don’t have to follow everyone</a:t>
            </a:r>
          </a:p>
          <a:p>
            <a:pPr lvl="2"/>
            <a:r>
              <a:rPr lang="en-US" dirty="0"/>
              <a:t>What is following? Not following someone doesn’t mean you don’t like them! </a:t>
            </a:r>
          </a:p>
          <a:p>
            <a:pPr lvl="2"/>
            <a:r>
              <a:rPr lang="en-US" dirty="0"/>
              <a:t>Feel like you might hurt someone’s feelings by not following them in the socials? </a:t>
            </a:r>
          </a:p>
          <a:p>
            <a:pPr lvl="3"/>
            <a:r>
              <a:rPr lang="en-US" dirty="0"/>
              <a:t>Most often, they don’t know if you are following them </a:t>
            </a:r>
          </a:p>
          <a:p>
            <a:pPr lvl="1"/>
            <a:r>
              <a:rPr lang="en-US" dirty="0"/>
              <a:t>Can unfollow/unfriend whenever you need to! </a:t>
            </a:r>
          </a:p>
          <a:p>
            <a:pPr lvl="1"/>
            <a:r>
              <a:rPr lang="en-US" dirty="0"/>
              <a:t>Algorithms: the more you like posts, the more you see what you want to see </a:t>
            </a:r>
          </a:p>
        </p:txBody>
      </p:sp>
    </p:spTree>
    <p:extLst>
      <p:ext uri="{BB962C8B-B14F-4D97-AF65-F5344CB8AC3E}">
        <p14:creationId xmlns:p14="http://schemas.microsoft.com/office/powerpoint/2010/main" val="21188541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D8849-4806-2E4B-A448-4B18308D9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Real Life with Virtual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CACF0-6E84-2542-A319-FE88B313C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power of “looking up” </a:t>
            </a:r>
          </a:p>
          <a:p>
            <a:pPr lvl="1"/>
            <a:r>
              <a:rPr lang="en-US" dirty="0"/>
              <a:t>Reminders to have non-technology time built into the day</a:t>
            </a:r>
          </a:p>
          <a:p>
            <a:pPr lvl="1"/>
            <a:r>
              <a:rPr lang="en-US" dirty="0"/>
              <a:t>Virtual life is different than real life and there needs to be a balance between the two </a:t>
            </a:r>
          </a:p>
          <a:p>
            <a:r>
              <a:rPr lang="en-US" dirty="0"/>
              <a:t>Technology addiction and digital distraction</a:t>
            </a:r>
          </a:p>
          <a:p>
            <a:pPr lvl="1"/>
            <a:r>
              <a:rPr lang="en-US" dirty="0"/>
              <a:t>Set goal to achieve a lower amount of screen time each day or week </a:t>
            </a:r>
          </a:p>
          <a:p>
            <a:pPr lvl="2"/>
            <a:r>
              <a:rPr lang="en-US" dirty="0"/>
              <a:t>Use visual graph to visualize the progress made on screen time goals </a:t>
            </a:r>
          </a:p>
          <a:p>
            <a:pPr lvl="2"/>
            <a:r>
              <a:rPr lang="en-US" dirty="0"/>
              <a:t>Appropriate amount of non-academic or work-related screen time per day </a:t>
            </a:r>
            <a:r>
              <a:rPr lang="en-US" dirty="0">
                <a:sym typeface="Wingdings" pitchFamily="2" charset="2"/>
              </a:rPr>
              <a:t> 2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385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F11E75-8CEE-7C4B-A5A3-6BE93A8AF2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Maintaining Good Online Relationships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289042D-0D98-B84D-AF4E-7356589671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354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1326-6A80-A641-925C-8F390F7D0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Appropriate Amount of 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E31C0-B5BC-5F42-9D81-BDCB4A0C6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700" y="2493780"/>
            <a:ext cx="9499678" cy="34163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How much is appropriate amount of online contact?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Lengthy Messages: </a:t>
            </a:r>
            <a:r>
              <a:rPr lang="en-US" b="1" dirty="0">
                <a:solidFill>
                  <a:srgbClr val="FF0000"/>
                </a:solidFill>
              </a:rPr>
              <a:t>Twitter Rule </a:t>
            </a:r>
            <a:r>
              <a:rPr lang="en-US" b="1" dirty="0"/>
              <a:t>- </a:t>
            </a:r>
            <a:r>
              <a:rPr lang="en-US" dirty="0"/>
              <a:t>240 or less characters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Frequent Messaging: </a:t>
            </a:r>
            <a:r>
              <a:rPr lang="en-US" b="1" dirty="0">
                <a:solidFill>
                  <a:srgbClr val="FF0000"/>
                </a:solidFill>
              </a:rPr>
              <a:t>1-24-1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rule </a:t>
            </a:r>
            <a:r>
              <a:rPr lang="en-US" dirty="0"/>
              <a:t>- Send 1 message, Wait 24 hours for reply, If no reply send one more message. Repeat rule as needed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Can be </a:t>
            </a:r>
            <a:r>
              <a:rPr lang="en-US" b="1" dirty="0">
                <a:solidFill>
                  <a:srgbClr val="FF0000"/>
                </a:solidFill>
              </a:rPr>
              <a:t>1-1-1 rule</a:t>
            </a:r>
            <a:r>
              <a:rPr lang="en-US" dirty="0"/>
              <a:t>- 1 message, 1 day, 1 more message</a:t>
            </a:r>
          </a:p>
          <a:p>
            <a:pPr lvl="1"/>
            <a:r>
              <a:rPr lang="en-US" dirty="0"/>
              <a:t>If someone doesn’t reply to me, they may not want to talk or could be busy- wait until they reply</a:t>
            </a:r>
          </a:p>
          <a:p>
            <a:pPr lvl="1"/>
            <a:r>
              <a:rPr lang="en-US" dirty="0"/>
              <a:t>If someone is frequently sending you messages, you can block, tell them to stop, or  silence.</a:t>
            </a:r>
          </a:p>
          <a:p>
            <a:pPr lvl="1"/>
            <a:r>
              <a:rPr lang="en-US" b="1" dirty="0"/>
              <a:t>DOES NOT APPLY IN EMERGENCY SITUATIONS! </a:t>
            </a:r>
          </a:p>
          <a:p>
            <a:pPr lvl="2"/>
            <a:r>
              <a:rPr lang="en-US" dirty="0"/>
              <a:t>Define what emergency situations are</a:t>
            </a:r>
          </a:p>
        </p:txBody>
      </p:sp>
    </p:spTree>
    <p:extLst>
      <p:ext uri="{BB962C8B-B14F-4D97-AF65-F5344CB8AC3E}">
        <p14:creationId xmlns:p14="http://schemas.microsoft.com/office/powerpoint/2010/main" val="11033008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5330D-DDB6-6C4E-8311-2D2151D74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Initiating Online Conversations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E419E-F9EA-3F4D-AD32-0D74FD984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Don’t be afraid to reach out to friends and family!</a:t>
            </a:r>
          </a:p>
          <a:p>
            <a:r>
              <a:rPr lang="en-US" dirty="0"/>
              <a:t>Do not initiate conversations with strangers unless you have looked at their profiles and they appear legit!  </a:t>
            </a:r>
          </a:p>
          <a:p>
            <a:pPr lvl="1"/>
            <a:r>
              <a:rPr lang="en-US" dirty="0"/>
              <a:t>If profiles do not show pictures of the individual- </a:t>
            </a:r>
            <a:r>
              <a:rPr lang="en-US" b="1" dirty="0">
                <a:solidFill>
                  <a:srgbClr val="FF0000"/>
                </a:solidFill>
              </a:rPr>
              <a:t>RED FLAG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If profile does not have any content on it- </a:t>
            </a:r>
            <a:r>
              <a:rPr lang="en-US" b="1" dirty="0">
                <a:solidFill>
                  <a:srgbClr val="FF0000"/>
                </a:solidFill>
              </a:rPr>
              <a:t>RED FLAG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If profile has inappropriate pictures or lengthy links to unidentifiable websites-</a:t>
            </a:r>
            <a:r>
              <a:rPr lang="en-US" b="1" dirty="0">
                <a:solidFill>
                  <a:srgbClr val="FF0000"/>
                </a:solidFill>
              </a:rPr>
              <a:t>RED FLAG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Wait for replies! Person will reply when able/ready! </a:t>
            </a:r>
          </a:p>
          <a:p>
            <a:r>
              <a:rPr lang="en-US" dirty="0"/>
              <a:t>If person doesn’t reply, that’s okay!! </a:t>
            </a:r>
          </a:p>
        </p:txBody>
      </p:sp>
    </p:spTree>
    <p:extLst>
      <p:ext uri="{BB962C8B-B14F-4D97-AF65-F5344CB8AC3E}">
        <p14:creationId xmlns:p14="http://schemas.microsoft.com/office/powerpoint/2010/main" val="12325724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0C5FE8-AEEE-D041-9C0F-7B12FE75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Ella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10C107-5061-8E49-9967-C5E55879A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Ella is a 23-year-old with intellectual disability. She would like to use social media to talk to her friends and family. She is also interested in using online dating to find a romantic relationship. Ella is not aware of the dangers of social media use. She also does not know how to combat cyberbullying, predators, being hacked, and scams. </a:t>
            </a:r>
          </a:p>
          <a:p>
            <a:r>
              <a:rPr lang="en-US" dirty="0"/>
              <a:t>What can we do to help Ella use social media and dating apps safely?</a:t>
            </a:r>
          </a:p>
          <a:p>
            <a:r>
              <a:rPr lang="en-US" dirty="0"/>
              <a:t>Which social media platforms or apps should she use? </a:t>
            </a:r>
          </a:p>
          <a:p>
            <a:r>
              <a:rPr lang="en-US" b="1" dirty="0"/>
              <a:t>What strategies can we use to help Ella build and maintain positive </a:t>
            </a:r>
            <a:r>
              <a:rPr lang="en-US" b="1"/>
              <a:t>online relationships?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63567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259CA-F19E-544F-9869-F03EAA40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Revisited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A9A29B-04A2-4FB4-B5BF-684A5F0708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07556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2912-E664-CD47-B72D-B978E3E91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Key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E31E0-5873-CC41-ACD4-788DD3B65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2393841"/>
            <a:ext cx="10515600" cy="4251960"/>
          </a:xfrm>
        </p:spPr>
        <p:txBody>
          <a:bodyPr>
            <a:normAutofit/>
          </a:bodyPr>
          <a:lstStyle/>
          <a:p>
            <a:r>
              <a:rPr lang="en-US" sz="3200" dirty="0" err="1"/>
              <a:t>Cybersaftey</a:t>
            </a:r>
            <a:r>
              <a:rPr lang="en-US" sz="3200" dirty="0"/>
              <a:t> Resources</a:t>
            </a:r>
          </a:p>
          <a:p>
            <a:pPr lvl="1"/>
            <a:r>
              <a:rPr lang="en-US" sz="2800" dirty="0">
                <a:hlinkClick r:id="rId2"/>
              </a:rPr>
              <a:t>Thorn</a:t>
            </a:r>
            <a:r>
              <a:rPr lang="en-US" sz="2800" dirty="0"/>
              <a:t>- Hits the tough topics (viewing pornography, sexting, etc.)</a:t>
            </a:r>
          </a:p>
          <a:p>
            <a:pPr lvl="1"/>
            <a:r>
              <a:rPr lang="en-US" sz="2800" dirty="0">
                <a:hlinkClick r:id="rId3"/>
              </a:rPr>
              <a:t>Family Online Safety Institute  </a:t>
            </a:r>
            <a:endParaRPr lang="en-US" sz="2800" dirty="0"/>
          </a:p>
          <a:p>
            <a:pPr lvl="1"/>
            <a:r>
              <a:rPr lang="en-US" sz="2800" dirty="0">
                <a:hlinkClick r:id="rId4"/>
              </a:rPr>
              <a:t>iGuardians </a:t>
            </a:r>
            <a:r>
              <a:rPr lang="en-US" sz="2800" dirty="0"/>
              <a:t>(Department of Homeland Security) – hits on cybercrimes, including predators </a:t>
            </a:r>
          </a:p>
          <a:p>
            <a:pPr lvl="1"/>
            <a:r>
              <a:rPr lang="en-US" sz="2800" dirty="0">
                <a:hlinkClick r:id="rId5"/>
              </a:rPr>
              <a:t>NetSmartz</a:t>
            </a:r>
            <a:endParaRPr lang="en-US" sz="2800" dirty="0"/>
          </a:p>
          <a:p>
            <a:pPr lvl="1"/>
            <a:r>
              <a:rPr lang="en-US" sz="2800" dirty="0">
                <a:hlinkClick r:id="rId6"/>
              </a:rPr>
              <a:t>Common Sense Media </a:t>
            </a:r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sz="3200" dirty="0"/>
          </a:p>
          <a:p>
            <a:pPr marL="27432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795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40E82-58BB-BD43-BC6C-C1BED9E7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Poll Time! 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6B607F02-E431-4069-9208-F939EAE7C9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824491"/>
              </p:ext>
            </p:extLst>
          </p:nvPr>
        </p:nvGraphicFramePr>
        <p:xfrm>
          <a:off x="279400" y="2350008"/>
          <a:ext cx="11912600" cy="401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29800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B5A-A455-6347-904A-B35CAE29A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787" y="576941"/>
            <a:ext cx="9841805" cy="1301963"/>
          </a:xfrm>
        </p:spPr>
        <p:txBody>
          <a:bodyPr anchor="b">
            <a:normAutofit fontScale="90000"/>
          </a:bodyPr>
          <a:lstStyle/>
          <a:p>
            <a:r>
              <a:rPr lang="en-US" sz="4600" dirty="0"/>
              <a:t>BE ON THE LOOK OUT! EXCITING THINGS ARE COMING!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F2ADB-7A92-5649-926A-1DD6C764F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738828"/>
            <a:ext cx="6713552" cy="4119172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200" dirty="0"/>
              <a:t>New website resource coming- </a:t>
            </a:r>
            <a:r>
              <a:rPr lang="en-US" sz="2200" dirty="0">
                <a:highlight>
                  <a:srgbClr val="FFFF00"/>
                </a:highlight>
              </a:rPr>
              <a:t>Digital Citizenship 4 All</a:t>
            </a:r>
          </a:p>
          <a:p>
            <a:pPr lvl="1"/>
            <a:r>
              <a:rPr lang="en-US" sz="2200" dirty="0"/>
              <a:t>Hold all resources created for teaching digital literacy to individuals with disabilities</a:t>
            </a:r>
          </a:p>
          <a:p>
            <a:pPr lvl="2"/>
            <a:r>
              <a:rPr lang="en-US" sz="2200" dirty="0"/>
              <a:t>Parent(s)/guardian(s)/caregiver(s)</a:t>
            </a:r>
          </a:p>
          <a:p>
            <a:pPr lvl="2"/>
            <a:r>
              <a:rPr lang="en-US" sz="2200" dirty="0"/>
              <a:t>Educator</a:t>
            </a:r>
          </a:p>
          <a:p>
            <a:pPr lvl="2"/>
            <a:r>
              <a:rPr lang="en-US" sz="2200" dirty="0"/>
              <a:t>Student</a:t>
            </a:r>
          </a:p>
          <a:p>
            <a:pPr lvl="2"/>
            <a:r>
              <a:rPr lang="en-US" sz="2200" dirty="0"/>
              <a:t>Advocate</a:t>
            </a:r>
          </a:p>
          <a:p>
            <a:endParaRPr lang="en-US" sz="2200" dirty="0"/>
          </a:p>
          <a:p>
            <a:r>
              <a:rPr lang="en-US" sz="2200" dirty="0"/>
              <a:t>Want access when it is released to public? Send email to </a:t>
            </a:r>
            <a:r>
              <a:rPr lang="en-US" sz="2200" dirty="0">
                <a:hlinkClick r:id="rId2"/>
              </a:rPr>
              <a:t>maryjo.krile@eku.edu</a:t>
            </a:r>
            <a:r>
              <a:rPr lang="en-US" sz="2200" dirty="0"/>
              <a:t> and your name will be put on the listserv!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A55E9091-723E-D649-BB07-7682DEABAA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894" r="903" b="3"/>
          <a:stretch/>
        </p:blipFill>
        <p:spPr>
          <a:xfrm>
            <a:off x="8029184" y="2618674"/>
            <a:ext cx="3412174" cy="354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701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99FFC-531C-534D-9B41-7FAF32994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439" y="-225777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Questions?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5DA7E-83D3-0C44-8873-FF8541265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Email: maryjo.krile@eku.edu</a:t>
            </a:r>
          </a:p>
        </p:txBody>
      </p:sp>
      <p:pic>
        <p:nvPicPr>
          <p:cNvPr id="5" name="Picture 4" descr="Colourful envelopes">
            <a:extLst>
              <a:ext uri="{FF2B5EF4-FFF2-40B4-BE49-F238E27FC236}">
                <a16:creationId xmlns:a16="http://schemas.microsoft.com/office/drawing/2014/main" id="{492843C4-6F05-416F-B41A-30F93070E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58" r="1568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5482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AC7C-8CAE-9C46-B728-4F316D6F3C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Online Relationships &amp; Contacts</a:t>
            </a:r>
          </a:p>
        </p:txBody>
      </p:sp>
    </p:spTree>
    <p:extLst>
      <p:ext uri="{BB962C8B-B14F-4D97-AF65-F5344CB8AC3E}">
        <p14:creationId xmlns:p14="http://schemas.microsoft.com/office/powerpoint/2010/main" val="3498700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AAE36-FCFC-C041-8A60-6C2869C00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Online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AC6EF-592C-3F46-823A-B1B7AB8B0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Mutual relationships</a:t>
            </a:r>
          </a:p>
          <a:p>
            <a:pPr lvl="1"/>
            <a:r>
              <a:rPr lang="en-US" dirty="0"/>
              <a:t>Friends and families</a:t>
            </a:r>
          </a:p>
          <a:p>
            <a:pPr lvl="1"/>
            <a:r>
              <a:rPr lang="en-US" dirty="0"/>
              <a:t>Strangers who share similar likes, interests, or characteristics</a:t>
            </a:r>
          </a:p>
          <a:p>
            <a:r>
              <a:rPr lang="en-US" dirty="0"/>
              <a:t>Romantic relationships </a:t>
            </a:r>
          </a:p>
          <a:p>
            <a:pPr lvl="1"/>
            <a:r>
              <a:rPr lang="en-US" dirty="0"/>
              <a:t>Purely online dating </a:t>
            </a:r>
          </a:p>
          <a:p>
            <a:pPr lvl="1"/>
            <a:r>
              <a:rPr lang="en-US" dirty="0"/>
              <a:t>Online dating that eventually transitions to in-person dating</a:t>
            </a:r>
          </a:p>
        </p:txBody>
      </p:sp>
    </p:spTree>
    <p:extLst>
      <p:ext uri="{BB962C8B-B14F-4D97-AF65-F5344CB8AC3E}">
        <p14:creationId xmlns:p14="http://schemas.microsoft.com/office/powerpoint/2010/main" val="3626660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2373C-2E2C-9949-8F32-B5633700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Contacts that SHOULD be Had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7EE31EB-822D-454D-859B-44CB4187C8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561623"/>
              </p:ext>
            </p:extLst>
          </p:nvPr>
        </p:nvGraphicFramePr>
        <p:xfrm>
          <a:off x="848377" y="2431372"/>
          <a:ext cx="10495245" cy="380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C69F88D-2A3B-9042-B6CB-113D0C7BE2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7280" y="5202811"/>
            <a:ext cx="1412283" cy="12257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125BA-3CBC-AF4B-980E-ABDC01DD51AC}"/>
              </a:ext>
            </a:extLst>
          </p:cNvPr>
          <p:cNvSpPr txBox="1"/>
          <p:nvPr/>
        </p:nvSpPr>
        <p:spPr>
          <a:xfrm>
            <a:off x="7246082" y="6428565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Verified Celebrity</a:t>
            </a:r>
          </a:p>
        </p:txBody>
      </p:sp>
    </p:spTree>
    <p:extLst>
      <p:ext uri="{BB962C8B-B14F-4D97-AF65-F5344CB8AC3E}">
        <p14:creationId xmlns:p14="http://schemas.microsoft.com/office/powerpoint/2010/main" val="2397097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2221E2-0141-784E-9365-67E39A99C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05" y="2099733"/>
            <a:ext cx="8825658" cy="267764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Good, The Bad, and The Ugly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2AF77B7-6330-9343-BA8C-7777A06D2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05" y="5056780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Social Media and Dating Apps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93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{F84FF370-FD90-2348-A4B2-BA589681B461}tf10001076</Template>
  <TotalTime>950</TotalTime>
  <Words>2842</Words>
  <Application>Microsoft Office PowerPoint</Application>
  <PresentationFormat>Widescreen</PresentationFormat>
  <Paragraphs>360</Paragraphs>
  <Slides>51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Century Gothic</vt:lpstr>
      <vt:lpstr>Wingdings 3</vt:lpstr>
      <vt:lpstr>Ion Boardroom</vt:lpstr>
      <vt:lpstr>Safely Navigating Online Relationships:  Strategies for Supporting Adults with IDD in Safely Engaging in Online Relationships </vt:lpstr>
      <vt:lpstr>Your Presenter! </vt:lpstr>
      <vt:lpstr>Agenda</vt:lpstr>
      <vt:lpstr>Poll Time! </vt:lpstr>
      <vt:lpstr>Poll Time! </vt:lpstr>
      <vt:lpstr>Online Relationships &amp; Contacts</vt:lpstr>
      <vt:lpstr>Types of Online Relationships</vt:lpstr>
      <vt:lpstr>Online Contacts that SHOULD be Had</vt:lpstr>
      <vt:lpstr>The Good, The Bad, and The Ugly</vt:lpstr>
      <vt:lpstr>Case Study! </vt:lpstr>
      <vt:lpstr>What is Social Media? </vt:lpstr>
      <vt:lpstr>Benefits of Social Media and Dating App Use </vt:lpstr>
      <vt:lpstr>Risks of Social Media and Dating App Use</vt:lpstr>
      <vt:lpstr>What Makes Social Media and Dating Platforms Dangerous? </vt:lpstr>
      <vt:lpstr>Social Media Platforms: Safe vs. Dangerous </vt:lpstr>
      <vt:lpstr>Dating Apps</vt:lpstr>
      <vt:lpstr>What to Look for in a Dating App</vt:lpstr>
      <vt:lpstr>Revisiting Ella</vt:lpstr>
      <vt:lpstr>Strategies for Interacting safely when online</vt:lpstr>
      <vt:lpstr>Using Privacy Settings </vt:lpstr>
      <vt:lpstr>Using Visual Checklists </vt:lpstr>
      <vt:lpstr>Providing a Safe Place for Conversations: Top Three Trusted</vt:lpstr>
      <vt:lpstr>Creating Safe Opportunities for Practice</vt:lpstr>
      <vt:lpstr>PowerPoint Presentation</vt:lpstr>
      <vt:lpstr>PowerPoint Presentation</vt:lpstr>
      <vt:lpstr>Graphic Organizers</vt:lpstr>
      <vt:lpstr>Being Honest and Not Afraid to “Go There” </vt:lpstr>
      <vt:lpstr>Modeling </vt:lpstr>
      <vt:lpstr>Spotting Predators: Predator Behavior</vt:lpstr>
      <vt:lpstr>Addressing Predators </vt:lpstr>
      <vt:lpstr>Addressing Predators: Meeting Someone In-Person </vt:lpstr>
      <vt:lpstr>Addressing Cyberbullying</vt:lpstr>
      <vt:lpstr>Frequent Review </vt:lpstr>
      <vt:lpstr>Use of Monitoring </vt:lpstr>
      <vt:lpstr>Blocking &amp; Reporting</vt:lpstr>
      <vt:lpstr>Revisiting Ella</vt:lpstr>
      <vt:lpstr>Digital Boundaries</vt:lpstr>
      <vt:lpstr>What are Digital Boundaries? </vt:lpstr>
      <vt:lpstr>Sexting: When is it Safe? </vt:lpstr>
      <vt:lpstr>What to Share Online </vt:lpstr>
      <vt:lpstr>Someone is Harassing, Cyberbullying, Sharing Inappropriate/Bothersome Content </vt:lpstr>
      <vt:lpstr>Social Media: YOU Have the Power</vt:lpstr>
      <vt:lpstr>Balancing Real Life with Virtual Life</vt:lpstr>
      <vt:lpstr>Maintaining Good Online Relationships</vt:lpstr>
      <vt:lpstr>Teaching Appropriate Amount of Contact</vt:lpstr>
      <vt:lpstr>Initiating Online Conversations </vt:lpstr>
      <vt:lpstr>Revisiting Ella </vt:lpstr>
      <vt:lpstr>Agenda Revisited</vt:lpstr>
      <vt:lpstr>Key Resources </vt:lpstr>
      <vt:lpstr>BE ON THE LOOK OUT! EXCITING THINGS ARE COMING!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Boundaries, Opportunities, and Safety: Supporting Someone with I/DD to Safely Enhance Their Friendships and Relationships Online</dc:title>
  <dc:creator>Krile, Mary Jo</dc:creator>
  <cp:lastModifiedBy>Meghan Shreve</cp:lastModifiedBy>
  <cp:revision>61</cp:revision>
  <dcterms:created xsi:type="dcterms:W3CDTF">2021-06-14T16:33:51Z</dcterms:created>
  <dcterms:modified xsi:type="dcterms:W3CDTF">2022-04-11T18:10:17Z</dcterms:modified>
</cp:coreProperties>
</file>