
<file path=[Content_Types].xml><?xml version="1.0" encoding="utf-8"?>
<Types xmlns="http://schemas.openxmlformats.org/package/2006/content-types">
  <Default Extension="png" ContentType="image/png"/>
  <Default Extension="svg" ContentType="image/svg+xml"/>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diagrams/data7.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2.xml" ContentType="application/vnd.openxmlformats-officedocument.drawingml.diagramData+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1.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layout7.xml" ContentType="application/vnd.openxmlformats-officedocument.drawingml.diagramLayout+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quickStyle7.xml" ContentType="application/vnd.openxmlformats-officedocument.drawingml.diagramStyle+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colors7.xml" ContentType="application/vnd.openxmlformats-officedocument.drawingml.diagramColors+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quickStyle3.xml" ContentType="application/vnd.openxmlformats-officedocument.drawingml.diagramStyl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colors6.xml" ContentType="application/vnd.openxmlformats-officedocument.drawingml.diagramColors+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63" r:id="rId7"/>
    <p:sldId id="258" r:id="rId8"/>
    <p:sldId id="277" r:id="rId9"/>
    <p:sldId id="259" r:id="rId10"/>
    <p:sldId id="260" r:id="rId11"/>
    <p:sldId id="269" r:id="rId12"/>
    <p:sldId id="266" r:id="rId13"/>
    <p:sldId id="273" r:id="rId14"/>
    <p:sldId id="261" r:id="rId15"/>
    <p:sldId id="262" r:id="rId16"/>
    <p:sldId id="274" r:id="rId17"/>
    <p:sldId id="276" r:id="rId18"/>
    <p:sldId id="265" r:id="rId19"/>
    <p:sldId id="264" r:id="rId20"/>
    <p:sldId id="267" r:id="rId21"/>
    <p:sldId id="268" r:id="rId22"/>
    <p:sldId id="271" r:id="rId23"/>
    <p:sldId id="272" r:id="rId24"/>
    <p:sldId id="270" r:id="rId25"/>
    <p:sldId id="278"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643D3-BC16-42B0-92C8-67BDF627F10A}" v="624" dt="2022-01-11T19:42:19.6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957" autoAdjust="0"/>
  </p:normalViewPr>
  <p:slideViewPr>
    <p:cSldViewPr snapToGrid="0">
      <p:cViewPr varScale="1">
        <p:scale>
          <a:sx n="74" d="100"/>
          <a:sy n="74" d="100"/>
        </p:scale>
        <p:origin x="104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diagrams/_rels/data10.xml.rels><?xml version="1.0" encoding="UTF-8" standalone="yes"?>
<Relationships xmlns="http://schemas.openxmlformats.org/package/2006/relationships"><Relationship Id="rId1" Type="http://schemas.openxmlformats.org/officeDocument/2006/relationships/hyperlink" Target="https://www.bls.gov/iag/tgs/iag_index_naics.htm"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https://www.bls.gov/iag/tgs/iag_index_naics.htm"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A48C45-5635-45B8-9EB2-DC7E152FAED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4A1F54DD-437D-4B4A-AD55-D8D91221BF9E}">
      <dgm:prSet/>
      <dgm:spPr/>
      <dgm:t>
        <a:bodyPr/>
        <a:lstStyle/>
        <a:p>
          <a:r>
            <a:rPr lang="en-US" dirty="0"/>
            <a:t>Created in 1970</a:t>
          </a:r>
        </a:p>
      </dgm:t>
    </dgm:pt>
    <dgm:pt modelId="{C8A61A31-BA06-4533-8B7F-4D4F292E4339}" type="parTrans" cxnId="{5323EAE6-C422-447D-BAF7-499DA31F11A0}">
      <dgm:prSet/>
      <dgm:spPr/>
      <dgm:t>
        <a:bodyPr/>
        <a:lstStyle/>
        <a:p>
          <a:endParaRPr lang="en-US"/>
        </a:p>
      </dgm:t>
    </dgm:pt>
    <dgm:pt modelId="{EEF89D34-1E46-49E3-BD40-3057E4153A70}" type="sibTrans" cxnId="{5323EAE6-C422-447D-BAF7-499DA31F11A0}">
      <dgm:prSet/>
      <dgm:spPr/>
      <dgm:t>
        <a:bodyPr/>
        <a:lstStyle/>
        <a:p>
          <a:endParaRPr lang="en-US"/>
        </a:p>
      </dgm:t>
    </dgm:pt>
    <dgm:pt modelId="{7E938CCB-EF14-40EF-8B05-1AE3B5782913}">
      <dgm:prSet/>
      <dgm:spPr/>
      <dgm:t>
        <a:bodyPr/>
        <a:lstStyle/>
        <a:p>
          <a:r>
            <a:rPr lang="en-US" dirty="0"/>
            <a:t>Exempt Business</a:t>
          </a:r>
        </a:p>
      </dgm:t>
    </dgm:pt>
    <dgm:pt modelId="{12D5825F-88E5-4B52-8227-2E5C41662A0B}" type="parTrans" cxnId="{8D841157-BAB3-4E3A-B2F8-AB7A88E81B8E}">
      <dgm:prSet/>
      <dgm:spPr/>
      <dgm:t>
        <a:bodyPr/>
        <a:lstStyle/>
        <a:p>
          <a:endParaRPr lang="en-US"/>
        </a:p>
      </dgm:t>
    </dgm:pt>
    <dgm:pt modelId="{0F479B68-30F3-4D7B-ACF1-7D97A6F6556E}" type="sibTrans" cxnId="{8D841157-BAB3-4E3A-B2F8-AB7A88E81B8E}">
      <dgm:prSet/>
      <dgm:spPr/>
      <dgm:t>
        <a:bodyPr/>
        <a:lstStyle/>
        <a:p>
          <a:endParaRPr lang="en-US"/>
        </a:p>
      </dgm:t>
    </dgm:pt>
    <dgm:pt modelId="{60BBBAFF-6F30-4D21-94D1-123170C66D81}">
      <dgm:prSet/>
      <dgm:spPr/>
      <dgm:t>
        <a:bodyPr/>
        <a:lstStyle/>
        <a:p>
          <a:r>
            <a:rPr lang="en-US" dirty="0"/>
            <a:t>State Plans – currently 22 States </a:t>
          </a:r>
        </a:p>
      </dgm:t>
    </dgm:pt>
    <dgm:pt modelId="{507E7096-7C03-4722-97DA-3AD1D74D012A}" type="parTrans" cxnId="{51449DAD-9FC8-4C65-B5E7-681FB28B4444}">
      <dgm:prSet/>
      <dgm:spPr/>
      <dgm:t>
        <a:bodyPr/>
        <a:lstStyle/>
        <a:p>
          <a:endParaRPr lang="en-US"/>
        </a:p>
      </dgm:t>
    </dgm:pt>
    <dgm:pt modelId="{56AB5D25-BBB9-46FB-8B58-AAB9F002A664}" type="sibTrans" cxnId="{51449DAD-9FC8-4C65-B5E7-681FB28B4444}">
      <dgm:prSet/>
      <dgm:spPr/>
      <dgm:t>
        <a:bodyPr/>
        <a:lstStyle/>
        <a:p>
          <a:endParaRPr lang="en-US"/>
        </a:p>
      </dgm:t>
    </dgm:pt>
    <dgm:pt modelId="{76C9DEFB-2F46-48DB-91DC-2A908E5E8510}">
      <dgm:prSet/>
      <dgm:spPr/>
      <dgm:t>
        <a:bodyPr/>
        <a:lstStyle/>
        <a:p>
          <a:r>
            <a:rPr lang="en-US" dirty="0"/>
            <a:t>Inspection Process</a:t>
          </a:r>
        </a:p>
      </dgm:t>
    </dgm:pt>
    <dgm:pt modelId="{4FEBD43B-8084-4680-9A7B-7418D6960287}" type="parTrans" cxnId="{7349446A-E767-4132-A60E-CB08B5577A7B}">
      <dgm:prSet/>
      <dgm:spPr/>
      <dgm:t>
        <a:bodyPr/>
        <a:lstStyle/>
        <a:p>
          <a:endParaRPr lang="en-US"/>
        </a:p>
      </dgm:t>
    </dgm:pt>
    <dgm:pt modelId="{D8809202-C49E-4B55-A4A6-FAEDDD28EA64}" type="sibTrans" cxnId="{7349446A-E767-4132-A60E-CB08B5577A7B}">
      <dgm:prSet/>
      <dgm:spPr/>
      <dgm:t>
        <a:bodyPr/>
        <a:lstStyle/>
        <a:p>
          <a:endParaRPr lang="en-US"/>
        </a:p>
      </dgm:t>
    </dgm:pt>
    <dgm:pt modelId="{BB17BE25-B385-47E7-81F9-CBCC6A08B921}">
      <dgm:prSet/>
      <dgm:spPr/>
      <dgm:t>
        <a:bodyPr/>
        <a:lstStyle/>
        <a:p>
          <a:r>
            <a:rPr lang="en-US" dirty="0"/>
            <a:t>Emphasis Programs</a:t>
          </a:r>
        </a:p>
      </dgm:t>
    </dgm:pt>
    <dgm:pt modelId="{C00D9CB3-BB5C-4D29-8C88-62682E3C200A}" type="parTrans" cxnId="{786E9673-EA09-4989-A2B4-505EEF888069}">
      <dgm:prSet/>
      <dgm:spPr/>
      <dgm:t>
        <a:bodyPr/>
        <a:lstStyle/>
        <a:p>
          <a:endParaRPr lang="en-US"/>
        </a:p>
      </dgm:t>
    </dgm:pt>
    <dgm:pt modelId="{F54BC9FF-26CC-4B09-BF91-C985A9702326}" type="sibTrans" cxnId="{786E9673-EA09-4989-A2B4-505EEF888069}">
      <dgm:prSet/>
      <dgm:spPr/>
      <dgm:t>
        <a:bodyPr/>
        <a:lstStyle/>
        <a:p>
          <a:endParaRPr lang="en-US"/>
        </a:p>
      </dgm:t>
    </dgm:pt>
    <dgm:pt modelId="{A6A89BF8-1594-4DD7-9719-9393F25FF6B3}" type="pres">
      <dgm:prSet presAssocID="{70A48C45-5635-45B8-9EB2-DC7E152FAED6}" presName="vert0" presStyleCnt="0">
        <dgm:presLayoutVars>
          <dgm:dir/>
          <dgm:animOne val="branch"/>
          <dgm:animLvl val="lvl"/>
        </dgm:presLayoutVars>
      </dgm:prSet>
      <dgm:spPr/>
    </dgm:pt>
    <dgm:pt modelId="{725DE9B6-155D-4071-B03B-E0DB456276F5}" type="pres">
      <dgm:prSet presAssocID="{4A1F54DD-437D-4B4A-AD55-D8D91221BF9E}" presName="thickLine" presStyleLbl="alignNode1" presStyleIdx="0" presStyleCnt="5"/>
      <dgm:spPr/>
    </dgm:pt>
    <dgm:pt modelId="{F5EEE1A2-83F1-4815-855A-AC580A517D7A}" type="pres">
      <dgm:prSet presAssocID="{4A1F54DD-437D-4B4A-AD55-D8D91221BF9E}" presName="horz1" presStyleCnt="0"/>
      <dgm:spPr/>
    </dgm:pt>
    <dgm:pt modelId="{12C51F6B-72EA-49EF-8F57-77AF49E2FC1E}" type="pres">
      <dgm:prSet presAssocID="{4A1F54DD-437D-4B4A-AD55-D8D91221BF9E}" presName="tx1" presStyleLbl="revTx" presStyleIdx="0" presStyleCnt="5"/>
      <dgm:spPr/>
    </dgm:pt>
    <dgm:pt modelId="{5E161A6E-1445-47AD-AA26-A622D3ED8E01}" type="pres">
      <dgm:prSet presAssocID="{4A1F54DD-437D-4B4A-AD55-D8D91221BF9E}" presName="vert1" presStyleCnt="0"/>
      <dgm:spPr/>
    </dgm:pt>
    <dgm:pt modelId="{702FF074-A3A3-4C43-91F2-22952B475803}" type="pres">
      <dgm:prSet presAssocID="{7E938CCB-EF14-40EF-8B05-1AE3B5782913}" presName="thickLine" presStyleLbl="alignNode1" presStyleIdx="1" presStyleCnt="5"/>
      <dgm:spPr/>
    </dgm:pt>
    <dgm:pt modelId="{BAA32EC9-5387-4B1F-AD9E-A8548A74C8A2}" type="pres">
      <dgm:prSet presAssocID="{7E938CCB-EF14-40EF-8B05-1AE3B5782913}" presName="horz1" presStyleCnt="0"/>
      <dgm:spPr/>
    </dgm:pt>
    <dgm:pt modelId="{4C1B9808-76BD-41CC-9B7E-B74AB52AA52F}" type="pres">
      <dgm:prSet presAssocID="{7E938CCB-EF14-40EF-8B05-1AE3B5782913}" presName="tx1" presStyleLbl="revTx" presStyleIdx="1" presStyleCnt="5"/>
      <dgm:spPr/>
    </dgm:pt>
    <dgm:pt modelId="{C736E6FC-2E1F-46C7-8F9E-1B7AC80CCE5A}" type="pres">
      <dgm:prSet presAssocID="{7E938CCB-EF14-40EF-8B05-1AE3B5782913}" presName="vert1" presStyleCnt="0"/>
      <dgm:spPr/>
    </dgm:pt>
    <dgm:pt modelId="{C14AB4E9-B300-4AFB-BAB1-93B86290AEAE}" type="pres">
      <dgm:prSet presAssocID="{60BBBAFF-6F30-4D21-94D1-123170C66D81}" presName="thickLine" presStyleLbl="alignNode1" presStyleIdx="2" presStyleCnt="5"/>
      <dgm:spPr/>
    </dgm:pt>
    <dgm:pt modelId="{18FA8089-BC09-4CD2-ABE0-86ECCC3B00D4}" type="pres">
      <dgm:prSet presAssocID="{60BBBAFF-6F30-4D21-94D1-123170C66D81}" presName="horz1" presStyleCnt="0"/>
      <dgm:spPr/>
    </dgm:pt>
    <dgm:pt modelId="{D4FCE299-5258-4153-A6FE-C386AE71C92D}" type="pres">
      <dgm:prSet presAssocID="{60BBBAFF-6F30-4D21-94D1-123170C66D81}" presName="tx1" presStyleLbl="revTx" presStyleIdx="2" presStyleCnt="5"/>
      <dgm:spPr/>
    </dgm:pt>
    <dgm:pt modelId="{D7F99F9D-79E9-48E6-A331-E0F825B1E087}" type="pres">
      <dgm:prSet presAssocID="{60BBBAFF-6F30-4D21-94D1-123170C66D81}" presName="vert1" presStyleCnt="0"/>
      <dgm:spPr/>
    </dgm:pt>
    <dgm:pt modelId="{A6DE57D9-D19C-4B2D-BEEF-198976188CBB}" type="pres">
      <dgm:prSet presAssocID="{76C9DEFB-2F46-48DB-91DC-2A908E5E8510}" presName="thickLine" presStyleLbl="alignNode1" presStyleIdx="3" presStyleCnt="5"/>
      <dgm:spPr/>
    </dgm:pt>
    <dgm:pt modelId="{225F7505-CACB-4850-91F7-3DEDFF7A1A92}" type="pres">
      <dgm:prSet presAssocID="{76C9DEFB-2F46-48DB-91DC-2A908E5E8510}" presName="horz1" presStyleCnt="0"/>
      <dgm:spPr/>
    </dgm:pt>
    <dgm:pt modelId="{90271DA1-0441-48FC-AD5A-D33D40CF0EC9}" type="pres">
      <dgm:prSet presAssocID="{76C9DEFB-2F46-48DB-91DC-2A908E5E8510}" presName="tx1" presStyleLbl="revTx" presStyleIdx="3" presStyleCnt="5"/>
      <dgm:spPr/>
    </dgm:pt>
    <dgm:pt modelId="{BF3F8E50-A5EE-4813-8706-A85AD2E22358}" type="pres">
      <dgm:prSet presAssocID="{76C9DEFB-2F46-48DB-91DC-2A908E5E8510}" presName="vert1" presStyleCnt="0"/>
      <dgm:spPr/>
    </dgm:pt>
    <dgm:pt modelId="{30E6539E-8A67-49C1-8CFA-806FAED58D00}" type="pres">
      <dgm:prSet presAssocID="{BB17BE25-B385-47E7-81F9-CBCC6A08B921}" presName="thickLine" presStyleLbl="alignNode1" presStyleIdx="4" presStyleCnt="5"/>
      <dgm:spPr/>
    </dgm:pt>
    <dgm:pt modelId="{BBC68101-EB3F-40E1-A8C5-4C4020D6113B}" type="pres">
      <dgm:prSet presAssocID="{BB17BE25-B385-47E7-81F9-CBCC6A08B921}" presName="horz1" presStyleCnt="0"/>
      <dgm:spPr/>
    </dgm:pt>
    <dgm:pt modelId="{3CC2BF68-2E43-4859-85D2-57BECDD4F711}" type="pres">
      <dgm:prSet presAssocID="{BB17BE25-B385-47E7-81F9-CBCC6A08B921}" presName="tx1" presStyleLbl="revTx" presStyleIdx="4" presStyleCnt="5"/>
      <dgm:spPr/>
    </dgm:pt>
    <dgm:pt modelId="{2FF2FD8C-1496-439A-86C2-2BB0370A6A08}" type="pres">
      <dgm:prSet presAssocID="{BB17BE25-B385-47E7-81F9-CBCC6A08B921}" presName="vert1" presStyleCnt="0"/>
      <dgm:spPr/>
    </dgm:pt>
  </dgm:ptLst>
  <dgm:cxnLst>
    <dgm:cxn modelId="{F8312B3E-1B50-4350-A7EC-19CF24C17AB6}" type="presOf" srcId="{BB17BE25-B385-47E7-81F9-CBCC6A08B921}" destId="{3CC2BF68-2E43-4859-85D2-57BECDD4F711}" srcOrd="0" destOrd="0" presId="urn:microsoft.com/office/officeart/2008/layout/LinedList"/>
    <dgm:cxn modelId="{7349446A-E767-4132-A60E-CB08B5577A7B}" srcId="{70A48C45-5635-45B8-9EB2-DC7E152FAED6}" destId="{76C9DEFB-2F46-48DB-91DC-2A908E5E8510}" srcOrd="3" destOrd="0" parTransId="{4FEBD43B-8084-4680-9A7B-7418D6960287}" sibTransId="{D8809202-C49E-4B55-A4A6-FAEDDD28EA64}"/>
    <dgm:cxn modelId="{786E9673-EA09-4989-A2B4-505EEF888069}" srcId="{70A48C45-5635-45B8-9EB2-DC7E152FAED6}" destId="{BB17BE25-B385-47E7-81F9-CBCC6A08B921}" srcOrd="4" destOrd="0" parTransId="{C00D9CB3-BB5C-4D29-8C88-62682E3C200A}" sibTransId="{F54BC9FF-26CC-4B09-BF91-C985A9702326}"/>
    <dgm:cxn modelId="{8D841157-BAB3-4E3A-B2F8-AB7A88E81B8E}" srcId="{70A48C45-5635-45B8-9EB2-DC7E152FAED6}" destId="{7E938CCB-EF14-40EF-8B05-1AE3B5782913}" srcOrd="1" destOrd="0" parTransId="{12D5825F-88E5-4B52-8227-2E5C41662A0B}" sibTransId="{0F479B68-30F3-4D7B-ACF1-7D97A6F6556E}"/>
    <dgm:cxn modelId="{FDDE5F82-137A-4315-88C4-52D4B4C67C1C}" type="presOf" srcId="{7E938CCB-EF14-40EF-8B05-1AE3B5782913}" destId="{4C1B9808-76BD-41CC-9B7E-B74AB52AA52F}" srcOrd="0" destOrd="0" presId="urn:microsoft.com/office/officeart/2008/layout/LinedList"/>
    <dgm:cxn modelId="{51449DAD-9FC8-4C65-B5E7-681FB28B4444}" srcId="{70A48C45-5635-45B8-9EB2-DC7E152FAED6}" destId="{60BBBAFF-6F30-4D21-94D1-123170C66D81}" srcOrd="2" destOrd="0" parTransId="{507E7096-7C03-4722-97DA-3AD1D74D012A}" sibTransId="{56AB5D25-BBB9-46FB-8B58-AAB9F002A664}"/>
    <dgm:cxn modelId="{E92130B1-817E-435E-889E-C23FB4235DE8}" type="presOf" srcId="{76C9DEFB-2F46-48DB-91DC-2A908E5E8510}" destId="{90271DA1-0441-48FC-AD5A-D33D40CF0EC9}" srcOrd="0" destOrd="0" presId="urn:microsoft.com/office/officeart/2008/layout/LinedList"/>
    <dgm:cxn modelId="{F30E1AD0-3417-4CB2-B688-191321535516}" type="presOf" srcId="{60BBBAFF-6F30-4D21-94D1-123170C66D81}" destId="{D4FCE299-5258-4153-A6FE-C386AE71C92D}" srcOrd="0" destOrd="0" presId="urn:microsoft.com/office/officeart/2008/layout/LinedList"/>
    <dgm:cxn modelId="{1F8A31DE-D103-4DEB-A922-CA0A5DE9F4BD}" type="presOf" srcId="{4A1F54DD-437D-4B4A-AD55-D8D91221BF9E}" destId="{12C51F6B-72EA-49EF-8F57-77AF49E2FC1E}" srcOrd="0" destOrd="0" presId="urn:microsoft.com/office/officeart/2008/layout/LinedList"/>
    <dgm:cxn modelId="{5323EAE6-C422-447D-BAF7-499DA31F11A0}" srcId="{70A48C45-5635-45B8-9EB2-DC7E152FAED6}" destId="{4A1F54DD-437D-4B4A-AD55-D8D91221BF9E}" srcOrd="0" destOrd="0" parTransId="{C8A61A31-BA06-4533-8B7F-4D4F292E4339}" sibTransId="{EEF89D34-1E46-49E3-BD40-3057E4153A70}"/>
    <dgm:cxn modelId="{19AE4AEA-FD32-4872-B034-A6BFEE336150}" type="presOf" srcId="{70A48C45-5635-45B8-9EB2-DC7E152FAED6}" destId="{A6A89BF8-1594-4DD7-9719-9393F25FF6B3}" srcOrd="0" destOrd="0" presId="urn:microsoft.com/office/officeart/2008/layout/LinedList"/>
    <dgm:cxn modelId="{022372F6-7177-4767-B0DA-709E7A0ED390}" type="presParOf" srcId="{A6A89BF8-1594-4DD7-9719-9393F25FF6B3}" destId="{725DE9B6-155D-4071-B03B-E0DB456276F5}" srcOrd="0" destOrd="0" presId="urn:microsoft.com/office/officeart/2008/layout/LinedList"/>
    <dgm:cxn modelId="{204239DF-F3D1-44E6-B758-1E1E767921E1}" type="presParOf" srcId="{A6A89BF8-1594-4DD7-9719-9393F25FF6B3}" destId="{F5EEE1A2-83F1-4815-855A-AC580A517D7A}" srcOrd="1" destOrd="0" presId="urn:microsoft.com/office/officeart/2008/layout/LinedList"/>
    <dgm:cxn modelId="{BC870DA9-FF95-4DC7-9949-59B5355B69A8}" type="presParOf" srcId="{F5EEE1A2-83F1-4815-855A-AC580A517D7A}" destId="{12C51F6B-72EA-49EF-8F57-77AF49E2FC1E}" srcOrd="0" destOrd="0" presId="urn:microsoft.com/office/officeart/2008/layout/LinedList"/>
    <dgm:cxn modelId="{06E2328D-5B72-4B05-844C-6DB829CC4381}" type="presParOf" srcId="{F5EEE1A2-83F1-4815-855A-AC580A517D7A}" destId="{5E161A6E-1445-47AD-AA26-A622D3ED8E01}" srcOrd="1" destOrd="0" presId="urn:microsoft.com/office/officeart/2008/layout/LinedList"/>
    <dgm:cxn modelId="{A2F8B931-C029-4A8E-B355-BE16095BA3C2}" type="presParOf" srcId="{A6A89BF8-1594-4DD7-9719-9393F25FF6B3}" destId="{702FF074-A3A3-4C43-91F2-22952B475803}" srcOrd="2" destOrd="0" presId="urn:microsoft.com/office/officeart/2008/layout/LinedList"/>
    <dgm:cxn modelId="{005D4181-6488-4547-AEF1-61AD14CBA121}" type="presParOf" srcId="{A6A89BF8-1594-4DD7-9719-9393F25FF6B3}" destId="{BAA32EC9-5387-4B1F-AD9E-A8548A74C8A2}" srcOrd="3" destOrd="0" presId="urn:microsoft.com/office/officeart/2008/layout/LinedList"/>
    <dgm:cxn modelId="{4CD676E6-DF1D-4BAC-B28E-064A4CE1CF78}" type="presParOf" srcId="{BAA32EC9-5387-4B1F-AD9E-A8548A74C8A2}" destId="{4C1B9808-76BD-41CC-9B7E-B74AB52AA52F}" srcOrd="0" destOrd="0" presId="urn:microsoft.com/office/officeart/2008/layout/LinedList"/>
    <dgm:cxn modelId="{77FDF4D0-296F-4392-9E25-FB66AEEAC00E}" type="presParOf" srcId="{BAA32EC9-5387-4B1F-AD9E-A8548A74C8A2}" destId="{C736E6FC-2E1F-46C7-8F9E-1B7AC80CCE5A}" srcOrd="1" destOrd="0" presId="urn:microsoft.com/office/officeart/2008/layout/LinedList"/>
    <dgm:cxn modelId="{4601936F-52AA-4207-848F-F9E453490822}" type="presParOf" srcId="{A6A89BF8-1594-4DD7-9719-9393F25FF6B3}" destId="{C14AB4E9-B300-4AFB-BAB1-93B86290AEAE}" srcOrd="4" destOrd="0" presId="urn:microsoft.com/office/officeart/2008/layout/LinedList"/>
    <dgm:cxn modelId="{4095A9B1-84C1-4D44-97FC-8369FC8A337F}" type="presParOf" srcId="{A6A89BF8-1594-4DD7-9719-9393F25FF6B3}" destId="{18FA8089-BC09-4CD2-ABE0-86ECCC3B00D4}" srcOrd="5" destOrd="0" presId="urn:microsoft.com/office/officeart/2008/layout/LinedList"/>
    <dgm:cxn modelId="{62371678-2299-40CB-AED9-4197B6F5575E}" type="presParOf" srcId="{18FA8089-BC09-4CD2-ABE0-86ECCC3B00D4}" destId="{D4FCE299-5258-4153-A6FE-C386AE71C92D}" srcOrd="0" destOrd="0" presId="urn:microsoft.com/office/officeart/2008/layout/LinedList"/>
    <dgm:cxn modelId="{CA82D283-6A43-4339-B83C-CF212223FCB3}" type="presParOf" srcId="{18FA8089-BC09-4CD2-ABE0-86ECCC3B00D4}" destId="{D7F99F9D-79E9-48E6-A331-E0F825B1E087}" srcOrd="1" destOrd="0" presId="urn:microsoft.com/office/officeart/2008/layout/LinedList"/>
    <dgm:cxn modelId="{62115780-1324-454D-B6F8-530AD1A77578}" type="presParOf" srcId="{A6A89BF8-1594-4DD7-9719-9393F25FF6B3}" destId="{A6DE57D9-D19C-4B2D-BEEF-198976188CBB}" srcOrd="6" destOrd="0" presId="urn:microsoft.com/office/officeart/2008/layout/LinedList"/>
    <dgm:cxn modelId="{E64234A5-2F22-436E-843A-662323C4EE80}" type="presParOf" srcId="{A6A89BF8-1594-4DD7-9719-9393F25FF6B3}" destId="{225F7505-CACB-4850-91F7-3DEDFF7A1A92}" srcOrd="7" destOrd="0" presId="urn:microsoft.com/office/officeart/2008/layout/LinedList"/>
    <dgm:cxn modelId="{B0D51061-A0A7-4719-A91E-73FD14FD7475}" type="presParOf" srcId="{225F7505-CACB-4850-91F7-3DEDFF7A1A92}" destId="{90271DA1-0441-48FC-AD5A-D33D40CF0EC9}" srcOrd="0" destOrd="0" presId="urn:microsoft.com/office/officeart/2008/layout/LinedList"/>
    <dgm:cxn modelId="{F28BA572-7618-4992-BD1C-358B01CA996F}" type="presParOf" srcId="{225F7505-CACB-4850-91F7-3DEDFF7A1A92}" destId="{BF3F8E50-A5EE-4813-8706-A85AD2E22358}" srcOrd="1" destOrd="0" presId="urn:microsoft.com/office/officeart/2008/layout/LinedList"/>
    <dgm:cxn modelId="{B3CFC0D4-1AE6-466B-BDC7-65EFB4D42EB6}" type="presParOf" srcId="{A6A89BF8-1594-4DD7-9719-9393F25FF6B3}" destId="{30E6539E-8A67-49C1-8CFA-806FAED58D00}" srcOrd="8" destOrd="0" presId="urn:microsoft.com/office/officeart/2008/layout/LinedList"/>
    <dgm:cxn modelId="{4271A031-E422-4A6A-926B-7AB1089FF479}" type="presParOf" srcId="{A6A89BF8-1594-4DD7-9719-9393F25FF6B3}" destId="{BBC68101-EB3F-40E1-A8C5-4C4020D6113B}" srcOrd="9" destOrd="0" presId="urn:microsoft.com/office/officeart/2008/layout/LinedList"/>
    <dgm:cxn modelId="{70C6048A-4204-44FF-BCB0-A2B31C7827E3}" type="presParOf" srcId="{BBC68101-EB3F-40E1-A8C5-4C4020D6113B}" destId="{3CC2BF68-2E43-4859-85D2-57BECDD4F711}" srcOrd="0" destOrd="0" presId="urn:microsoft.com/office/officeart/2008/layout/LinedList"/>
    <dgm:cxn modelId="{139D3ECF-4D3E-4C26-8B78-ECBF32D6C9C4}" type="presParOf" srcId="{BBC68101-EB3F-40E1-A8C5-4C4020D6113B}" destId="{2FF2FD8C-1496-439A-86C2-2BB0370A6A0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47474F-D273-4BE5-9AC3-B300B63D6EBA}"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7A3DCEE3-BEAA-40DF-8B82-51EBCCE49904}">
      <dgm:prSet/>
      <dgm:spPr/>
      <dgm:t>
        <a:bodyPr/>
        <a:lstStyle/>
        <a:p>
          <a:r>
            <a:rPr lang="en-US" dirty="0"/>
            <a:t>DART – Days Away Restricted or Transfer Rate</a:t>
          </a:r>
        </a:p>
      </dgm:t>
    </dgm:pt>
    <dgm:pt modelId="{B818B79B-16BB-44EB-BD56-95B5B4BE5447}" type="parTrans" cxnId="{8C5224C4-2987-46DD-9179-A1BA80272278}">
      <dgm:prSet/>
      <dgm:spPr/>
      <dgm:t>
        <a:bodyPr/>
        <a:lstStyle/>
        <a:p>
          <a:endParaRPr lang="en-US"/>
        </a:p>
      </dgm:t>
    </dgm:pt>
    <dgm:pt modelId="{09CA4ADB-0F28-45D0-8A83-ED7DF7E153CE}" type="sibTrans" cxnId="{8C5224C4-2987-46DD-9179-A1BA80272278}">
      <dgm:prSet/>
      <dgm:spPr/>
      <dgm:t>
        <a:bodyPr/>
        <a:lstStyle/>
        <a:p>
          <a:endParaRPr lang="en-US"/>
        </a:p>
      </dgm:t>
    </dgm:pt>
    <dgm:pt modelId="{982D0D6A-656A-4185-82A1-A445AAB80EFE}">
      <dgm:prSet/>
      <dgm:spPr/>
      <dgm:t>
        <a:bodyPr/>
        <a:lstStyle/>
        <a:p>
          <a:r>
            <a:rPr lang="en-US" dirty="0"/>
            <a:t>Lower Rate – Good Safety Program  </a:t>
          </a:r>
        </a:p>
      </dgm:t>
    </dgm:pt>
    <dgm:pt modelId="{2763AD20-2EEC-4AE9-84CE-D6A3DBD717F9}" type="parTrans" cxnId="{4C4CC1AE-1AD6-4025-99C2-53B131937425}">
      <dgm:prSet/>
      <dgm:spPr/>
      <dgm:t>
        <a:bodyPr/>
        <a:lstStyle/>
        <a:p>
          <a:endParaRPr lang="en-US"/>
        </a:p>
      </dgm:t>
    </dgm:pt>
    <dgm:pt modelId="{DD89962C-F6C9-4B6A-AB87-F78282A6A3F5}" type="sibTrans" cxnId="{4C4CC1AE-1AD6-4025-99C2-53B131937425}">
      <dgm:prSet/>
      <dgm:spPr/>
      <dgm:t>
        <a:bodyPr/>
        <a:lstStyle/>
        <a:p>
          <a:endParaRPr lang="en-US"/>
        </a:p>
      </dgm:t>
    </dgm:pt>
    <dgm:pt modelId="{F85BD663-90B6-42BE-8882-0EAA15670C27}">
      <dgm:prSet/>
      <dgm:spPr/>
      <dgm:t>
        <a:bodyPr/>
        <a:lstStyle/>
        <a:p>
          <a:r>
            <a:rPr lang="en-US" dirty="0"/>
            <a:t>Compare your rate to Industry Standard</a:t>
          </a:r>
          <a:br>
            <a:rPr lang="en-US" dirty="0"/>
          </a:br>
          <a:r>
            <a:rPr lang="en-US" dirty="0"/>
            <a:t>     </a:t>
          </a:r>
          <a:r>
            <a:rPr lang="en-US" dirty="0">
              <a:hlinkClick xmlns:r="http://schemas.openxmlformats.org/officeDocument/2006/relationships" r:id="rId1"/>
            </a:rPr>
            <a:t>https://www.bls.gov/iag/tgs/iag_index_naics.htm</a:t>
          </a:r>
          <a:endParaRPr lang="en-US" dirty="0"/>
        </a:p>
      </dgm:t>
    </dgm:pt>
    <dgm:pt modelId="{3CCAF797-DC1A-4267-B4EB-6958BC096E1F}" type="parTrans" cxnId="{8303AD20-23AC-4211-A7FD-8ED4898667B5}">
      <dgm:prSet/>
      <dgm:spPr/>
      <dgm:t>
        <a:bodyPr/>
        <a:lstStyle/>
        <a:p>
          <a:endParaRPr lang="en-US"/>
        </a:p>
      </dgm:t>
    </dgm:pt>
    <dgm:pt modelId="{005C8115-7E37-4BC3-81AA-FD0A24BC4722}" type="sibTrans" cxnId="{8303AD20-23AC-4211-A7FD-8ED4898667B5}">
      <dgm:prSet/>
      <dgm:spPr/>
      <dgm:t>
        <a:bodyPr/>
        <a:lstStyle/>
        <a:p>
          <a:endParaRPr lang="en-US"/>
        </a:p>
      </dgm:t>
    </dgm:pt>
    <dgm:pt modelId="{CEC194D1-03DB-4363-B9BC-0B1778716064}">
      <dgm:prSet/>
      <dgm:spPr/>
      <dgm:t>
        <a:bodyPr/>
        <a:lstStyle/>
        <a:p>
          <a:r>
            <a:rPr lang="en-US" dirty="0"/>
            <a:t>LWDII – Lost Work-Day Injury &amp; Illness Rate</a:t>
          </a:r>
        </a:p>
      </dgm:t>
    </dgm:pt>
    <dgm:pt modelId="{D94FC643-D7D0-4305-87C2-DBC0C41A9F40}" type="parTrans" cxnId="{3F406A4D-6E95-43D4-8B44-79BA6456B096}">
      <dgm:prSet/>
      <dgm:spPr/>
      <dgm:t>
        <a:bodyPr/>
        <a:lstStyle/>
        <a:p>
          <a:endParaRPr lang="en-US"/>
        </a:p>
      </dgm:t>
    </dgm:pt>
    <dgm:pt modelId="{08425108-347D-4AFA-B73B-B4FF358566E1}" type="sibTrans" cxnId="{3F406A4D-6E95-43D4-8B44-79BA6456B096}">
      <dgm:prSet/>
      <dgm:spPr/>
      <dgm:t>
        <a:bodyPr/>
        <a:lstStyle/>
        <a:p>
          <a:endParaRPr lang="en-US"/>
        </a:p>
      </dgm:t>
    </dgm:pt>
    <dgm:pt modelId="{1978D351-9D80-4753-9290-4C14768C7482}">
      <dgm:prSet/>
      <dgm:spPr/>
      <dgm:t>
        <a:bodyPr/>
        <a:lstStyle/>
        <a:p>
          <a:r>
            <a:rPr lang="en-US" dirty="0"/>
            <a:t>various ways to calculate </a:t>
          </a:r>
        </a:p>
      </dgm:t>
    </dgm:pt>
    <dgm:pt modelId="{D8A5AB76-150A-4237-964D-FE157B1B05A1}" type="parTrans" cxnId="{206CAE68-0CED-4768-8427-A29374666FBB}">
      <dgm:prSet/>
      <dgm:spPr/>
      <dgm:t>
        <a:bodyPr/>
        <a:lstStyle/>
        <a:p>
          <a:endParaRPr lang="en-US"/>
        </a:p>
      </dgm:t>
    </dgm:pt>
    <dgm:pt modelId="{76BEA273-79EC-40C9-A5BA-AAC2744D4A5B}" type="sibTrans" cxnId="{206CAE68-0CED-4768-8427-A29374666FBB}">
      <dgm:prSet/>
      <dgm:spPr/>
      <dgm:t>
        <a:bodyPr/>
        <a:lstStyle/>
        <a:p>
          <a:endParaRPr lang="en-US"/>
        </a:p>
      </dgm:t>
    </dgm:pt>
    <dgm:pt modelId="{7D4BCE84-D3AE-44F6-9195-EF09BD491320}">
      <dgm:prSet/>
      <dgm:spPr/>
      <dgm:t>
        <a:bodyPr/>
        <a:lstStyle/>
        <a:p>
          <a:r>
            <a:rPr lang="en-US" dirty="0"/>
            <a:t>Identifies potential to improve Return To Work Program </a:t>
          </a:r>
        </a:p>
      </dgm:t>
    </dgm:pt>
    <dgm:pt modelId="{DB7127C0-6848-47E4-BE06-F61870191E89}" type="parTrans" cxnId="{0AB15EDB-F2D8-4960-A680-CAF59431D3CD}">
      <dgm:prSet/>
      <dgm:spPr/>
      <dgm:t>
        <a:bodyPr/>
        <a:lstStyle/>
        <a:p>
          <a:endParaRPr lang="en-US"/>
        </a:p>
      </dgm:t>
    </dgm:pt>
    <dgm:pt modelId="{CFAA8E2F-0BCD-4130-BE40-4A7DCECD03AF}" type="sibTrans" cxnId="{0AB15EDB-F2D8-4960-A680-CAF59431D3CD}">
      <dgm:prSet/>
      <dgm:spPr/>
      <dgm:t>
        <a:bodyPr/>
        <a:lstStyle/>
        <a:p>
          <a:endParaRPr lang="en-US"/>
        </a:p>
      </dgm:t>
    </dgm:pt>
    <dgm:pt modelId="{BB30C4A8-5CD6-4540-9DAA-B287E3B1A8DD}" type="pres">
      <dgm:prSet presAssocID="{0E47474F-D273-4BE5-9AC3-B300B63D6EBA}" presName="linear" presStyleCnt="0">
        <dgm:presLayoutVars>
          <dgm:dir/>
          <dgm:animLvl val="lvl"/>
          <dgm:resizeHandles val="exact"/>
        </dgm:presLayoutVars>
      </dgm:prSet>
      <dgm:spPr/>
    </dgm:pt>
    <dgm:pt modelId="{1B6A802E-5740-4457-87BC-6C96652FC571}" type="pres">
      <dgm:prSet presAssocID="{7A3DCEE3-BEAA-40DF-8B82-51EBCCE49904}" presName="parentLin" presStyleCnt="0"/>
      <dgm:spPr/>
    </dgm:pt>
    <dgm:pt modelId="{C7EA4398-0E6C-4395-AE56-5C92D48CBB42}" type="pres">
      <dgm:prSet presAssocID="{7A3DCEE3-BEAA-40DF-8B82-51EBCCE49904}" presName="parentLeftMargin" presStyleLbl="node1" presStyleIdx="0" presStyleCnt="2"/>
      <dgm:spPr/>
    </dgm:pt>
    <dgm:pt modelId="{B146816C-9D5B-4A5D-B392-92166FA60BC7}" type="pres">
      <dgm:prSet presAssocID="{7A3DCEE3-BEAA-40DF-8B82-51EBCCE49904}" presName="parentText" presStyleLbl="node1" presStyleIdx="0" presStyleCnt="2">
        <dgm:presLayoutVars>
          <dgm:chMax val="0"/>
          <dgm:bulletEnabled val="1"/>
        </dgm:presLayoutVars>
      </dgm:prSet>
      <dgm:spPr/>
    </dgm:pt>
    <dgm:pt modelId="{07939958-21CE-4D9C-BD99-E67D02684644}" type="pres">
      <dgm:prSet presAssocID="{7A3DCEE3-BEAA-40DF-8B82-51EBCCE49904}" presName="negativeSpace" presStyleCnt="0"/>
      <dgm:spPr/>
    </dgm:pt>
    <dgm:pt modelId="{47212848-B7FD-4162-881C-4439CA7BF0B0}" type="pres">
      <dgm:prSet presAssocID="{7A3DCEE3-BEAA-40DF-8B82-51EBCCE49904}" presName="childText" presStyleLbl="conFgAcc1" presStyleIdx="0" presStyleCnt="2">
        <dgm:presLayoutVars>
          <dgm:bulletEnabled val="1"/>
        </dgm:presLayoutVars>
      </dgm:prSet>
      <dgm:spPr/>
    </dgm:pt>
    <dgm:pt modelId="{B73DC1F8-36E9-4D6A-872D-9A774A0FA4B0}" type="pres">
      <dgm:prSet presAssocID="{09CA4ADB-0F28-45D0-8A83-ED7DF7E153CE}" presName="spaceBetweenRectangles" presStyleCnt="0"/>
      <dgm:spPr/>
    </dgm:pt>
    <dgm:pt modelId="{F7BC897C-C665-4301-BC8E-628A946E2990}" type="pres">
      <dgm:prSet presAssocID="{CEC194D1-03DB-4363-B9BC-0B1778716064}" presName="parentLin" presStyleCnt="0"/>
      <dgm:spPr/>
    </dgm:pt>
    <dgm:pt modelId="{9546C310-ACFE-45EC-B709-7DDD97DC3482}" type="pres">
      <dgm:prSet presAssocID="{CEC194D1-03DB-4363-B9BC-0B1778716064}" presName="parentLeftMargin" presStyleLbl="node1" presStyleIdx="0" presStyleCnt="2"/>
      <dgm:spPr/>
    </dgm:pt>
    <dgm:pt modelId="{6D10012E-3FF2-4AB3-88FA-6C479D323616}" type="pres">
      <dgm:prSet presAssocID="{CEC194D1-03DB-4363-B9BC-0B1778716064}" presName="parentText" presStyleLbl="node1" presStyleIdx="1" presStyleCnt="2">
        <dgm:presLayoutVars>
          <dgm:chMax val="0"/>
          <dgm:bulletEnabled val="1"/>
        </dgm:presLayoutVars>
      </dgm:prSet>
      <dgm:spPr/>
    </dgm:pt>
    <dgm:pt modelId="{173B0F51-0321-4ED8-BE52-F4AD1611BDEB}" type="pres">
      <dgm:prSet presAssocID="{CEC194D1-03DB-4363-B9BC-0B1778716064}" presName="negativeSpace" presStyleCnt="0"/>
      <dgm:spPr/>
    </dgm:pt>
    <dgm:pt modelId="{92C3CF48-EFFE-4809-8B27-E6846EBBE966}" type="pres">
      <dgm:prSet presAssocID="{CEC194D1-03DB-4363-B9BC-0B1778716064}" presName="childText" presStyleLbl="conFgAcc1" presStyleIdx="1" presStyleCnt="2">
        <dgm:presLayoutVars>
          <dgm:bulletEnabled val="1"/>
        </dgm:presLayoutVars>
      </dgm:prSet>
      <dgm:spPr/>
    </dgm:pt>
  </dgm:ptLst>
  <dgm:cxnLst>
    <dgm:cxn modelId="{8303AD20-23AC-4211-A7FD-8ED4898667B5}" srcId="{7A3DCEE3-BEAA-40DF-8B82-51EBCCE49904}" destId="{F85BD663-90B6-42BE-8882-0EAA15670C27}" srcOrd="1" destOrd="0" parTransId="{3CCAF797-DC1A-4267-B4EB-6958BC096E1F}" sibTransId="{005C8115-7E37-4BC3-81AA-FD0A24BC4722}"/>
    <dgm:cxn modelId="{F806CD22-E54E-404C-BC02-24A2A903A1CE}" type="presOf" srcId="{1978D351-9D80-4753-9290-4C14768C7482}" destId="{92C3CF48-EFFE-4809-8B27-E6846EBBE966}" srcOrd="0" destOrd="0" presId="urn:microsoft.com/office/officeart/2005/8/layout/list1"/>
    <dgm:cxn modelId="{4C684F64-ED39-4658-9809-5E5799007A0F}" type="presOf" srcId="{7A3DCEE3-BEAA-40DF-8B82-51EBCCE49904}" destId="{C7EA4398-0E6C-4395-AE56-5C92D48CBB42}" srcOrd="0" destOrd="0" presId="urn:microsoft.com/office/officeart/2005/8/layout/list1"/>
    <dgm:cxn modelId="{206CAE68-0CED-4768-8427-A29374666FBB}" srcId="{CEC194D1-03DB-4363-B9BC-0B1778716064}" destId="{1978D351-9D80-4753-9290-4C14768C7482}" srcOrd="0" destOrd="0" parTransId="{D8A5AB76-150A-4237-964D-FE157B1B05A1}" sibTransId="{76BEA273-79EC-40C9-A5BA-AAC2744D4A5B}"/>
    <dgm:cxn modelId="{9F45556B-9D3C-4321-B248-5AF135AC201D}" type="presOf" srcId="{982D0D6A-656A-4185-82A1-A445AAB80EFE}" destId="{47212848-B7FD-4162-881C-4439CA7BF0B0}" srcOrd="0" destOrd="0" presId="urn:microsoft.com/office/officeart/2005/8/layout/list1"/>
    <dgm:cxn modelId="{3F406A4D-6E95-43D4-8B44-79BA6456B096}" srcId="{0E47474F-D273-4BE5-9AC3-B300B63D6EBA}" destId="{CEC194D1-03DB-4363-B9BC-0B1778716064}" srcOrd="1" destOrd="0" parTransId="{D94FC643-D7D0-4305-87C2-DBC0C41A9F40}" sibTransId="{08425108-347D-4AFA-B73B-B4FF358566E1}"/>
    <dgm:cxn modelId="{DD419F6D-049C-4419-87F2-5D13458F2744}" type="presOf" srcId="{F85BD663-90B6-42BE-8882-0EAA15670C27}" destId="{47212848-B7FD-4162-881C-4439CA7BF0B0}" srcOrd="0" destOrd="1" presId="urn:microsoft.com/office/officeart/2005/8/layout/list1"/>
    <dgm:cxn modelId="{5A5F87A4-CA2C-41C8-BB51-26A91ED9A522}" type="presOf" srcId="{7D4BCE84-D3AE-44F6-9195-EF09BD491320}" destId="{92C3CF48-EFFE-4809-8B27-E6846EBBE966}" srcOrd="0" destOrd="1" presId="urn:microsoft.com/office/officeart/2005/8/layout/list1"/>
    <dgm:cxn modelId="{DD1350AC-755E-4B25-8AD1-6542B636CDCF}" type="presOf" srcId="{0E47474F-D273-4BE5-9AC3-B300B63D6EBA}" destId="{BB30C4A8-5CD6-4540-9DAA-B287E3B1A8DD}" srcOrd="0" destOrd="0" presId="urn:microsoft.com/office/officeart/2005/8/layout/list1"/>
    <dgm:cxn modelId="{4C4CC1AE-1AD6-4025-99C2-53B131937425}" srcId="{7A3DCEE3-BEAA-40DF-8B82-51EBCCE49904}" destId="{982D0D6A-656A-4185-82A1-A445AAB80EFE}" srcOrd="0" destOrd="0" parTransId="{2763AD20-2EEC-4AE9-84CE-D6A3DBD717F9}" sibTransId="{DD89962C-F6C9-4B6A-AB87-F78282A6A3F5}"/>
    <dgm:cxn modelId="{057512B7-E006-4658-A758-C6F83D540391}" type="presOf" srcId="{CEC194D1-03DB-4363-B9BC-0B1778716064}" destId="{6D10012E-3FF2-4AB3-88FA-6C479D323616}" srcOrd="1" destOrd="0" presId="urn:microsoft.com/office/officeart/2005/8/layout/list1"/>
    <dgm:cxn modelId="{12007FB8-C541-44C3-91BA-02977A747DF9}" type="presOf" srcId="{7A3DCEE3-BEAA-40DF-8B82-51EBCCE49904}" destId="{B146816C-9D5B-4A5D-B392-92166FA60BC7}" srcOrd="1" destOrd="0" presId="urn:microsoft.com/office/officeart/2005/8/layout/list1"/>
    <dgm:cxn modelId="{8C5224C4-2987-46DD-9179-A1BA80272278}" srcId="{0E47474F-D273-4BE5-9AC3-B300B63D6EBA}" destId="{7A3DCEE3-BEAA-40DF-8B82-51EBCCE49904}" srcOrd="0" destOrd="0" parTransId="{B818B79B-16BB-44EB-BD56-95B5B4BE5447}" sibTransId="{09CA4ADB-0F28-45D0-8A83-ED7DF7E153CE}"/>
    <dgm:cxn modelId="{0AB15EDB-F2D8-4960-A680-CAF59431D3CD}" srcId="{CEC194D1-03DB-4363-B9BC-0B1778716064}" destId="{7D4BCE84-D3AE-44F6-9195-EF09BD491320}" srcOrd="1" destOrd="0" parTransId="{DB7127C0-6848-47E4-BE06-F61870191E89}" sibTransId="{CFAA8E2F-0BCD-4130-BE40-4A7DCECD03AF}"/>
    <dgm:cxn modelId="{7F7A38F8-1802-4B30-A57D-000CA80CE512}" type="presOf" srcId="{CEC194D1-03DB-4363-B9BC-0B1778716064}" destId="{9546C310-ACFE-45EC-B709-7DDD97DC3482}" srcOrd="0" destOrd="0" presId="urn:microsoft.com/office/officeart/2005/8/layout/list1"/>
    <dgm:cxn modelId="{9937AFC0-2E7B-4A4F-BE30-3D36158251F5}" type="presParOf" srcId="{BB30C4A8-5CD6-4540-9DAA-B287E3B1A8DD}" destId="{1B6A802E-5740-4457-87BC-6C96652FC571}" srcOrd="0" destOrd="0" presId="urn:microsoft.com/office/officeart/2005/8/layout/list1"/>
    <dgm:cxn modelId="{00EF1210-1C22-4DC8-82B3-F6649B2F5F40}" type="presParOf" srcId="{1B6A802E-5740-4457-87BC-6C96652FC571}" destId="{C7EA4398-0E6C-4395-AE56-5C92D48CBB42}" srcOrd="0" destOrd="0" presId="urn:microsoft.com/office/officeart/2005/8/layout/list1"/>
    <dgm:cxn modelId="{07F21F7D-6BCA-4782-87C0-46C810F4FCB5}" type="presParOf" srcId="{1B6A802E-5740-4457-87BC-6C96652FC571}" destId="{B146816C-9D5B-4A5D-B392-92166FA60BC7}" srcOrd="1" destOrd="0" presId="urn:microsoft.com/office/officeart/2005/8/layout/list1"/>
    <dgm:cxn modelId="{F8656517-D520-46DF-B2B5-7FC44F616CA0}" type="presParOf" srcId="{BB30C4A8-5CD6-4540-9DAA-B287E3B1A8DD}" destId="{07939958-21CE-4D9C-BD99-E67D02684644}" srcOrd="1" destOrd="0" presId="urn:microsoft.com/office/officeart/2005/8/layout/list1"/>
    <dgm:cxn modelId="{11BD0B4C-C379-438A-B9D9-ED714FDB227A}" type="presParOf" srcId="{BB30C4A8-5CD6-4540-9DAA-B287E3B1A8DD}" destId="{47212848-B7FD-4162-881C-4439CA7BF0B0}" srcOrd="2" destOrd="0" presId="urn:microsoft.com/office/officeart/2005/8/layout/list1"/>
    <dgm:cxn modelId="{2825CCF6-9568-4F1F-B338-1E7CA1E5C991}" type="presParOf" srcId="{BB30C4A8-5CD6-4540-9DAA-B287E3B1A8DD}" destId="{B73DC1F8-36E9-4D6A-872D-9A774A0FA4B0}" srcOrd="3" destOrd="0" presId="urn:microsoft.com/office/officeart/2005/8/layout/list1"/>
    <dgm:cxn modelId="{6FD56680-DAE0-4E5E-A9B6-E6478209710C}" type="presParOf" srcId="{BB30C4A8-5CD6-4540-9DAA-B287E3B1A8DD}" destId="{F7BC897C-C665-4301-BC8E-628A946E2990}" srcOrd="4" destOrd="0" presId="urn:microsoft.com/office/officeart/2005/8/layout/list1"/>
    <dgm:cxn modelId="{97EDE09A-5923-49D4-B6D2-B02B8FDDFF49}" type="presParOf" srcId="{F7BC897C-C665-4301-BC8E-628A946E2990}" destId="{9546C310-ACFE-45EC-B709-7DDD97DC3482}" srcOrd="0" destOrd="0" presId="urn:microsoft.com/office/officeart/2005/8/layout/list1"/>
    <dgm:cxn modelId="{46036EA6-9CC5-4E8B-8B66-3D3DDB5352CC}" type="presParOf" srcId="{F7BC897C-C665-4301-BC8E-628A946E2990}" destId="{6D10012E-3FF2-4AB3-88FA-6C479D323616}" srcOrd="1" destOrd="0" presId="urn:microsoft.com/office/officeart/2005/8/layout/list1"/>
    <dgm:cxn modelId="{D1FF17BA-757D-4429-8C6C-8285D0DBC5B3}" type="presParOf" srcId="{BB30C4A8-5CD6-4540-9DAA-B287E3B1A8DD}" destId="{173B0F51-0321-4ED8-BE52-F4AD1611BDEB}" srcOrd="5" destOrd="0" presId="urn:microsoft.com/office/officeart/2005/8/layout/list1"/>
    <dgm:cxn modelId="{A3B6FC2E-EFBA-4735-90A8-E2873089B5AB}" type="presParOf" srcId="{BB30C4A8-5CD6-4540-9DAA-B287E3B1A8DD}" destId="{92C3CF48-EFFE-4809-8B27-E6846EBBE96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1FD7F2-782E-445C-8AE5-5F874F169F8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5B7BFBB-37A7-4EFE-BADC-BA6601C23C60}">
      <dgm:prSet/>
      <dgm:spPr/>
      <dgm:t>
        <a:bodyPr/>
        <a:lstStyle/>
        <a:p>
          <a:r>
            <a:rPr lang="en-US" dirty="0"/>
            <a:t>OSHA approves and monitors all State Plans and provides as much as 50% of the funding for each program. </a:t>
          </a:r>
        </a:p>
      </dgm:t>
    </dgm:pt>
    <dgm:pt modelId="{DA3A46FC-8892-4507-BD86-DCB162952112}" type="parTrans" cxnId="{CE6541FB-DEA5-4069-8AC4-19F4B5571B39}">
      <dgm:prSet/>
      <dgm:spPr/>
      <dgm:t>
        <a:bodyPr/>
        <a:lstStyle/>
        <a:p>
          <a:endParaRPr lang="en-US"/>
        </a:p>
      </dgm:t>
    </dgm:pt>
    <dgm:pt modelId="{D0414D66-1594-4262-A22E-62E39EC85832}" type="sibTrans" cxnId="{CE6541FB-DEA5-4069-8AC4-19F4B5571B39}">
      <dgm:prSet/>
      <dgm:spPr/>
      <dgm:t>
        <a:bodyPr/>
        <a:lstStyle/>
        <a:p>
          <a:endParaRPr lang="en-US"/>
        </a:p>
      </dgm:t>
    </dgm:pt>
    <dgm:pt modelId="{ADB1E5B0-C842-4513-B93B-F6D93C8E4403}">
      <dgm:prSet/>
      <dgm:spPr/>
      <dgm:t>
        <a:bodyPr/>
        <a:lstStyle/>
        <a:p>
          <a:r>
            <a:rPr lang="en-US" dirty="0"/>
            <a:t>State-run safety and health programs must be at least as effective (ALAE) as the federal OSHA program. </a:t>
          </a:r>
        </a:p>
      </dgm:t>
    </dgm:pt>
    <dgm:pt modelId="{665790BE-F0F7-496D-B308-082D4E6BA15A}" type="parTrans" cxnId="{00669B6B-8E30-4F1B-89EA-913BDA713F1B}">
      <dgm:prSet/>
      <dgm:spPr/>
      <dgm:t>
        <a:bodyPr/>
        <a:lstStyle/>
        <a:p>
          <a:endParaRPr lang="en-US"/>
        </a:p>
      </dgm:t>
    </dgm:pt>
    <dgm:pt modelId="{8CF4EEB5-9B78-4837-8B45-79906056F4D4}" type="sibTrans" cxnId="{00669B6B-8E30-4F1B-89EA-913BDA713F1B}">
      <dgm:prSet/>
      <dgm:spPr/>
      <dgm:t>
        <a:bodyPr/>
        <a:lstStyle/>
        <a:p>
          <a:endParaRPr lang="en-US"/>
        </a:p>
      </dgm:t>
    </dgm:pt>
    <dgm:pt modelId="{F3C0786E-3BCD-45E1-B0E3-2759048D3F71}">
      <dgm:prSet/>
      <dgm:spPr/>
      <dgm:t>
        <a:bodyPr/>
        <a:lstStyle/>
        <a:p>
          <a:r>
            <a:rPr lang="en-US" dirty="0"/>
            <a:t>State plans must create a Plan to submit for OSHA approval can take up to 3 years </a:t>
          </a:r>
        </a:p>
      </dgm:t>
    </dgm:pt>
    <dgm:pt modelId="{9ED7357F-52FF-4F2A-A11F-62E501630E52}" type="parTrans" cxnId="{9B731B1E-045E-4707-9358-2C909A66A926}">
      <dgm:prSet/>
      <dgm:spPr/>
      <dgm:t>
        <a:bodyPr/>
        <a:lstStyle/>
        <a:p>
          <a:endParaRPr lang="en-US"/>
        </a:p>
      </dgm:t>
    </dgm:pt>
    <dgm:pt modelId="{200A6F70-C608-4F91-B160-BEDDE01C411F}" type="sibTrans" cxnId="{9B731B1E-045E-4707-9358-2C909A66A926}">
      <dgm:prSet/>
      <dgm:spPr/>
      <dgm:t>
        <a:bodyPr/>
        <a:lstStyle/>
        <a:p>
          <a:endParaRPr lang="en-US"/>
        </a:p>
      </dgm:t>
    </dgm:pt>
    <dgm:pt modelId="{03B52BFC-83FE-41C8-ABC3-7820C3D834C9}" type="pres">
      <dgm:prSet presAssocID="{5A1FD7F2-782E-445C-8AE5-5F874F169F86}" presName="linear" presStyleCnt="0">
        <dgm:presLayoutVars>
          <dgm:animLvl val="lvl"/>
          <dgm:resizeHandles val="exact"/>
        </dgm:presLayoutVars>
      </dgm:prSet>
      <dgm:spPr/>
    </dgm:pt>
    <dgm:pt modelId="{C927E5A6-553E-49BA-ADC7-B423153B664F}" type="pres">
      <dgm:prSet presAssocID="{95B7BFBB-37A7-4EFE-BADC-BA6601C23C60}" presName="parentText" presStyleLbl="node1" presStyleIdx="0" presStyleCnt="3">
        <dgm:presLayoutVars>
          <dgm:chMax val="0"/>
          <dgm:bulletEnabled val="1"/>
        </dgm:presLayoutVars>
      </dgm:prSet>
      <dgm:spPr/>
    </dgm:pt>
    <dgm:pt modelId="{ABDB20DE-1304-43AB-8210-726987DE0A1E}" type="pres">
      <dgm:prSet presAssocID="{D0414D66-1594-4262-A22E-62E39EC85832}" presName="spacer" presStyleCnt="0"/>
      <dgm:spPr/>
    </dgm:pt>
    <dgm:pt modelId="{5912F9FF-FF67-4FB8-887F-10A85A834A10}" type="pres">
      <dgm:prSet presAssocID="{ADB1E5B0-C842-4513-B93B-F6D93C8E4403}" presName="parentText" presStyleLbl="node1" presStyleIdx="1" presStyleCnt="3">
        <dgm:presLayoutVars>
          <dgm:chMax val="0"/>
          <dgm:bulletEnabled val="1"/>
        </dgm:presLayoutVars>
      </dgm:prSet>
      <dgm:spPr/>
    </dgm:pt>
    <dgm:pt modelId="{340476DE-821F-4567-A633-C5275F8AF74E}" type="pres">
      <dgm:prSet presAssocID="{8CF4EEB5-9B78-4837-8B45-79906056F4D4}" presName="spacer" presStyleCnt="0"/>
      <dgm:spPr/>
    </dgm:pt>
    <dgm:pt modelId="{D12CFBA0-F3EC-4E43-979A-C987C3D321A3}" type="pres">
      <dgm:prSet presAssocID="{F3C0786E-3BCD-45E1-B0E3-2759048D3F71}" presName="parentText" presStyleLbl="node1" presStyleIdx="2" presStyleCnt="3">
        <dgm:presLayoutVars>
          <dgm:chMax val="0"/>
          <dgm:bulletEnabled val="1"/>
        </dgm:presLayoutVars>
      </dgm:prSet>
      <dgm:spPr/>
    </dgm:pt>
  </dgm:ptLst>
  <dgm:cxnLst>
    <dgm:cxn modelId="{1AB0A115-DA31-438C-A49D-D8EA01DFA304}" type="presOf" srcId="{95B7BFBB-37A7-4EFE-BADC-BA6601C23C60}" destId="{C927E5A6-553E-49BA-ADC7-B423153B664F}" srcOrd="0" destOrd="0" presId="urn:microsoft.com/office/officeart/2005/8/layout/vList2"/>
    <dgm:cxn modelId="{9B731B1E-045E-4707-9358-2C909A66A926}" srcId="{5A1FD7F2-782E-445C-8AE5-5F874F169F86}" destId="{F3C0786E-3BCD-45E1-B0E3-2759048D3F71}" srcOrd="2" destOrd="0" parTransId="{9ED7357F-52FF-4F2A-A11F-62E501630E52}" sibTransId="{200A6F70-C608-4F91-B160-BEDDE01C411F}"/>
    <dgm:cxn modelId="{5B477446-C450-418C-9025-F9D00F610364}" type="presOf" srcId="{F3C0786E-3BCD-45E1-B0E3-2759048D3F71}" destId="{D12CFBA0-F3EC-4E43-979A-C987C3D321A3}" srcOrd="0" destOrd="0" presId="urn:microsoft.com/office/officeart/2005/8/layout/vList2"/>
    <dgm:cxn modelId="{00669B6B-8E30-4F1B-89EA-913BDA713F1B}" srcId="{5A1FD7F2-782E-445C-8AE5-5F874F169F86}" destId="{ADB1E5B0-C842-4513-B93B-F6D93C8E4403}" srcOrd="1" destOrd="0" parTransId="{665790BE-F0F7-496D-B308-082D4E6BA15A}" sibTransId="{8CF4EEB5-9B78-4837-8B45-79906056F4D4}"/>
    <dgm:cxn modelId="{E8426A7B-5806-4870-914B-A8807FC501B4}" type="presOf" srcId="{ADB1E5B0-C842-4513-B93B-F6D93C8E4403}" destId="{5912F9FF-FF67-4FB8-887F-10A85A834A10}" srcOrd="0" destOrd="0" presId="urn:microsoft.com/office/officeart/2005/8/layout/vList2"/>
    <dgm:cxn modelId="{0CD551D1-6202-4236-8488-445E5AEA48B6}" type="presOf" srcId="{5A1FD7F2-782E-445C-8AE5-5F874F169F86}" destId="{03B52BFC-83FE-41C8-ABC3-7820C3D834C9}" srcOrd="0" destOrd="0" presId="urn:microsoft.com/office/officeart/2005/8/layout/vList2"/>
    <dgm:cxn modelId="{CE6541FB-DEA5-4069-8AC4-19F4B5571B39}" srcId="{5A1FD7F2-782E-445C-8AE5-5F874F169F86}" destId="{95B7BFBB-37A7-4EFE-BADC-BA6601C23C60}" srcOrd="0" destOrd="0" parTransId="{DA3A46FC-8892-4507-BD86-DCB162952112}" sibTransId="{D0414D66-1594-4262-A22E-62E39EC85832}"/>
    <dgm:cxn modelId="{903CA94E-C6AC-4879-93CD-3CA4F4D42453}" type="presParOf" srcId="{03B52BFC-83FE-41C8-ABC3-7820C3D834C9}" destId="{C927E5A6-553E-49BA-ADC7-B423153B664F}" srcOrd="0" destOrd="0" presId="urn:microsoft.com/office/officeart/2005/8/layout/vList2"/>
    <dgm:cxn modelId="{C7366401-C277-484C-BEEA-67ADF3B9D70B}" type="presParOf" srcId="{03B52BFC-83FE-41C8-ABC3-7820C3D834C9}" destId="{ABDB20DE-1304-43AB-8210-726987DE0A1E}" srcOrd="1" destOrd="0" presId="urn:microsoft.com/office/officeart/2005/8/layout/vList2"/>
    <dgm:cxn modelId="{5D788FBA-9E04-44B3-B573-3CC204468DC0}" type="presParOf" srcId="{03B52BFC-83FE-41C8-ABC3-7820C3D834C9}" destId="{5912F9FF-FF67-4FB8-887F-10A85A834A10}" srcOrd="2" destOrd="0" presId="urn:microsoft.com/office/officeart/2005/8/layout/vList2"/>
    <dgm:cxn modelId="{42D9F1D1-9220-48C1-9C9B-38F9401BCDAC}" type="presParOf" srcId="{03B52BFC-83FE-41C8-ABC3-7820C3D834C9}" destId="{340476DE-821F-4567-A633-C5275F8AF74E}" srcOrd="3" destOrd="0" presId="urn:microsoft.com/office/officeart/2005/8/layout/vList2"/>
    <dgm:cxn modelId="{40C6D012-D8EB-4575-9C7D-3B5ABADC9885}" type="presParOf" srcId="{03B52BFC-83FE-41C8-ABC3-7820C3D834C9}" destId="{D12CFBA0-F3EC-4E43-979A-C987C3D321A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8A9A12-B38F-419C-9517-EDBB0E722B1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53D379E-914A-4330-B0DB-95F934B02F2A}">
      <dgm:prSet/>
      <dgm:spPr/>
      <dgm:t>
        <a:bodyPr/>
        <a:lstStyle/>
        <a:p>
          <a:r>
            <a:rPr lang="en-US" dirty="0"/>
            <a:t>Monitored annually by OSHA</a:t>
          </a:r>
        </a:p>
      </dgm:t>
    </dgm:pt>
    <dgm:pt modelId="{BE35D53A-F3EA-4951-850A-C1542872982F}" type="parTrans" cxnId="{29C0DB44-957D-4B5D-88B2-A2025DD75D93}">
      <dgm:prSet/>
      <dgm:spPr/>
      <dgm:t>
        <a:bodyPr/>
        <a:lstStyle/>
        <a:p>
          <a:endParaRPr lang="en-US"/>
        </a:p>
      </dgm:t>
    </dgm:pt>
    <dgm:pt modelId="{64220EEC-63EF-4837-BD58-C68970C9430F}" type="sibTrans" cxnId="{29C0DB44-957D-4B5D-88B2-A2025DD75D93}">
      <dgm:prSet/>
      <dgm:spPr/>
      <dgm:t>
        <a:bodyPr/>
        <a:lstStyle/>
        <a:p>
          <a:endParaRPr lang="en-US"/>
        </a:p>
      </dgm:t>
    </dgm:pt>
    <dgm:pt modelId="{D81D012E-D670-41F9-97E4-3069012F7BFC}">
      <dgm:prSet/>
      <dgm:spPr/>
      <dgm:t>
        <a:bodyPr/>
        <a:lstStyle/>
        <a:p>
          <a:r>
            <a:rPr lang="en-US" dirty="0"/>
            <a:t>Same reporting &amp; recordkeeping as Federal</a:t>
          </a:r>
        </a:p>
      </dgm:t>
    </dgm:pt>
    <dgm:pt modelId="{99718A7B-DA64-49F0-893D-14BFC075C59F}" type="parTrans" cxnId="{612EA804-ED22-4D36-AC66-3E6B595C81D9}">
      <dgm:prSet/>
      <dgm:spPr/>
      <dgm:t>
        <a:bodyPr/>
        <a:lstStyle/>
        <a:p>
          <a:endParaRPr lang="en-US"/>
        </a:p>
      </dgm:t>
    </dgm:pt>
    <dgm:pt modelId="{70DDE95C-88E2-4F78-BF4A-99F6CE601FAB}" type="sibTrans" cxnId="{612EA804-ED22-4D36-AC66-3E6B595C81D9}">
      <dgm:prSet/>
      <dgm:spPr/>
      <dgm:t>
        <a:bodyPr/>
        <a:lstStyle/>
        <a:p>
          <a:endParaRPr lang="en-US"/>
        </a:p>
      </dgm:t>
    </dgm:pt>
    <dgm:pt modelId="{8CD73025-BD46-47C5-9C75-65F725B5E9AF}">
      <dgm:prSet/>
      <dgm:spPr/>
      <dgm:t>
        <a:bodyPr/>
        <a:lstStyle/>
        <a:p>
          <a:r>
            <a:rPr lang="en-US" dirty="0"/>
            <a:t>State can create High Fines &amp; Stricter Penalties</a:t>
          </a:r>
        </a:p>
      </dgm:t>
    </dgm:pt>
    <dgm:pt modelId="{343A6E35-2B1B-40CD-BE13-1A6FB06EE053}" type="parTrans" cxnId="{93825E2B-2C11-4BD3-BEDA-5C79DE687265}">
      <dgm:prSet/>
      <dgm:spPr/>
      <dgm:t>
        <a:bodyPr/>
        <a:lstStyle/>
        <a:p>
          <a:endParaRPr lang="en-US"/>
        </a:p>
      </dgm:t>
    </dgm:pt>
    <dgm:pt modelId="{30C06BAC-859E-4319-A134-FA33534F35E6}" type="sibTrans" cxnId="{93825E2B-2C11-4BD3-BEDA-5C79DE687265}">
      <dgm:prSet/>
      <dgm:spPr/>
      <dgm:t>
        <a:bodyPr/>
        <a:lstStyle/>
        <a:p>
          <a:endParaRPr lang="en-US"/>
        </a:p>
      </dgm:t>
    </dgm:pt>
    <dgm:pt modelId="{664DA5E8-E443-4C0B-AD91-2098D1DDD6AF}">
      <dgm:prSet/>
      <dgm:spPr/>
      <dgm:t>
        <a:bodyPr/>
        <a:lstStyle/>
        <a:p>
          <a:r>
            <a:rPr lang="en-US" dirty="0"/>
            <a:t>States create their own Appeals System </a:t>
          </a:r>
        </a:p>
      </dgm:t>
    </dgm:pt>
    <dgm:pt modelId="{4D66C53B-D4CB-46CD-9B8F-DD4DF9A17109}" type="parTrans" cxnId="{BD78C191-7F2F-4354-B318-E37D3DA349D5}">
      <dgm:prSet/>
      <dgm:spPr/>
      <dgm:t>
        <a:bodyPr/>
        <a:lstStyle/>
        <a:p>
          <a:endParaRPr lang="en-US"/>
        </a:p>
      </dgm:t>
    </dgm:pt>
    <dgm:pt modelId="{3ACD0A07-568A-4AA1-A6B3-98D8A7539847}" type="sibTrans" cxnId="{BD78C191-7F2F-4354-B318-E37D3DA349D5}">
      <dgm:prSet/>
      <dgm:spPr/>
      <dgm:t>
        <a:bodyPr/>
        <a:lstStyle/>
        <a:p>
          <a:endParaRPr lang="en-US"/>
        </a:p>
      </dgm:t>
    </dgm:pt>
    <dgm:pt modelId="{A5A33A03-89F5-4496-9A92-2748AA53779D}" type="pres">
      <dgm:prSet presAssocID="{A98A9A12-B38F-419C-9517-EDBB0E722B19}" presName="linear" presStyleCnt="0">
        <dgm:presLayoutVars>
          <dgm:animLvl val="lvl"/>
          <dgm:resizeHandles val="exact"/>
        </dgm:presLayoutVars>
      </dgm:prSet>
      <dgm:spPr/>
    </dgm:pt>
    <dgm:pt modelId="{D0929E91-7E97-46A5-804F-F145AD4ACDF7}" type="pres">
      <dgm:prSet presAssocID="{653D379E-914A-4330-B0DB-95F934B02F2A}" presName="parentText" presStyleLbl="node1" presStyleIdx="0" presStyleCnt="4">
        <dgm:presLayoutVars>
          <dgm:chMax val="0"/>
          <dgm:bulletEnabled val="1"/>
        </dgm:presLayoutVars>
      </dgm:prSet>
      <dgm:spPr/>
    </dgm:pt>
    <dgm:pt modelId="{466B3686-1EF5-4ADB-A5FF-4EFEB16C064C}" type="pres">
      <dgm:prSet presAssocID="{64220EEC-63EF-4837-BD58-C68970C9430F}" presName="spacer" presStyleCnt="0"/>
      <dgm:spPr/>
    </dgm:pt>
    <dgm:pt modelId="{970B40EF-3720-4882-A296-B9655C94349E}" type="pres">
      <dgm:prSet presAssocID="{D81D012E-D670-41F9-97E4-3069012F7BFC}" presName="parentText" presStyleLbl="node1" presStyleIdx="1" presStyleCnt="4">
        <dgm:presLayoutVars>
          <dgm:chMax val="0"/>
          <dgm:bulletEnabled val="1"/>
        </dgm:presLayoutVars>
      </dgm:prSet>
      <dgm:spPr/>
    </dgm:pt>
    <dgm:pt modelId="{89DFCDC3-FD1C-4EB7-B063-3D5017830FCF}" type="pres">
      <dgm:prSet presAssocID="{70DDE95C-88E2-4F78-BF4A-99F6CE601FAB}" presName="spacer" presStyleCnt="0"/>
      <dgm:spPr/>
    </dgm:pt>
    <dgm:pt modelId="{93976E98-8E11-47EF-86BA-028B4AE70050}" type="pres">
      <dgm:prSet presAssocID="{8CD73025-BD46-47C5-9C75-65F725B5E9AF}" presName="parentText" presStyleLbl="node1" presStyleIdx="2" presStyleCnt="4">
        <dgm:presLayoutVars>
          <dgm:chMax val="0"/>
          <dgm:bulletEnabled val="1"/>
        </dgm:presLayoutVars>
      </dgm:prSet>
      <dgm:spPr/>
    </dgm:pt>
    <dgm:pt modelId="{14D8D891-4779-4101-9B61-4169AAC955CD}" type="pres">
      <dgm:prSet presAssocID="{30C06BAC-859E-4319-A134-FA33534F35E6}" presName="spacer" presStyleCnt="0"/>
      <dgm:spPr/>
    </dgm:pt>
    <dgm:pt modelId="{C92BF180-CBCA-403A-A3B2-8AD5606FD01F}" type="pres">
      <dgm:prSet presAssocID="{664DA5E8-E443-4C0B-AD91-2098D1DDD6AF}" presName="parentText" presStyleLbl="node1" presStyleIdx="3" presStyleCnt="4">
        <dgm:presLayoutVars>
          <dgm:chMax val="0"/>
          <dgm:bulletEnabled val="1"/>
        </dgm:presLayoutVars>
      </dgm:prSet>
      <dgm:spPr/>
    </dgm:pt>
  </dgm:ptLst>
  <dgm:cxnLst>
    <dgm:cxn modelId="{612EA804-ED22-4D36-AC66-3E6B595C81D9}" srcId="{A98A9A12-B38F-419C-9517-EDBB0E722B19}" destId="{D81D012E-D670-41F9-97E4-3069012F7BFC}" srcOrd="1" destOrd="0" parTransId="{99718A7B-DA64-49F0-893D-14BFC075C59F}" sibTransId="{70DDE95C-88E2-4F78-BF4A-99F6CE601FAB}"/>
    <dgm:cxn modelId="{93825E2B-2C11-4BD3-BEDA-5C79DE687265}" srcId="{A98A9A12-B38F-419C-9517-EDBB0E722B19}" destId="{8CD73025-BD46-47C5-9C75-65F725B5E9AF}" srcOrd="2" destOrd="0" parTransId="{343A6E35-2B1B-40CD-BE13-1A6FB06EE053}" sibTransId="{30C06BAC-859E-4319-A134-FA33534F35E6}"/>
    <dgm:cxn modelId="{347C655C-E253-4495-AC67-8B1FDE2A8AAB}" type="presOf" srcId="{653D379E-914A-4330-B0DB-95F934B02F2A}" destId="{D0929E91-7E97-46A5-804F-F145AD4ACDF7}" srcOrd="0" destOrd="0" presId="urn:microsoft.com/office/officeart/2005/8/layout/vList2"/>
    <dgm:cxn modelId="{29C0DB44-957D-4B5D-88B2-A2025DD75D93}" srcId="{A98A9A12-B38F-419C-9517-EDBB0E722B19}" destId="{653D379E-914A-4330-B0DB-95F934B02F2A}" srcOrd="0" destOrd="0" parTransId="{BE35D53A-F3EA-4951-850A-C1542872982F}" sibTransId="{64220EEC-63EF-4837-BD58-C68970C9430F}"/>
    <dgm:cxn modelId="{BD78C191-7F2F-4354-B318-E37D3DA349D5}" srcId="{A98A9A12-B38F-419C-9517-EDBB0E722B19}" destId="{664DA5E8-E443-4C0B-AD91-2098D1DDD6AF}" srcOrd="3" destOrd="0" parTransId="{4D66C53B-D4CB-46CD-9B8F-DD4DF9A17109}" sibTransId="{3ACD0A07-568A-4AA1-A6B3-98D8A7539847}"/>
    <dgm:cxn modelId="{199C8794-13D7-4CE2-8199-3865AC94EC25}" type="presOf" srcId="{D81D012E-D670-41F9-97E4-3069012F7BFC}" destId="{970B40EF-3720-4882-A296-B9655C94349E}" srcOrd="0" destOrd="0" presId="urn:microsoft.com/office/officeart/2005/8/layout/vList2"/>
    <dgm:cxn modelId="{AC11E2A7-373B-4F81-90A3-BBAE864D8DA5}" type="presOf" srcId="{664DA5E8-E443-4C0B-AD91-2098D1DDD6AF}" destId="{C92BF180-CBCA-403A-A3B2-8AD5606FD01F}" srcOrd="0" destOrd="0" presId="urn:microsoft.com/office/officeart/2005/8/layout/vList2"/>
    <dgm:cxn modelId="{33FB22C6-7D3C-4E73-8917-B3E1187678A3}" type="presOf" srcId="{8CD73025-BD46-47C5-9C75-65F725B5E9AF}" destId="{93976E98-8E11-47EF-86BA-028B4AE70050}" srcOrd="0" destOrd="0" presId="urn:microsoft.com/office/officeart/2005/8/layout/vList2"/>
    <dgm:cxn modelId="{611A8DC9-810A-409A-9E37-B93FDEF84F9A}" type="presOf" srcId="{A98A9A12-B38F-419C-9517-EDBB0E722B19}" destId="{A5A33A03-89F5-4496-9A92-2748AA53779D}" srcOrd="0" destOrd="0" presId="urn:microsoft.com/office/officeart/2005/8/layout/vList2"/>
    <dgm:cxn modelId="{A377953A-9EAC-4E4C-B3B8-5EA861DDFB09}" type="presParOf" srcId="{A5A33A03-89F5-4496-9A92-2748AA53779D}" destId="{D0929E91-7E97-46A5-804F-F145AD4ACDF7}" srcOrd="0" destOrd="0" presId="urn:microsoft.com/office/officeart/2005/8/layout/vList2"/>
    <dgm:cxn modelId="{63BC4884-77DC-4161-A604-D3B7A318E57D}" type="presParOf" srcId="{A5A33A03-89F5-4496-9A92-2748AA53779D}" destId="{466B3686-1EF5-4ADB-A5FF-4EFEB16C064C}" srcOrd="1" destOrd="0" presId="urn:microsoft.com/office/officeart/2005/8/layout/vList2"/>
    <dgm:cxn modelId="{A9627D85-487D-41D1-95A3-FB00EC5D195D}" type="presParOf" srcId="{A5A33A03-89F5-4496-9A92-2748AA53779D}" destId="{970B40EF-3720-4882-A296-B9655C94349E}" srcOrd="2" destOrd="0" presId="urn:microsoft.com/office/officeart/2005/8/layout/vList2"/>
    <dgm:cxn modelId="{299EA23B-FBCB-4494-B3FE-424002B37275}" type="presParOf" srcId="{A5A33A03-89F5-4496-9A92-2748AA53779D}" destId="{89DFCDC3-FD1C-4EB7-B063-3D5017830FCF}" srcOrd="3" destOrd="0" presId="urn:microsoft.com/office/officeart/2005/8/layout/vList2"/>
    <dgm:cxn modelId="{75B160FB-EAFB-4E84-A807-5201E9BC8FB9}" type="presParOf" srcId="{A5A33A03-89F5-4496-9A92-2748AA53779D}" destId="{93976E98-8E11-47EF-86BA-028B4AE70050}" srcOrd="4" destOrd="0" presId="urn:microsoft.com/office/officeart/2005/8/layout/vList2"/>
    <dgm:cxn modelId="{5052B2A1-AF7F-49C0-93C6-7D85176627A1}" type="presParOf" srcId="{A5A33A03-89F5-4496-9A92-2748AA53779D}" destId="{14D8D891-4779-4101-9B61-4169AAC955CD}" srcOrd="5" destOrd="0" presId="urn:microsoft.com/office/officeart/2005/8/layout/vList2"/>
    <dgm:cxn modelId="{08DEBA6E-86E8-4550-B6C9-9C5336F30D43}" type="presParOf" srcId="{A5A33A03-89F5-4496-9A92-2748AA53779D}" destId="{C92BF180-CBCA-403A-A3B2-8AD5606FD01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5A062C-0778-45EF-86B8-98D31EEDFD59}"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4C0F7775-6B75-4427-96B3-D0AB8DA07DAA}">
      <dgm:prSet/>
      <dgm:spPr/>
      <dgm:t>
        <a:bodyPr/>
        <a:lstStyle/>
        <a:p>
          <a:r>
            <a:rPr lang="en-US" dirty="0"/>
            <a:t>Pros – </a:t>
          </a:r>
        </a:p>
      </dgm:t>
    </dgm:pt>
    <dgm:pt modelId="{901EC20F-DE35-42FB-ACD7-925C8DB2AFE6}" type="parTrans" cxnId="{11B35EA2-9F87-45F1-A432-D7173107E483}">
      <dgm:prSet/>
      <dgm:spPr/>
      <dgm:t>
        <a:bodyPr/>
        <a:lstStyle/>
        <a:p>
          <a:endParaRPr lang="en-US"/>
        </a:p>
      </dgm:t>
    </dgm:pt>
    <dgm:pt modelId="{C70F09D0-0121-4F27-A1CE-CACA47D9857D}" type="sibTrans" cxnId="{11B35EA2-9F87-45F1-A432-D7173107E483}">
      <dgm:prSet/>
      <dgm:spPr/>
      <dgm:t>
        <a:bodyPr/>
        <a:lstStyle/>
        <a:p>
          <a:endParaRPr lang="en-US"/>
        </a:p>
      </dgm:t>
    </dgm:pt>
    <dgm:pt modelId="{A5F434D8-9F27-4704-945A-149C7ADDA397}">
      <dgm:prSet/>
      <dgm:spPr/>
      <dgm:t>
        <a:bodyPr/>
        <a:lstStyle/>
        <a:p>
          <a:r>
            <a:rPr lang="en-US" dirty="0"/>
            <a:t>Increase safety in some industries</a:t>
          </a:r>
        </a:p>
      </dgm:t>
    </dgm:pt>
    <dgm:pt modelId="{5C297348-DC9D-46F9-97AD-66D8D6013287}" type="parTrans" cxnId="{84B175E8-67A4-4573-B5B1-9C34F0F07169}">
      <dgm:prSet/>
      <dgm:spPr/>
      <dgm:t>
        <a:bodyPr/>
        <a:lstStyle/>
        <a:p>
          <a:endParaRPr lang="en-US"/>
        </a:p>
      </dgm:t>
    </dgm:pt>
    <dgm:pt modelId="{0F455D03-0712-42A7-A2A7-C8639E83BA6B}" type="sibTrans" cxnId="{84B175E8-67A4-4573-B5B1-9C34F0F07169}">
      <dgm:prSet/>
      <dgm:spPr/>
      <dgm:t>
        <a:bodyPr/>
        <a:lstStyle/>
        <a:p>
          <a:endParaRPr lang="en-US"/>
        </a:p>
      </dgm:t>
    </dgm:pt>
    <dgm:pt modelId="{15C2A286-B55C-453F-ADCA-EF945388F471}">
      <dgm:prSet/>
      <dgm:spPr/>
      <dgm:t>
        <a:bodyPr/>
        <a:lstStyle/>
        <a:p>
          <a:r>
            <a:rPr lang="en-US" dirty="0"/>
            <a:t>Cons – </a:t>
          </a:r>
        </a:p>
      </dgm:t>
    </dgm:pt>
    <dgm:pt modelId="{3FC525A3-6482-4E54-B661-AD8546DD6018}" type="parTrans" cxnId="{135A8C74-A3E9-458B-B16B-298486D19A80}">
      <dgm:prSet/>
      <dgm:spPr/>
      <dgm:t>
        <a:bodyPr/>
        <a:lstStyle/>
        <a:p>
          <a:endParaRPr lang="en-US"/>
        </a:p>
      </dgm:t>
    </dgm:pt>
    <dgm:pt modelId="{5FA1E5EF-594E-411B-89F6-AA402518071D}" type="sibTrans" cxnId="{135A8C74-A3E9-458B-B16B-298486D19A80}">
      <dgm:prSet/>
      <dgm:spPr/>
      <dgm:t>
        <a:bodyPr/>
        <a:lstStyle/>
        <a:p>
          <a:endParaRPr lang="en-US"/>
        </a:p>
      </dgm:t>
    </dgm:pt>
    <dgm:pt modelId="{20FE9619-5018-484B-B31A-863AF51B2A31}">
      <dgm:prSet/>
      <dgm:spPr/>
      <dgm:t>
        <a:bodyPr/>
        <a:lstStyle/>
        <a:p>
          <a:r>
            <a:rPr lang="en-US" dirty="0"/>
            <a:t>Increase number of OSHA Inspections</a:t>
          </a:r>
        </a:p>
      </dgm:t>
    </dgm:pt>
    <dgm:pt modelId="{55970DE8-62BA-4860-8D63-E3A51904A8FC}" type="parTrans" cxnId="{7B0BDC66-414F-47DF-AE48-308278E0F409}">
      <dgm:prSet/>
      <dgm:spPr/>
      <dgm:t>
        <a:bodyPr/>
        <a:lstStyle/>
        <a:p>
          <a:endParaRPr lang="en-US"/>
        </a:p>
      </dgm:t>
    </dgm:pt>
    <dgm:pt modelId="{FD1127CE-6FED-48DE-8C26-E266330736C3}" type="sibTrans" cxnId="{7B0BDC66-414F-47DF-AE48-308278E0F409}">
      <dgm:prSet/>
      <dgm:spPr/>
      <dgm:t>
        <a:bodyPr/>
        <a:lstStyle/>
        <a:p>
          <a:endParaRPr lang="en-US"/>
        </a:p>
      </dgm:t>
    </dgm:pt>
    <dgm:pt modelId="{95BAD12F-79D5-4BE9-8B21-12925FA3ABE9}">
      <dgm:prSet/>
      <dgm:spPr/>
      <dgm:t>
        <a:bodyPr/>
        <a:lstStyle/>
        <a:p>
          <a:r>
            <a:rPr lang="en-US" dirty="0"/>
            <a:t>Increase higher restrictions on Federal Compliance Standards</a:t>
          </a:r>
        </a:p>
      </dgm:t>
    </dgm:pt>
    <dgm:pt modelId="{3131E1EB-C2B8-4BB2-BA61-656461E57EF1}" type="parTrans" cxnId="{EA660665-BD26-4AD9-8D1C-E1806CAABAA7}">
      <dgm:prSet/>
      <dgm:spPr/>
      <dgm:t>
        <a:bodyPr/>
        <a:lstStyle/>
        <a:p>
          <a:endParaRPr lang="en-US"/>
        </a:p>
      </dgm:t>
    </dgm:pt>
    <dgm:pt modelId="{14063B78-3194-495D-B92F-0D69F31C4FF1}" type="sibTrans" cxnId="{EA660665-BD26-4AD9-8D1C-E1806CAABAA7}">
      <dgm:prSet/>
      <dgm:spPr/>
      <dgm:t>
        <a:bodyPr/>
        <a:lstStyle/>
        <a:p>
          <a:endParaRPr lang="en-US"/>
        </a:p>
      </dgm:t>
    </dgm:pt>
    <dgm:pt modelId="{22CEB2F1-922E-4589-AB3D-F55C5C420989}">
      <dgm:prSet/>
      <dgm:spPr/>
      <dgm:t>
        <a:bodyPr/>
        <a:lstStyle/>
        <a:p>
          <a:r>
            <a:rPr lang="en-US" dirty="0"/>
            <a:t>Increase number of fines</a:t>
          </a:r>
        </a:p>
      </dgm:t>
    </dgm:pt>
    <dgm:pt modelId="{48098A79-F4E0-4E4B-9154-490899C09B9F}" type="parTrans" cxnId="{53579E55-B69B-4429-9F08-2A5D6AEFE725}">
      <dgm:prSet/>
      <dgm:spPr/>
      <dgm:t>
        <a:bodyPr/>
        <a:lstStyle/>
        <a:p>
          <a:endParaRPr lang="en-US"/>
        </a:p>
      </dgm:t>
    </dgm:pt>
    <dgm:pt modelId="{F5CFEEF3-F745-4224-B90E-02211A94622E}" type="sibTrans" cxnId="{53579E55-B69B-4429-9F08-2A5D6AEFE725}">
      <dgm:prSet/>
      <dgm:spPr/>
      <dgm:t>
        <a:bodyPr/>
        <a:lstStyle/>
        <a:p>
          <a:endParaRPr lang="en-US"/>
        </a:p>
      </dgm:t>
    </dgm:pt>
    <dgm:pt modelId="{07616B7B-B09F-4423-ABEF-18ED6282091A}">
      <dgm:prSet/>
      <dgm:spPr/>
      <dgm:t>
        <a:bodyPr/>
        <a:lstStyle/>
        <a:p>
          <a:r>
            <a:rPr lang="en-US" dirty="0"/>
            <a:t>Increase the base fines</a:t>
          </a:r>
        </a:p>
      </dgm:t>
    </dgm:pt>
    <dgm:pt modelId="{FA2FB8F9-547B-462F-9E10-FCF450E521C0}" type="parTrans" cxnId="{E902DC86-C8BC-4330-A9A8-BE99AA684331}">
      <dgm:prSet/>
      <dgm:spPr/>
      <dgm:t>
        <a:bodyPr/>
        <a:lstStyle/>
        <a:p>
          <a:endParaRPr lang="en-US"/>
        </a:p>
      </dgm:t>
    </dgm:pt>
    <dgm:pt modelId="{E27B4841-EEBA-4674-9105-30920A1F7D81}" type="sibTrans" cxnId="{E902DC86-C8BC-4330-A9A8-BE99AA684331}">
      <dgm:prSet/>
      <dgm:spPr/>
      <dgm:t>
        <a:bodyPr/>
        <a:lstStyle/>
        <a:p>
          <a:endParaRPr lang="en-US"/>
        </a:p>
      </dgm:t>
    </dgm:pt>
    <dgm:pt modelId="{DE39DDF1-E704-4A07-8C72-9252C39C9BA3}">
      <dgm:prSet/>
      <dgm:spPr/>
      <dgm:t>
        <a:bodyPr/>
        <a:lstStyle/>
        <a:p>
          <a:r>
            <a:rPr lang="en-US" dirty="0"/>
            <a:t>Decrease fine cost – set base lower</a:t>
          </a:r>
        </a:p>
      </dgm:t>
    </dgm:pt>
    <dgm:pt modelId="{FFE776A4-A902-48DF-B730-BD2282595AC4}" type="parTrans" cxnId="{D3A7C376-EF0C-44A7-84CA-C5A25731A2C9}">
      <dgm:prSet/>
      <dgm:spPr/>
    </dgm:pt>
    <dgm:pt modelId="{D7AEAA38-8E9D-4FDC-9009-0DCA46D435AD}" type="sibTrans" cxnId="{D3A7C376-EF0C-44A7-84CA-C5A25731A2C9}">
      <dgm:prSet/>
      <dgm:spPr/>
    </dgm:pt>
    <dgm:pt modelId="{06C4F3E2-1361-45DD-BAAA-DAE37747852E}" type="pres">
      <dgm:prSet presAssocID="{1B5A062C-0778-45EF-86B8-98D31EEDFD59}" presName="linear" presStyleCnt="0">
        <dgm:presLayoutVars>
          <dgm:animLvl val="lvl"/>
          <dgm:resizeHandles val="exact"/>
        </dgm:presLayoutVars>
      </dgm:prSet>
      <dgm:spPr/>
    </dgm:pt>
    <dgm:pt modelId="{CA0382C7-BD33-4D74-91A0-9E2F9BC40590}" type="pres">
      <dgm:prSet presAssocID="{4C0F7775-6B75-4427-96B3-D0AB8DA07DAA}" presName="parentText" presStyleLbl="node1" presStyleIdx="0" presStyleCnt="2">
        <dgm:presLayoutVars>
          <dgm:chMax val="0"/>
          <dgm:bulletEnabled val="1"/>
        </dgm:presLayoutVars>
      </dgm:prSet>
      <dgm:spPr/>
    </dgm:pt>
    <dgm:pt modelId="{30BBD56A-5A72-445E-A808-89C90C46FA13}" type="pres">
      <dgm:prSet presAssocID="{4C0F7775-6B75-4427-96B3-D0AB8DA07DAA}" presName="childText" presStyleLbl="revTx" presStyleIdx="0" presStyleCnt="2">
        <dgm:presLayoutVars>
          <dgm:bulletEnabled val="1"/>
        </dgm:presLayoutVars>
      </dgm:prSet>
      <dgm:spPr/>
    </dgm:pt>
    <dgm:pt modelId="{91548E25-1469-468D-90A6-6D66E79E1364}" type="pres">
      <dgm:prSet presAssocID="{15C2A286-B55C-453F-ADCA-EF945388F471}" presName="parentText" presStyleLbl="node1" presStyleIdx="1" presStyleCnt="2">
        <dgm:presLayoutVars>
          <dgm:chMax val="0"/>
          <dgm:bulletEnabled val="1"/>
        </dgm:presLayoutVars>
      </dgm:prSet>
      <dgm:spPr/>
    </dgm:pt>
    <dgm:pt modelId="{86A444A5-6768-4D56-A7E6-2751A13929CF}" type="pres">
      <dgm:prSet presAssocID="{15C2A286-B55C-453F-ADCA-EF945388F471}" presName="childText" presStyleLbl="revTx" presStyleIdx="1" presStyleCnt="2">
        <dgm:presLayoutVars>
          <dgm:bulletEnabled val="1"/>
        </dgm:presLayoutVars>
      </dgm:prSet>
      <dgm:spPr/>
    </dgm:pt>
  </dgm:ptLst>
  <dgm:cxnLst>
    <dgm:cxn modelId="{1FCF710A-61D5-43F7-AC26-7DEF7A8F94AA}" type="presOf" srcId="{4C0F7775-6B75-4427-96B3-D0AB8DA07DAA}" destId="{CA0382C7-BD33-4D74-91A0-9E2F9BC40590}" srcOrd="0" destOrd="0" presId="urn:microsoft.com/office/officeart/2005/8/layout/vList2"/>
    <dgm:cxn modelId="{8796EF18-07E0-46A2-BFBF-B6C7ACAC737C}" type="presOf" srcId="{DE39DDF1-E704-4A07-8C72-9252C39C9BA3}" destId="{30BBD56A-5A72-445E-A808-89C90C46FA13}" srcOrd="0" destOrd="1" presId="urn:microsoft.com/office/officeart/2005/8/layout/vList2"/>
    <dgm:cxn modelId="{6E25A45D-1FE2-40BE-AA3E-0B9EF9201D5D}" type="presOf" srcId="{1B5A062C-0778-45EF-86B8-98D31EEDFD59}" destId="{06C4F3E2-1361-45DD-BAAA-DAE37747852E}" srcOrd="0" destOrd="0" presId="urn:microsoft.com/office/officeart/2005/8/layout/vList2"/>
    <dgm:cxn modelId="{EA660665-BD26-4AD9-8D1C-E1806CAABAA7}" srcId="{15C2A286-B55C-453F-ADCA-EF945388F471}" destId="{95BAD12F-79D5-4BE9-8B21-12925FA3ABE9}" srcOrd="3" destOrd="0" parTransId="{3131E1EB-C2B8-4BB2-BA61-656461E57EF1}" sibTransId="{14063B78-3194-495D-B92F-0D69F31C4FF1}"/>
    <dgm:cxn modelId="{7B0BDC66-414F-47DF-AE48-308278E0F409}" srcId="{15C2A286-B55C-453F-ADCA-EF945388F471}" destId="{20FE9619-5018-484B-B31A-863AF51B2A31}" srcOrd="0" destOrd="0" parTransId="{55970DE8-62BA-4860-8D63-E3A51904A8FC}" sibTransId="{FD1127CE-6FED-48DE-8C26-E266330736C3}"/>
    <dgm:cxn modelId="{1F683A54-92D9-49DB-8D0C-2715E9F67352}" type="presOf" srcId="{22CEB2F1-922E-4589-AB3D-F55C5C420989}" destId="{86A444A5-6768-4D56-A7E6-2751A13929CF}" srcOrd="0" destOrd="1" presId="urn:microsoft.com/office/officeart/2005/8/layout/vList2"/>
    <dgm:cxn modelId="{135A8C74-A3E9-458B-B16B-298486D19A80}" srcId="{1B5A062C-0778-45EF-86B8-98D31EEDFD59}" destId="{15C2A286-B55C-453F-ADCA-EF945388F471}" srcOrd="1" destOrd="0" parTransId="{3FC525A3-6482-4E54-B661-AD8546DD6018}" sibTransId="{5FA1E5EF-594E-411B-89F6-AA402518071D}"/>
    <dgm:cxn modelId="{53579E55-B69B-4429-9F08-2A5D6AEFE725}" srcId="{15C2A286-B55C-453F-ADCA-EF945388F471}" destId="{22CEB2F1-922E-4589-AB3D-F55C5C420989}" srcOrd="1" destOrd="0" parTransId="{48098A79-F4E0-4E4B-9154-490899C09B9F}" sibTransId="{F5CFEEF3-F745-4224-B90E-02211A94622E}"/>
    <dgm:cxn modelId="{D3A7C376-EF0C-44A7-84CA-C5A25731A2C9}" srcId="{4C0F7775-6B75-4427-96B3-D0AB8DA07DAA}" destId="{DE39DDF1-E704-4A07-8C72-9252C39C9BA3}" srcOrd="1" destOrd="0" parTransId="{FFE776A4-A902-48DF-B730-BD2282595AC4}" sibTransId="{D7AEAA38-8E9D-4FDC-9009-0DCA46D435AD}"/>
    <dgm:cxn modelId="{E902DC86-C8BC-4330-A9A8-BE99AA684331}" srcId="{15C2A286-B55C-453F-ADCA-EF945388F471}" destId="{07616B7B-B09F-4423-ABEF-18ED6282091A}" srcOrd="2" destOrd="0" parTransId="{FA2FB8F9-547B-462F-9E10-FCF450E521C0}" sibTransId="{E27B4841-EEBA-4674-9105-30920A1F7D81}"/>
    <dgm:cxn modelId="{6D83E38D-A61B-4EAD-8E36-E5924819B8C5}" type="presOf" srcId="{A5F434D8-9F27-4704-945A-149C7ADDA397}" destId="{30BBD56A-5A72-445E-A808-89C90C46FA13}" srcOrd="0" destOrd="0" presId="urn:microsoft.com/office/officeart/2005/8/layout/vList2"/>
    <dgm:cxn modelId="{6A7F9597-960E-41B8-970A-3A12FCC389FE}" type="presOf" srcId="{20FE9619-5018-484B-B31A-863AF51B2A31}" destId="{86A444A5-6768-4D56-A7E6-2751A13929CF}" srcOrd="0" destOrd="0" presId="urn:microsoft.com/office/officeart/2005/8/layout/vList2"/>
    <dgm:cxn modelId="{1FFB7A9B-E2E9-45C5-807E-86F83F8A44CB}" type="presOf" srcId="{95BAD12F-79D5-4BE9-8B21-12925FA3ABE9}" destId="{86A444A5-6768-4D56-A7E6-2751A13929CF}" srcOrd="0" destOrd="3" presId="urn:microsoft.com/office/officeart/2005/8/layout/vList2"/>
    <dgm:cxn modelId="{11B35EA2-9F87-45F1-A432-D7173107E483}" srcId="{1B5A062C-0778-45EF-86B8-98D31EEDFD59}" destId="{4C0F7775-6B75-4427-96B3-D0AB8DA07DAA}" srcOrd="0" destOrd="0" parTransId="{901EC20F-DE35-42FB-ACD7-925C8DB2AFE6}" sibTransId="{C70F09D0-0121-4F27-A1CE-CACA47D9857D}"/>
    <dgm:cxn modelId="{D23096A8-6DDA-484A-9956-39062B76B92D}" type="presOf" srcId="{15C2A286-B55C-453F-ADCA-EF945388F471}" destId="{91548E25-1469-468D-90A6-6D66E79E1364}" srcOrd="0" destOrd="0" presId="urn:microsoft.com/office/officeart/2005/8/layout/vList2"/>
    <dgm:cxn modelId="{943DC9CA-C7F7-4EF8-B35D-E0C7536ACBD3}" type="presOf" srcId="{07616B7B-B09F-4423-ABEF-18ED6282091A}" destId="{86A444A5-6768-4D56-A7E6-2751A13929CF}" srcOrd="0" destOrd="2" presId="urn:microsoft.com/office/officeart/2005/8/layout/vList2"/>
    <dgm:cxn modelId="{84B175E8-67A4-4573-B5B1-9C34F0F07169}" srcId="{4C0F7775-6B75-4427-96B3-D0AB8DA07DAA}" destId="{A5F434D8-9F27-4704-945A-149C7ADDA397}" srcOrd="0" destOrd="0" parTransId="{5C297348-DC9D-46F9-97AD-66D8D6013287}" sibTransId="{0F455D03-0712-42A7-A2A7-C8639E83BA6B}"/>
    <dgm:cxn modelId="{F092D660-C15A-43F4-83B9-0EC4A6B08EE1}" type="presParOf" srcId="{06C4F3E2-1361-45DD-BAAA-DAE37747852E}" destId="{CA0382C7-BD33-4D74-91A0-9E2F9BC40590}" srcOrd="0" destOrd="0" presId="urn:microsoft.com/office/officeart/2005/8/layout/vList2"/>
    <dgm:cxn modelId="{64B1BBA3-06F9-4870-9660-8F3FDA12ADE1}" type="presParOf" srcId="{06C4F3E2-1361-45DD-BAAA-DAE37747852E}" destId="{30BBD56A-5A72-445E-A808-89C90C46FA13}" srcOrd="1" destOrd="0" presId="urn:microsoft.com/office/officeart/2005/8/layout/vList2"/>
    <dgm:cxn modelId="{72F4A34D-9E9F-47BA-B729-44A5CA630495}" type="presParOf" srcId="{06C4F3E2-1361-45DD-BAAA-DAE37747852E}" destId="{91548E25-1469-468D-90A6-6D66E79E1364}" srcOrd="2" destOrd="0" presId="urn:microsoft.com/office/officeart/2005/8/layout/vList2"/>
    <dgm:cxn modelId="{8BE5B7BB-3C0D-476E-A291-EC709CF50975}" type="presParOf" srcId="{06C4F3E2-1361-45DD-BAAA-DAE37747852E}" destId="{86A444A5-6768-4D56-A7E6-2751A13929C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4FBC75-8E3D-4FC3-832C-3278ACBC91A5}"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A7B9FBC5-8434-4973-9EC1-30AB6416F1D7}">
      <dgm:prSet custT="1"/>
      <dgm:spPr/>
      <dgm:t>
        <a:bodyPr/>
        <a:lstStyle/>
        <a:p>
          <a:r>
            <a:rPr lang="en-US" sz="2400" dirty="0"/>
            <a:t>OSHA researches/prepares based on the type of request</a:t>
          </a:r>
        </a:p>
      </dgm:t>
    </dgm:pt>
    <dgm:pt modelId="{7447D108-9769-4C90-8220-E20B180DF230}" type="parTrans" cxnId="{0299638D-0FDC-496B-A2E7-93BEA7D12BFA}">
      <dgm:prSet/>
      <dgm:spPr/>
      <dgm:t>
        <a:bodyPr/>
        <a:lstStyle/>
        <a:p>
          <a:endParaRPr lang="en-US"/>
        </a:p>
      </dgm:t>
    </dgm:pt>
    <dgm:pt modelId="{3260647C-6E25-48BA-8759-05CD3BA8EC15}" type="sibTrans" cxnId="{0299638D-0FDC-496B-A2E7-93BEA7D12BFA}">
      <dgm:prSet/>
      <dgm:spPr/>
      <dgm:t>
        <a:bodyPr/>
        <a:lstStyle/>
        <a:p>
          <a:endParaRPr lang="en-US" dirty="0"/>
        </a:p>
      </dgm:t>
    </dgm:pt>
    <dgm:pt modelId="{F6AA0981-292A-4941-A73E-8167D19DCDAC}">
      <dgm:prSet custT="1"/>
      <dgm:spPr/>
      <dgm:t>
        <a:bodyPr/>
        <a:lstStyle/>
        <a:p>
          <a:r>
            <a:rPr lang="en-US" sz="2400" dirty="0"/>
            <a:t>When arriving must Always present official identification - photo ID - serial number or biz card</a:t>
          </a:r>
        </a:p>
      </dgm:t>
    </dgm:pt>
    <dgm:pt modelId="{1DD4597E-8EC9-4854-9786-72A68D890874}" type="parTrans" cxnId="{08D3E7F7-8F33-4E1A-B2D4-C207A8F1743A}">
      <dgm:prSet/>
      <dgm:spPr/>
      <dgm:t>
        <a:bodyPr/>
        <a:lstStyle/>
        <a:p>
          <a:endParaRPr lang="en-US"/>
        </a:p>
      </dgm:t>
    </dgm:pt>
    <dgm:pt modelId="{1B4E59B0-62A0-46E2-801D-2E41B630D617}" type="sibTrans" cxnId="{08D3E7F7-8F33-4E1A-B2D4-C207A8F1743A}">
      <dgm:prSet/>
      <dgm:spPr/>
      <dgm:t>
        <a:bodyPr/>
        <a:lstStyle/>
        <a:p>
          <a:endParaRPr lang="en-US" dirty="0"/>
        </a:p>
      </dgm:t>
    </dgm:pt>
    <dgm:pt modelId="{A1EFD4D8-0A09-4907-B9B5-91239222D4D5}">
      <dgm:prSet/>
      <dgm:spPr/>
      <dgm:t>
        <a:bodyPr/>
        <a:lstStyle/>
        <a:p>
          <a:r>
            <a:rPr lang="en-US" dirty="0"/>
            <a:t>Opening Conference – must state “why they are onsite”</a:t>
          </a:r>
        </a:p>
      </dgm:t>
    </dgm:pt>
    <dgm:pt modelId="{70AC6721-DC1E-4BC2-BE79-5F05FC397960}" type="parTrans" cxnId="{D974DDDB-48EF-46A0-A1BE-11815F8327FC}">
      <dgm:prSet/>
      <dgm:spPr/>
      <dgm:t>
        <a:bodyPr/>
        <a:lstStyle/>
        <a:p>
          <a:endParaRPr lang="en-US"/>
        </a:p>
      </dgm:t>
    </dgm:pt>
    <dgm:pt modelId="{ABB4BB0F-ED29-420C-8160-6252C1D52F1D}" type="sibTrans" cxnId="{D974DDDB-48EF-46A0-A1BE-11815F8327FC}">
      <dgm:prSet/>
      <dgm:spPr/>
      <dgm:t>
        <a:bodyPr/>
        <a:lstStyle/>
        <a:p>
          <a:endParaRPr lang="en-US" dirty="0"/>
        </a:p>
      </dgm:t>
    </dgm:pt>
    <dgm:pt modelId="{5AC98420-C38D-45D4-98E4-2A5CDEFA8C0E}">
      <dgm:prSet/>
      <dgm:spPr/>
      <dgm:t>
        <a:bodyPr/>
        <a:lstStyle/>
        <a:p>
          <a:r>
            <a:rPr lang="en-US" dirty="0"/>
            <a:t>Walkaround</a:t>
          </a:r>
        </a:p>
      </dgm:t>
    </dgm:pt>
    <dgm:pt modelId="{64D3D5DD-BA44-4AD7-96BF-6134B3EB20B3}" type="parTrans" cxnId="{407474F0-5D2D-4A03-BD61-53954D5D9717}">
      <dgm:prSet/>
      <dgm:spPr/>
      <dgm:t>
        <a:bodyPr/>
        <a:lstStyle/>
        <a:p>
          <a:endParaRPr lang="en-US"/>
        </a:p>
      </dgm:t>
    </dgm:pt>
    <dgm:pt modelId="{952FE387-71DB-415D-8EB1-33D0DF5967C7}" type="sibTrans" cxnId="{407474F0-5D2D-4A03-BD61-53954D5D9717}">
      <dgm:prSet/>
      <dgm:spPr/>
      <dgm:t>
        <a:bodyPr/>
        <a:lstStyle/>
        <a:p>
          <a:endParaRPr lang="en-US" dirty="0"/>
        </a:p>
      </dgm:t>
    </dgm:pt>
    <dgm:pt modelId="{7BA7B4CC-2844-4E64-9F45-7A7413773AF5}">
      <dgm:prSet/>
      <dgm:spPr/>
      <dgm:t>
        <a:bodyPr/>
        <a:lstStyle/>
        <a:p>
          <a:r>
            <a:rPr lang="en-US" dirty="0"/>
            <a:t>Closing Conference </a:t>
          </a:r>
        </a:p>
      </dgm:t>
    </dgm:pt>
    <dgm:pt modelId="{71BB85B1-E042-43BD-B78F-9FED1BB66678}" type="parTrans" cxnId="{BAEB835C-FD44-479A-9AE9-11F97851086D}">
      <dgm:prSet/>
      <dgm:spPr/>
      <dgm:t>
        <a:bodyPr/>
        <a:lstStyle/>
        <a:p>
          <a:endParaRPr lang="en-US"/>
        </a:p>
      </dgm:t>
    </dgm:pt>
    <dgm:pt modelId="{38D6C85D-AF67-4A2B-8408-AA0FC9E6ABB3}" type="sibTrans" cxnId="{BAEB835C-FD44-479A-9AE9-11F97851086D}">
      <dgm:prSet/>
      <dgm:spPr/>
      <dgm:t>
        <a:bodyPr/>
        <a:lstStyle/>
        <a:p>
          <a:endParaRPr lang="en-US" dirty="0"/>
        </a:p>
      </dgm:t>
    </dgm:pt>
    <dgm:pt modelId="{ACB1F392-6C91-4B6A-A5DC-998EFF9A6C8E}">
      <dgm:prSet/>
      <dgm:spPr/>
      <dgm:t>
        <a:bodyPr/>
        <a:lstStyle/>
        <a:p>
          <a:r>
            <a:rPr lang="en-US" dirty="0"/>
            <a:t>Results – Citations</a:t>
          </a:r>
        </a:p>
      </dgm:t>
    </dgm:pt>
    <dgm:pt modelId="{9ABF30CF-01C5-4E41-9CDC-6D1E6C7EE5D0}" type="parTrans" cxnId="{C7C07BC0-5EB0-4A8D-994C-E449DC4B5DBD}">
      <dgm:prSet/>
      <dgm:spPr/>
      <dgm:t>
        <a:bodyPr/>
        <a:lstStyle/>
        <a:p>
          <a:endParaRPr lang="en-US"/>
        </a:p>
      </dgm:t>
    </dgm:pt>
    <dgm:pt modelId="{D35A8F83-A673-442C-B48A-2E2B42A19A10}" type="sibTrans" cxnId="{C7C07BC0-5EB0-4A8D-994C-E449DC4B5DBD}">
      <dgm:prSet/>
      <dgm:spPr/>
      <dgm:t>
        <a:bodyPr/>
        <a:lstStyle/>
        <a:p>
          <a:endParaRPr lang="en-US" dirty="0"/>
        </a:p>
      </dgm:t>
    </dgm:pt>
    <dgm:pt modelId="{B9C226EA-91EF-4947-BCE6-F086B2C674C8}">
      <dgm:prSet/>
      <dgm:spPr/>
      <dgm:t>
        <a:bodyPr/>
        <a:lstStyle/>
        <a:p>
          <a:r>
            <a:rPr lang="en-US" dirty="0"/>
            <a:t>Appeals Process </a:t>
          </a:r>
        </a:p>
      </dgm:t>
    </dgm:pt>
    <dgm:pt modelId="{40108AF5-7977-4E69-9580-FAB172569C57}" type="parTrans" cxnId="{3888A9D6-679A-4B99-A500-6A5F5F88C265}">
      <dgm:prSet/>
      <dgm:spPr/>
      <dgm:t>
        <a:bodyPr/>
        <a:lstStyle/>
        <a:p>
          <a:endParaRPr lang="en-US"/>
        </a:p>
      </dgm:t>
    </dgm:pt>
    <dgm:pt modelId="{6ECCC3DA-A22C-4D0B-9A17-80873BAB9FC8}" type="sibTrans" cxnId="{3888A9D6-679A-4B99-A500-6A5F5F88C265}">
      <dgm:prSet/>
      <dgm:spPr/>
      <dgm:t>
        <a:bodyPr/>
        <a:lstStyle/>
        <a:p>
          <a:endParaRPr lang="en-US"/>
        </a:p>
      </dgm:t>
    </dgm:pt>
    <dgm:pt modelId="{2E30DA34-8156-4B87-91AF-4C7E02900568}" type="pres">
      <dgm:prSet presAssocID="{E64FBC75-8E3D-4FC3-832C-3278ACBC91A5}" presName="vert0" presStyleCnt="0">
        <dgm:presLayoutVars>
          <dgm:dir/>
          <dgm:animOne val="branch"/>
          <dgm:animLvl val="lvl"/>
        </dgm:presLayoutVars>
      </dgm:prSet>
      <dgm:spPr/>
    </dgm:pt>
    <dgm:pt modelId="{56290007-388E-4D8E-B9F6-4B7DB4BC363E}" type="pres">
      <dgm:prSet presAssocID="{A7B9FBC5-8434-4973-9EC1-30AB6416F1D7}" presName="thickLine" presStyleLbl="alignNode1" presStyleIdx="0" presStyleCnt="7"/>
      <dgm:spPr/>
    </dgm:pt>
    <dgm:pt modelId="{3813057A-E485-456D-B43A-367A0A892E7B}" type="pres">
      <dgm:prSet presAssocID="{A7B9FBC5-8434-4973-9EC1-30AB6416F1D7}" presName="horz1" presStyleCnt="0"/>
      <dgm:spPr/>
    </dgm:pt>
    <dgm:pt modelId="{86588E62-6A23-4C12-9155-B484610A8060}" type="pres">
      <dgm:prSet presAssocID="{A7B9FBC5-8434-4973-9EC1-30AB6416F1D7}" presName="tx1" presStyleLbl="revTx" presStyleIdx="0" presStyleCnt="7"/>
      <dgm:spPr/>
    </dgm:pt>
    <dgm:pt modelId="{995C8FA8-C3CD-41F2-99D0-95CA63AB7C5D}" type="pres">
      <dgm:prSet presAssocID="{A7B9FBC5-8434-4973-9EC1-30AB6416F1D7}" presName="vert1" presStyleCnt="0"/>
      <dgm:spPr/>
    </dgm:pt>
    <dgm:pt modelId="{B829999A-F0C1-4344-809E-7961388E9E27}" type="pres">
      <dgm:prSet presAssocID="{F6AA0981-292A-4941-A73E-8167D19DCDAC}" presName="thickLine" presStyleLbl="alignNode1" presStyleIdx="1" presStyleCnt="7"/>
      <dgm:spPr/>
    </dgm:pt>
    <dgm:pt modelId="{436BC1E8-C2AE-44E8-A933-4004D1603E55}" type="pres">
      <dgm:prSet presAssocID="{F6AA0981-292A-4941-A73E-8167D19DCDAC}" presName="horz1" presStyleCnt="0"/>
      <dgm:spPr/>
    </dgm:pt>
    <dgm:pt modelId="{A1D8B1A9-F09E-4C1F-B024-FE11F74AF0B9}" type="pres">
      <dgm:prSet presAssocID="{F6AA0981-292A-4941-A73E-8167D19DCDAC}" presName="tx1" presStyleLbl="revTx" presStyleIdx="1" presStyleCnt="7"/>
      <dgm:spPr/>
    </dgm:pt>
    <dgm:pt modelId="{8E8601C5-A461-439E-90A2-86B39F8C2941}" type="pres">
      <dgm:prSet presAssocID="{F6AA0981-292A-4941-A73E-8167D19DCDAC}" presName="vert1" presStyleCnt="0"/>
      <dgm:spPr/>
    </dgm:pt>
    <dgm:pt modelId="{54791AB6-DDE8-485E-A4B5-20EA06B3115A}" type="pres">
      <dgm:prSet presAssocID="{A1EFD4D8-0A09-4907-B9B5-91239222D4D5}" presName="thickLine" presStyleLbl="alignNode1" presStyleIdx="2" presStyleCnt="7"/>
      <dgm:spPr/>
    </dgm:pt>
    <dgm:pt modelId="{5020061C-A3D1-4E6F-867C-4CEE5B9F71B0}" type="pres">
      <dgm:prSet presAssocID="{A1EFD4D8-0A09-4907-B9B5-91239222D4D5}" presName="horz1" presStyleCnt="0"/>
      <dgm:spPr/>
    </dgm:pt>
    <dgm:pt modelId="{56230776-7937-4414-AA19-7AD81129A5CD}" type="pres">
      <dgm:prSet presAssocID="{A1EFD4D8-0A09-4907-B9B5-91239222D4D5}" presName="tx1" presStyleLbl="revTx" presStyleIdx="2" presStyleCnt="7"/>
      <dgm:spPr/>
    </dgm:pt>
    <dgm:pt modelId="{445CBCC2-363A-4BA0-8810-AD3EAE21EC3E}" type="pres">
      <dgm:prSet presAssocID="{A1EFD4D8-0A09-4907-B9B5-91239222D4D5}" presName="vert1" presStyleCnt="0"/>
      <dgm:spPr/>
    </dgm:pt>
    <dgm:pt modelId="{ABE6489A-09FB-48C5-A40A-1D260F34FDD5}" type="pres">
      <dgm:prSet presAssocID="{5AC98420-C38D-45D4-98E4-2A5CDEFA8C0E}" presName="thickLine" presStyleLbl="alignNode1" presStyleIdx="3" presStyleCnt="7"/>
      <dgm:spPr/>
    </dgm:pt>
    <dgm:pt modelId="{B32B8B8E-35EA-4131-A2B8-7A652B7A399D}" type="pres">
      <dgm:prSet presAssocID="{5AC98420-C38D-45D4-98E4-2A5CDEFA8C0E}" presName="horz1" presStyleCnt="0"/>
      <dgm:spPr/>
    </dgm:pt>
    <dgm:pt modelId="{2FD4AD56-EC50-4822-AD63-B217F4D80CF5}" type="pres">
      <dgm:prSet presAssocID="{5AC98420-C38D-45D4-98E4-2A5CDEFA8C0E}" presName="tx1" presStyleLbl="revTx" presStyleIdx="3" presStyleCnt="7"/>
      <dgm:spPr/>
    </dgm:pt>
    <dgm:pt modelId="{04B465A5-1945-4CD9-8E66-F3CC9B3086F1}" type="pres">
      <dgm:prSet presAssocID="{5AC98420-C38D-45D4-98E4-2A5CDEFA8C0E}" presName="vert1" presStyleCnt="0"/>
      <dgm:spPr/>
    </dgm:pt>
    <dgm:pt modelId="{FE950795-D273-4857-A307-FCBBAB02EC85}" type="pres">
      <dgm:prSet presAssocID="{7BA7B4CC-2844-4E64-9F45-7A7413773AF5}" presName="thickLine" presStyleLbl="alignNode1" presStyleIdx="4" presStyleCnt="7"/>
      <dgm:spPr/>
    </dgm:pt>
    <dgm:pt modelId="{2C8A9B20-6166-47BF-85F7-D9B9C8C45C20}" type="pres">
      <dgm:prSet presAssocID="{7BA7B4CC-2844-4E64-9F45-7A7413773AF5}" presName="horz1" presStyleCnt="0"/>
      <dgm:spPr/>
    </dgm:pt>
    <dgm:pt modelId="{BFBD4422-C4E8-4EEF-BCC7-C3339FF04BE5}" type="pres">
      <dgm:prSet presAssocID="{7BA7B4CC-2844-4E64-9F45-7A7413773AF5}" presName="tx1" presStyleLbl="revTx" presStyleIdx="4" presStyleCnt="7"/>
      <dgm:spPr/>
    </dgm:pt>
    <dgm:pt modelId="{917484DF-0CC6-4319-89E6-F00141A10958}" type="pres">
      <dgm:prSet presAssocID="{7BA7B4CC-2844-4E64-9F45-7A7413773AF5}" presName="vert1" presStyleCnt="0"/>
      <dgm:spPr/>
    </dgm:pt>
    <dgm:pt modelId="{B9D633D8-960E-4DD1-B477-1A28B95EB1CF}" type="pres">
      <dgm:prSet presAssocID="{ACB1F392-6C91-4B6A-A5DC-998EFF9A6C8E}" presName="thickLine" presStyleLbl="alignNode1" presStyleIdx="5" presStyleCnt="7"/>
      <dgm:spPr/>
    </dgm:pt>
    <dgm:pt modelId="{1BE2D402-3D4C-4978-9C9A-4EE86A2D4471}" type="pres">
      <dgm:prSet presAssocID="{ACB1F392-6C91-4B6A-A5DC-998EFF9A6C8E}" presName="horz1" presStyleCnt="0"/>
      <dgm:spPr/>
    </dgm:pt>
    <dgm:pt modelId="{AA63BD1A-3582-401F-BE52-D4432A45DA3A}" type="pres">
      <dgm:prSet presAssocID="{ACB1F392-6C91-4B6A-A5DC-998EFF9A6C8E}" presName="tx1" presStyleLbl="revTx" presStyleIdx="5" presStyleCnt="7"/>
      <dgm:spPr/>
    </dgm:pt>
    <dgm:pt modelId="{62989EC1-F820-4051-8FD6-6DFCCA2795DE}" type="pres">
      <dgm:prSet presAssocID="{ACB1F392-6C91-4B6A-A5DC-998EFF9A6C8E}" presName="vert1" presStyleCnt="0"/>
      <dgm:spPr/>
    </dgm:pt>
    <dgm:pt modelId="{B82E4BFB-E36A-41B9-99BF-A3EE8AF1A040}" type="pres">
      <dgm:prSet presAssocID="{B9C226EA-91EF-4947-BCE6-F086B2C674C8}" presName="thickLine" presStyleLbl="alignNode1" presStyleIdx="6" presStyleCnt="7"/>
      <dgm:spPr/>
    </dgm:pt>
    <dgm:pt modelId="{4313AEA0-0A79-460B-B22E-5A996FBFE4D0}" type="pres">
      <dgm:prSet presAssocID="{B9C226EA-91EF-4947-BCE6-F086B2C674C8}" presName="horz1" presStyleCnt="0"/>
      <dgm:spPr/>
    </dgm:pt>
    <dgm:pt modelId="{CAE6E1BE-0F25-4597-8EAF-2DA6D63594EB}" type="pres">
      <dgm:prSet presAssocID="{B9C226EA-91EF-4947-BCE6-F086B2C674C8}" presName="tx1" presStyleLbl="revTx" presStyleIdx="6" presStyleCnt="7"/>
      <dgm:spPr/>
    </dgm:pt>
    <dgm:pt modelId="{27FCAE95-92BC-4548-BE5C-2992409D2188}" type="pres">
      <dgm:prSet presAssocID="{B9C226EA-91EF-4947-BCE6-F086B2C674C8}" presName="vert1" presStyleCnt="0"/>
      <dgm:spPr/>
    </dgm:pt>
  </dgm:ptLst>
  <dgm:cxnLst>
    <dgm:cxn modelId="{9608020C-B494-43FE-9CE7-B045DCE70C92}" type="presOf" srcId="{ACB1F392-6C91-4B6A-A5DC-998EFF9A6C8E}" destId="{AA63BD1A-3582-401F-BE52-D4432A45DA3A}" srcOrd="0" destOrd="0" presId="urn:microsoft.com/office/officeart/2008/layout/LinedList"/>
    <dgm:cxn modelId="{4752B82A-74C0-4D48-8507-ABD21EF24BF4}" type="presOf" srcId="{A1EFD4D8-0A09-4907-B9B5-91239222D4D5}" destId="{56230776-7937-4414-AA19-7AD81129A5CD}" srcOrd="0" destOrd="0" presId="urn:microsoft.com/office/officeart/2008/layout/LinedList"/>
    <dgm:cxn modelId="{BAEB835C-FD44-479A-9AE9-11F97851086D}" srcId="{E64FBC75-8E3D-4FC3-832C-3278ACBC91A5}" destId="{7BA7B4CC-2844-4E64-9F45-7A7413773AF5}" srcOrd="4" destOrd="0" parTransId="{71BB85B1-E042-43BD-B78F-9FED1BB66678}" sibTransId="{38D6C85D-AF67-4A2B-8408-AA0FC9E6ABB3}"/>
    <dgm:cxn modelId="{2880404D-A0A4-4234-A2B7-5CC2B34684DB}" type="presOf" srcId="{7BA7B4CC-2844-4E64-9F45-7A7413773AF5}" destId="{BFBD4422-C4E8-4EEF-BCC7-C3339FF04BE5}" srcOrd="0" destOrd="0" presId="urn:microsoft.com/office/officeart/2008/layout/LinedList"/>
    <dgm:cxn modelId="{788CB252-3BA4-4008-AA2B-8E838E0DCEE8}" type="presOf" srcId="{5AC98420-C38D-45D4-98E4-2A5CDEFA8C0E}" destId="{2FD4AD56-EC50-4822-AD63-B217F4D80CF5}" srcOrd="0" destOrd="0" presId="urn:microsoft.com/office/officeart/2008/layout/LinedList"/>
    <dgm:cxn modelId="{52AE2583-6FBF-4D33-8F45-8926287BA838}" type="presOf" srcId="{E64FBC75-8E3D-4FC3-832C-3278ACBC91A5}" destId="{2E30DA34-8156-4B87-91AF-4C7E02900568}" srcOrd="0" destOrd="0" presId="urn:microsoft.com/office/officeart/2008/layout/LinedList"/>
    <dgm:cxn modelId="{0299638D-0FDC-496B-A2E7-93BEA7D12BFA}" srcId="{E64FBC75-8E3D-4FC3-832C-3278ACBC91A5}" destId="{A7B9FBC5-8434-4973-9EC1-30AB6416F1D7}" srcOrd="0" destOrd="0" parTransId="{7447D108-9769-4C90-8220-E20B180DF230}" sibTransId="{3260647C-6E25-48BA-8759-05CD3BA8EC15}"/>
    <dgm:cxn modelId="{3D2C1592-274B-4F7C-8F7A-D4D9270185C0}" type="presOf" srcId="{A7B9FBC5-8434-4973-9EC1-30AB6416F1D7}" destId="{86588E62-6A23-4C12-9155-B484610A8060}" srcOrd="0" destOrd="0" presId="urn:microsoft.com/office/officeart/2008/layout/LinedList"/>
    <dgm:cxn modelId="{1D16FFA8-3D4B-46A0-BAEC-7F890D424C18}" type="presOf" srcId="{B9C226EA-91EF-4947-BCE6-F086B2C674C8}" destId="{CAE6E1BE-0F25-4597-8EAF-2DA6D63594EB}" srcOrd="0" destOrd="0" presId="urn:microsoft.com/office/officeart/2008/layout/LinedList"/>
    <dgm:cxn modelId="{C7C07BC0-5EB0-4A8D-994C-E449DC4B5DBD}" srcId="{E64FBC75-8E3D-4FC3-832C-3278ACBC91A5}" destId="{ACB1F392-6C91-4B6A-A5DC-998EFF9A6C8E}" srcOrd="5" destOrd="0" parTransId="{9ABF30CF-01C5-4E41-9CDC-6D1E6C7EE5D0}" sibTransId="{D35A8F83-A673-442C-B48A-2E2B42A19A10}"/>
    <dgm:cxn modelId="{3888A9D6-679A-4B99-A500-6A5F5F88C265}" srcId="{E64FBC75-8E3D-4FC3-832C-3278ACBC91A5}" destId="{B9C226EA-91EF-4947-BCE6-F086B2C674C8}" srcOrd="6" destOrd="0" parTransId="{40108AF5-7977-4E69-9580-FAB172569C57}" sibTransId="{6ECCC3DA-A22C-4D0B-9A17-80873BAB9FC8}"/>
    <dgm:cxn modelId="{F17007D8-641C-4509-9891-A0B4ABCF317C}" type="presOf" srcId="{F6AA0981-292A-4941-A73E-8167D19DCDAC}" destId="{A1D8B1A9-F09E-4C1F-B024-FE11F74AF0B9}" srcOrd="0" destOrd="0" presId="urn:microsoft.com/office/officeart/2008/layout/LinedList"/>
    <dgm:cxn modelId="{D974DDDB-48EF-46A0-A1BE-11815F8327FC}" srcId="{E64FBC75-8E3D-4FC3-832C-3278ACBC91A5}" destId="{A1EFD4D8-0A09-4907-B9B5-91239222D4D5}" srcOrd="2" destOrd="0" parTransId="{70AC6721-DC1E-4BC2-BE79-5F05FC397960}" sibTransId="{ABB4BB0F-ED29-420C-8160-6252C1D52F1D}"/>
    <dgm:cxn modelId="{407474F0-5D2D-4A03-BD61-53954D5D9717}" srcId="{E64FBC75-8E3D-4FC3-832C-3278ACBC91A5}" destId="{5AC98420-C38D-45D4-98E4-2A5CDEFA8C0E}" srcOrd="3" destOrd="0" parTransId="{64D3D5DD-BA44-4AD7-96BF-6134B3EB20B3}" sibTransId="{952FE387-71DB-415D-8EB1-33D0DF5967C7}"/>
    <dgm:cxn modelId="{08D3E7F7-8F33-4E1A-B2D4-C207A8F1743A}" srcId="{E64FBC75-8E3D-4FC3-832C-3278ACBC91A5}" destId="{F6AA0981-292A-4941-A73E-8167D19DCDAC}" srcOrd="1" destOrd="0" parTransId="{1DD4597E-8EC9-4854-9786-72A68D890874}" sibTransId="{1B4E59B0-62A0-46E2-801D-2E41B630D617}"/>
    <dgm:cxn modelId="{04CB7931-2D0F-48BA-98FF-E94F8337C19A}" type="presParOf" srcId="{2E30DA34-8156-4B87-91AF-4C7E02900568}" destId="{56290007-388E-4D8E-B9F6-4B7DB4BC363E}" srcOrd="0" destOrd="0" presId="urn:microsoft.com/office/officeart/2008/layout/LinedList"/>
    <dgm:cxn modelId="{1AC76F32-F3A1-4E31-BD5F-1B10CD2E433A}" type="presParOf" srcId="{2E30DA34-8156-4B87-91AF-4C7E02900568}" destId="{3813057A-E485-456D-B43A-367A0A892E7B}" srcOrd="1" destOrd="0" presId="urn:microsoft.com/office/officeart/2008/layout/LinedList"/>
    <dgm:cxn modelId="{5106C31D-2F8F-4168-AA5B-714910204A2B}" type="presParOf" srcId="{3813057A-E485-456D-B43A-367A0A892E7B}" destId="{86588E62-6A23-4C12-9155-B484610A8060}" srcOrd="0" destOrd="0" presId="urn:microsoft.com/office/officeart/2008/layout/LinedList"/>
    <dgm:cxn modelId="{4D596268-56D6-43B4-B0C9-3343CD956E23}" type="presParOf" srcId="{3813057A-E485-456D-B43A-367A0A892E7B}" destId="{995C8FA8-C3CD-41F2-99D0-95CA63AB7C5D}" srcOrd="1" destOrd="0" presId="urn:microsoft.com/office/officeart/2008/layout/LinedList"/>
    <dgm:cxn modelId="{4B7C2835-C6F0-4894-9CCA-840A36F4331D}" type="presParOf" srcId="{2E30DA34-8156-4B87-91AF-4C7E02900568}" destId="{B829999A-F0C1-4344-809E-7961388E9E27}" srcOrd="2" destOrd="0" presId="urn:microsoft.com/office/officeart/2008/layout/LinedList"/>
    <dgm:cxn modelId="{F26EDAA0-E989-43F6-88D0-CE6153F1FABB}" type="presParOf" srcId="{2E30DA34-8156-4B87-91AF-4C7E02900568}" destId="{436BC1E8-C2AE-44E8-A933-4004D1603E55}" srcOrd="3" destOrd="0" presId="urn:microsoft.com/office/officeart/2008/layout/LinedList"/>
    <dgm:cxn modelId="{47A96156-7F54-43A7-8DB2-B782BFF260D6}" type="presParOf" srcId="{436BC1E8-C2AE-44E8-A933-4004D1603E55}" destId="{A1D8B1A9-F09E-4C1F-B024-FE11F74AF0B9}" srcOrd="0" destOrd="0" presId="urn:microsoft.com/office/officeart/2008/layout/LinedList"/>
    <dgm:cxn modelId="{F49FC478-02C6-46F7-ACBD-0626B5EDE51E}" type="presParOf" srcId="{436BC1E8-C2AE-44E8-A933-4004D1603E55}" destId="{8E8601C5-A461-439E-90A2-86B39F8C2941}" srcOrd="1" destOrd="0" presId="urn:microsoft.com/office/officeart/2008/layout/LinedList"/>
    <dgm:cxn modelId="{51B66B01-1D47-48B8-AFF8-2C4E3326495F}" type="presParOf" srcId="{2E30DA34-8156-4B87-91AF-4C7E02900568}" destId="{54791AB6-DDE8-485E-A4B5-20EA06B3115A}" srcOrd="4" destOrd="0" presId="urn:microsoft.com/office/officeart/2008/layout/LinedList"/>
    <dgm:cxn modelId="{EB3B774E-EF3C-417F-9783-ED6F3AF8E9ED}" type="presParOf" srcId="{2E30DA34-8156-4B87-91AF-4C7E02900568}" destId="{5020061C-A3D1-4E6F-867C-4CEE5B9F71B0}" srcOrd="5" destOrd="0" presId="urn:microsoft.com/office/officeart/2008/layout/LinedList"/>
    <dgm:cxn modelId="{D4B67AB6-82DA-4EC4-890A-CBFA33ED168C}" type="presParOf" srcId="{5020061C-A3D1-4E6F-867C-4CEE5B9F71B0}" destId="{56230776-7937-4414-AA19-7AD81129A5CD}" srcOrd="0" destOrd="0" presId="urn:microsoft.com/office/officeart/2008/layout/LinedList"/>
    <dgm:cxn modelId="{C939D7F6-F055-47A4-85E6-C141AD106A45}" type="presParOf" srcId="{5020061C-A3D1-4E6F-867C-4CEE5B9F71B0}" destId="{445CBCC2-363A-4BA0-8810-AD3EAE21EC3E}" srcOrd="1" destOrd="0" presId="urn:microsoft.com/office/officeart/2008/layout/LinedList"/>
    <dgm:cxn modelId="{C00D0BC9-D93B-4CA7-A293-BB184EC41678}" type="presParOf" srcId="{2E30DA34-8156-4B87-91AF-4C7E02900568}" destId="{ABE6489A-09FB-48C5-A40A-1D260F34FDD5}" srcOrd="6" destOrd="0" presId="urn:microsoft.com/office/officeart/2008/layout/LinedList"/>
    <dgm:cxn modelId="{1EF1C232-A648-48D1-A8BB-1800468E2157}" type="presParOf" srcId="{2E30DA34-8156-4B87-91AF-4C7E02900568}" destId="{B32B8B8E-35EA-4131-A2B8-7A652B7A399D}" srcOrd="7" destOrd="0" presId="urn:microsoft.com/office/officeart/2008/layout/LinedList"/>
    <dgm:cxn modelId="{8DE550DB-4441-4AE8-86CD-C4A6EE5136AB}" type="presParOf" srcId="{B32B8B8E-35EA-4131-A2B8-7A652B7A399D}" destId="{2FD4AD56-EC50-4822-AD63-B217F4D80CF5}" srcOrd="0" destOrd="0" presId="urn:microsoft.com/office/officeart/2008/layout/LinedList"/>
    <dgm:cxn modelId="{4A4E264C-D31D-42AB-B6BE-1CC46A3A18AF}" type="presParOf" srcId="{B32B8B8E-35EA-4131-A2B8-7A652B7A399D}" destId="{04B465A5-1945-4CD9-8E66-F3CC9B3086F1}" srcOrd="1" destOrd="0" presId="urn:microsoft.com/office/officeart/2008/layout/LinedList"/>
    <dgm:cxn modelId="{B5DB1E02-165B-4B24-93CD-41C835E94BA9}" type="presParOf" srcId="{2E30DA34-8156-4B87-91AF-4C7E02900568}" destId="{FE950795-D273-4857-A307-FCBBAB02EC85}" srcOrd="8" destOrd="0" presId="urn:microsoft.com/office/officeart/2008/layout/LinedList"/>
    <dgm:cxn modelId="{09073B2D-36C2-4BA2-B662-708C585C0987}" type="presParOf" srcId="{2E30DA34-8156-4B87-91AF-4C7E02900568}" destId="{2C8A9B20-6166-47BF-85F7-D9B9C8C45C20}" srcOrd="9" destOrd="0" presId="urn:microsoft.com/office/officeart/2008/layout/LinedList"/>
    <dgm:cxn modelId="{A7EAAF19-FE42-4A9D-AC0F-F9797746D9A5}" type="presParOf" srcId="{2C8A9B20-6166-47BF-85F7-D9B9C8C45C20}" destId="{BFBD4422-C4E8-4EEF-BCC7-C3339FF04BE5}" srcOrd="0" destOrd="0" presId="urn:microsoft.com/office/officeart/2008/layout/LinedList"/>
    <dgm:cxn modelId="{F43B3ACB-6760-4B69-9F88-3D67E3F617AA}" type="presParOf" srcId="{2C8A9B20-6166-47BF-85F7-D9B9C8C45C20}" destId="{917484DF-0CC6-4319-89E6-F00141A10958}" srcOrd="1" destOrd="0" presId="urn:microsoft.com/office/officeart/2008/layout/LinedList"/>
    <dgm:cxn modelId="{09E6C33E-7EA7-49C6-9AE3-EB4FDE5BCF74}" type="presParOf" srcId="{2E30DA34-8156-4B87-91AF-4C7E02900568}" destId="{B9D633D8-960E-4DD1-B477-1A28B95EB1CF}" srcOrd="10" destOrd="0" presId="urn:microsoft.com/office/officeart/2008/layout/LinedList"/>
    <dgm:cxn modelId="{78B7628F-4B62-4520-821F-708FF4889531}" type="presParOf" srcId="{2E30DA34-8156-4B87-91AF-4C7E02900568}" destId="{1BE2D402-3D4C-4978-9C9A-4EE86A2D4471}" srcOrd="11" destOrd="0" presId="urn:microsoft.com/office/officeart/2008/layout/LinedList"/>
    <dgm:cxn modelId="{14FA3F85-AD20-41AB-8F13-CB3D0E027F86}" type="presParOf" srcId="{1BE2D402-3D4C-4978-9C9A-4EE86A2D4471}" destId="{AA63BD1A-3582-401F-BE52-D4432A45DA3A}" srcOrd="0" destOrd="0" presId="urn:microsoft.com/office/officeart/2008/layout/LinedList"/>
    <dgm:cxn modelId="{37F3FB85-35A2-41FD-BB19-AECDE72A8CA7}" type="presParOf" srcId="{1BE2D402-3D4C-4978-9C9A-4EE86A2D4471}" destId="{62989EC1-F820-4051-8FD6-6DFCCA2795DE}" srcOrd="1" destOrd="0" presId="urn:microsoft.com/office/officeart/2008/layout/LinedList"/>
    <dgm:cxn modelId="{B7D0347B-29B9-4DAE-BC12-1993DC73974C}" type="presParOf" srcId="{2E30DA34-8156-4B87-91AF-4C7E02900568}" destId="{B82E4BFB-E36A-41B9-99BF-A3EE8AF1A040}" srcOrd="12" destOrd="0" presId="urn:microsoft.com/office/officeart/2008/layout/LinedList"/>
    <dgm:cxn modelId="{1E02FDD4-AE09-469F-AE0B-8279AD657729}" type="presParOf" srcId="{2E30DA34-8156-4B87-91AF-4C7E02900568}" destId="{4313AEA0-0A79-460B-B22E-5A996FBFE4D0}" srcOrd="13" destOrd="0" presId="urn:microsoft.com/office/officeart/2008/layout/LinedList"/>
    <dgm:cxn modelId="{2FA42BD7-1292-4A47-8E24-2995B5570F19}" type="presParOf" srcId="{4313AEA0-0A79-460B-B22E-5A996FBFE4D0}" destId="{CAE6E1BE-0F25-4597-8EAF-2DA6D63594EB}" srcOrd="0" destOrd="0" presId="urn:microsoft.com/office/officeart/2008/layout/LinedList"/>
    <dgm:cxn modelId="{247A2F41-0D70-401E-9127-A09717047F0E}" type="presParOf" srcId="{4313AEA0-0A79-460B-B22E-5A996FBFE4D0}" destId="{27FCAE95-92BC-4548-BE5C-2992409D218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658748-3827-4D2A-B707-26BEC8BB4A9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0E0F29A-B1FD-4171-83B0-AE98D124EFDD}">
      <dgm:prSet/>
      <dgm:spPr/>
      <dgm:t>
        <a:bodyPr/>
        <a:lstStyle/>
        <a:p>
          <a:r>
            <a:rPr lang="en-US" dirty="0"/>
            <a:t>Front Desk Prepared to Handle – Don’t allow OSHA to wonder around</a:t>
          </a:r>
        </a:p>
      </dgm:t>
    </dgm:pt>
    <dgm:pt modelId="{3C1870D3-0EA1-4B59-83B0-2B2891B8853E}" type="parTrans" cxnId="{AE98654B-0D2E-4FEF-9B89-CC42719CFB3E}">
      <dgm:prSet/>
      <dgm:spPr/>
      <dgm:t>
        <a:bodyPr/>
        <a:lstStyle/>
        <a:p>
          <a:endParaRPr lang="en-US"/>
        </a:p>
      </dgm:t>
    </dgm:pt>
    <dgm:pt modelId="{F3E4FA19-0343-437C-824B-F6F1DF2A9C8B}" type="sibTrans" cxnId="{AE98654B-0D2E-4FEF-9B89-CC42719CFB3E}">
      <dgm:prSet/>
      <dgm:spPr/>
      <dgm:t>
        <a:bodyPr/>
        <a:lstStyle/>
        <a:p>
          <a:endParaRPr lang="en-US"/>
        </a:p>
      </dgm:t>
    </dgm:pt>
    <dgm:pt modelId="{82700BCE-5AEE-48FD-9F22-A55909EF4975}">
      <dgm:prSet/>
      <dgm:spPr/>
      <dgm:t>
        <a:bodyPr/>
        <a:lstStyle/>
        <a:p>
          <a:r>
            <a:rPr lang="en-US" dirty="0"/>
            <a:t>Place in Conference – be polite</a:t>
          </a:r>
        </a:p>
      </dgm:t>
    </dgm:pt>
    <dgm:pt modelId="{5E268155-723F-4F0A-9161-3405F5FB9F3C}" type="parTrans" cxnId="{64A9C6E9-260B-4426-BCF2-CC777B9B0B9F}">
      <dgm:prSet/>
      <dgm:spPr/>
      <dgm:t>
        <a:bodyPr/>
        <a:lstStyle/>
        <a:p>
          <a:endParaRPr lang="en-US"/>
        </a:p>
      </dgm:t>
    </dgm:pt>
    <dgm:pt modelId="{93CF98F3-BF35-498A-BF53-9C52F2AA5F32}" type="sibTrans" cxnId="{64A9C6E9-260B-4426-BCF2-CC777B9B0B9F}">
      <dgm:prSet/>
      <dgm:spPr/>
      <dgm:t>
        <a:bodyPr/>
        <a:lstStyle/>
        <a:p>
          <a:endParaRPr lang="en-US"/>
        </a:p>
      </dgm:t>
    </dgm:pt>
    <dgm:pt modelId="{E8752D59-E97D-4733-96E3-B03F4BABB52A}">
      <dgm:prSet/>
      <dgm:spPr/>
      <dgm:t>
        <a:bodyPr/>
        <a:lstStyle/>
        <a:p>
          <a:r>
            <a:rPr lang="en-US" dirty="0"/>
            <a:t>Go notify all appropriate contacts</a:t>
          </a:r>
        </a:p>
      </dgm:t>
    </dgm:pt>
    <dgm:pt modelId="{8BF6EAC3-FB7F-45BD-8AF6-6665E99E496F}" type="parTrans" cxnId="{627EF518-DD6D-42EC-9520-F2056EAF0CBE}">
      <dgm:prSet/>
      <dgm:spPr/>
      <dgm:t>
        <a:bodyPr/>
        <a:lstStyle/>
        <a:p>
          <a:endParaRPr lang="en-US"/>
        </a:p>
      </dgm:t>
    </dgm:pt>
    <dgm:pt modelId="{2134D6DC-5FCC-4EE6-99F2-CC80E68561E5}" type="sibTrans" cxnId="{627EF518-DD6D-42EC-9520-F2056EAF0CBE}">
      <dgm:prSet/>
      <dgm:spPr/>
      <dgm:t>
        <a:bodyPr/>
        <a:lstStyle/>
        <a:p>
          <a:endParaRPr lang="en-US"/>
        </a:p>
      </dgm:t>
    </dgm:pt>
    <dgm:pt modelId="{EDC24115-4D0B-4C60-A31A-EE149873BE01}">
      <dgm:prSet/>
      <dgm:spPr/>
      <dgm:t>
        <a:bodyPr/>
        <a:lstStyle/>
        <a:p>
          <a:r>
            <a:rPr lang="en-US" dirty="0"/>
            <a:t>Opening Conference – Why are they there?</a:t>
          </a:r>
        </a:p>
      </dgm:t>
    </dgm:pt>
    <dgm:pt modelId="{B638148E-D541-413C-9878-85AFAE68E64D}" type="parTrans" cxnId="{09E5B0A0-450B-4320-BAF2-3C46E38BD99E}">
      <dgm:prSet/>
      <dgm:spPr/>
      <dgm:t>
        <a:bodyPr/>
        <a:lstStyle/>
        <a:p>
          <a:endParaRPr lang="en-US"/>
        </a:p>
      </dgm:t>
    </dgm:pt>
    <dgm:pt modelId="{0F71026D-4A06-45C0-B3D2-E81702556670}" type="sibTrans" cxnId="{09E5B0A0-450B-4320-BAF2-3C46E38BD99E}">
      <dgm:prSet/>
      <dgm:spPr/>
      <dgm:t>
        <a:bodyPr/>
        <a:lstStyle/>
        <a:p>
          <a:endParaRPr lang="en-US"/>
        </a:p>
      </dgm:t>
    </dgm:pt>
    <dgm:pt modelId="{F9EFABB8-7354-4C4F-93D7-1C35B7F0FE84}">
      <dgm:prSet/>
      <dgm:spPr/>
      <dgm:t>
        <a:bodyPr/>
        <a:lstStyle/>
        <a:p>
          <a:r>
            <a:rPr lang="en-US" dirty="0"/>
            <a:t>OSHA provides what they will need or want to look at</a:t>
          </a:r>
          <a:br>
            <a:rPr lang="en-US" dirty="0"/>
          </a:br>
          <a:r>
            <a:rPr lang="en-US" dirty="0"/>
            <a:t>             * could be all day or just an hour onsite</a:t>
          </a:r>
        </a:p>
      </dgm:t>
    </dgm:pt>
    <dgm:pt modelId="{AFE4BA49-FB98-4829-9D73-38CCC954F050}" type="parTrans" cxnId="{88566B97-C09A-4424-900D-E11DF75EA697}">
      <dgm:prSet/>
      <dgm:spPr/>
      <dgm:t>
        <a:bodyPr/>
        <a:lstStyle/>
        <a:p>
          <a:endParaRPr lang="en-US"/>
        </a:p>
      </dgm:t>
    </dgm:pt>
    <dgm:pt modelId="{385F30FE-B9ED-4D84-96BE-0AF708A78EB0}" type="sibTrans" cxnId="{88566B97-C09A-4424-900D-E11DF75EA697}">
      <dgm:prSet/>
      <dgm:spPr/>
      <dgm:t>
        <a:bodyPr/>
        <a:lstStyle/>
        <a:p>
          <a:endParaRPr lang="en-US"/>
        </a:p>
      </dgm:t>
    </dgm:pt>
    <dgm:pt modelId="{434AB9F6-87B7-4BF5-9F52-9A3C4C9C21B2}" type="pres">
      <dgm:prSet presAssocID="{E6658748-3827-4D2A-B707-26BEC8BB4A97}" presName="vert0" presStyleCnt="0">
        <dgm:presLayoutVars>
          <dgm:dir/>
          <dgm:animOne val="branch"/>
          <dgm:animLvl val="lvl"/>
        </dgm:presLayoutVars>
      </dgm:prSet>
      <dgm:spPr/>
    </dgm:pt>
    <dgm:pt modelId="{D65F2099-8F04-4297-BAA0-35865DF54B64}" type="pres">
      <dgm:prSet presAssocID="{C0E0F29A-B1FD-4171-83B0-AE98D124EFDD}" presName="thickLine" presStyleLbl="alignNode1" presStyleIdx="0" presStyleCnt="5"/>
      <dgm:spPr/>
    </dgm:pt>
    <dgm:pt modelId="{8692CB9D-350C-4BA1-9A7C-4F96A28E740C}" type="pres">
      <dgm:prSet presAssocID="{C0E0F29A-B1FD-4171-83B0-AE98D124EFDD}" presName="horz1" presStyleCnt="0"/>
      <dgm:spPr/>
    </dgm:pt>
    <dgm:pt modelId="{E9BD44A6-0C1E-4EFF-A0F0-7F252CCC0749}" type="pres">
      <dgm:prSet presAssocID="{C0E0F29A-B1FD-4171-83B0-AE98D124EFDD}" presName="tx1" presStyleLbl="revTx" presStyleIdx="0" presStyleCnt="5"/>
      <dgm:spPr/>
    </dgm:pt>
    <dgm:pt modelId="{14775B6E-DF1C-4E3D-AACA-117CE4FF867D}" type="pres">
      <dgm:prSet presAssocID="{C0E0F29A-B1FD-4171-83B0-AE98D124EFDD}" presName="vert1" presStyleCnt="0"/>
      <dgm:spPr/>
    </dgm:pt>
    <dgm:pt modelId="{8C6D94CF-BAE5-4F64-9AB5-67AEC82949A3}" type="pres">
      <dgm:prSet presAssocID="{82700BCE-5AEE-48FD-9F22-A55909EF4975}" presName="thickLine" presStyleLbl="alignNode1" presStyleIdx="1" presStyleCnt="5"/>
      <dgm:spPr/>
    </dgm:pt>
    <dgm:pt modelId="{BF1917BF-2F00-42D9-BE07-2C72C63EB22F}" type="pres">
      <dgm:prSet presAssocID="{82700BCE-5AEE-48FD-9F22-A55909EF4975}" presName="horz1" presStyleCnt="0"/>
      <dgm:spPr/>
    </dgm:pt>
    <dgm:pt modelId="{4110D547-7368-45D4-8BA1-7FD3E283AA65}" type="pres">
      <dgm:prSet presAssocID="{82700BCE-5AEE-48FD-9F22-A55909EF4975}" presName="tx1" presStyleLbl="revTx" presStyleIdx="1" presStyleCnt="5"/>
      <dgm:spPr/>
    </dgm:pt>
    <dgm:pt modelId="{5F383D3C-9A75-4FC7-86A2-63F84428B7FA}" type="pres">
      <dgm:prSet presAssocID="{82700BCE-5AEE-48FD-9F22-A55909EF4975}" presName="vert1" presStyleCnt="0"/>
      <dgm:spPr/>
    </dgm:pt>
    <dgm:pt modelId="{7370398A-E4D1-479D-9430-DC9008ADDADD}" type="pres">
      <dgm:prSet presAssocID="{E8752D59-E97D-4733-96E3-B03F4BABB52A}" presName="thickLine" presStyleLbl="alignNode1" presStyleIdx="2" presStyleCnt="5"/>
      <dgm:spPr/>
    </dgm:pt>
    <dgm:pt modelId="{E90C0608-54AE-456B-9DAF-D247F67165E4}" type="pres">
      <dgm:prSet presAssocID="{E8752D59-E97D-4733-96E3-B03F4BABB52A}" presName="horz1" presStyleCnt="0"/>
      <dgm:spPr/>
    </dgm:pt>
    <dgm:pt modelId="{16008803-5335-438E-8998-D454FA636920}" type="pres">
      <dgm:prSet presAssocID="{E8752D59-E97D-4733-96E3-B03F4BABB52A}" presName="tx1" presStyleLbl="revTx" presStyleIdx="2" presStyleCnt="5"/>
      <dgm:spPr/>
    </dgm:pt>
    <dgm:pt modelId="{04F744DB-DA77-4A0A-81F1-949C9E70F54D}" type="pres">
      <dgm:prSet presAssocID="{E8752D59-E97D-4733-96E3-B03F4BABB52A}" presName="vert1" presStyleCnt="0"/>
      <dgm:spPr/>
    </dgm:pt>
    <dgm:pt modelId="{9D1EB769-81B2-46C9-ABC4-CD8A5DA1BA94}" type="pres">
      <dgm:prSet presAssocID="{EDC24115-4D0B-4C60-A31A-EE149873BE01}" presName="thickLine" presStyleLbl="alignNode1" presStyleIdx="3" presStyleCnt="5"/>
      <dgm:spPr/>
    </dgm:pt>
    <dgm:pt modelId="{09C69763-AA86-462F-BD58-38452097EF8B}" type="pres">
      <dgm:prSet presAssocID="{EDC24115-4D0B-4C60-A31A-EE149873BE01}" presName="horz1" presStyleCnt="0"/>
      <dgm:spPr/>
    </dgm:pt>
    <dgm:pt modelId="{730F7371-D67F-431F-A7CC-1B03103C3F59}" type="pres">
      <dgm:prSet presAssocID="{EDC24115-4D0B-4C60-A31A-EE149873BE01}" presName="tx1" presStyleLbl="revTx" presStyleIdx="3" presStyleCnt="5"/>
      <dgm:spPr/>
    </dgm:pt>
    <dgm:pt modelId="{0A1FF163-EF4C-4E3F-814C-6FDC27D19693}" type="pres">
      <dgm:prSet presAssocID="{EDC24115-4D0B-4C60-A31A-EE149873BE01}" presName="vert1" presStyleCnt="0"/>
      <dgm:spPr/>
    </dgm:pt>
    <dgm:pt modelId="{8CF22FD1-E55C-4463-B9C6-CB87ED637F40}" type="pres">
      <dgm:prSet presAssocID="{F9EFABB8-7354-4C4F-93D7-1C35B7F0FE84}" presName="thickLine" presStyleLbl="alignNode1" presStyleIdx="4" presStyleCnt="5"/>
      <dgm:spPr/>
    </dgm:pt>
    <dgm:pt modelId="{7EE5205E-190D-407A-AC7C-885DE233DF6C}" type="pres">
      <dgm:prSet presAssocID="{F9EFABB8-7354-4C4F-93D7-1C35B7F0FE84}" presName="horz1" presStyleCnt="0"/>
      <dgm:spPr/>
    </dgm:pt>
    <dgm:pt modelId="{B09286EF-6246-43E3-AF8B-A4A877BE6E47}" type="pres">
      <dgm:prSet presAssocID="{F9EFABB8-7354-4C4F-93D7-1C35B7F0FE84}" presName="tx1" presStyleLbl="revTx" presStyleIdx="4" presStyleCnt="5"/>
      <dgm:spPr/>
    </dgm:pt>
    <dgm:pt modelId="{477D1ADB-1818-47BD-AE8A-6494D1FA2489}" type="pres">
      <dgm:prSet presAssocID="{F9EFABB8-7354-4C4F-93D7-1C35B7F0FE84}" presName="vert1" presStyleCnt="0"/>
      <dgm:spPr/>
    </dgm:pt>
  </dgm:ptLst>
  <dgm:cxnLst>
    <dgm:cxn modelId="{627EF518-DD6D-42EC-9520-F2056EAF0CBE}" srcId="{E6658748-3827-4D2A-B707-26BEC8BB4A97}" destId="{E8752D59-E97D-4733-96E3-B03F4BABB52A}" srcOrd="2" destOrd="0" parTransId="{8BF6EAC3-FB7F-45BD-8AF6-6665E99E496F}" sibTransId="{2134D6DC-5FCC-4EE6-99F2-CC80E68561E5}"/>
    <dgm:cxn modelId="{AE98654B-0D2E-4FEF-9B89-CC42719CFB3E}" srcId="{E6658748-3827-4D2A-B707-26BEC8BB4A97}" destId="{C0E0F29A-B1FD-4171-83B0-AE98D124EFDD}" srcOrd="0" destOrd="0" parTransId="{3C1870D3-0EA1-4B59-83B0-2B2891B8853E}" sibTransId="{F3E4FA19-0343-437C-824B-F6F1DF2A9C8B}"/>
    <dgm:cxn modelId="{A1EB166D-9943-434F-A126-DD5CADD7CEEC}" type="presOf" srcId="{E8752D59-E97D-4733-96E3-B03F4BABB52A}" destId="{16008803-5335-438E-8998-D454FA636920}" srcOrd="0" destOrd="0" presId="urn:microsoft.com/office/officeart/2008/layout/LinedList"/>
    <dgm:cxn modelId="{3293E04F-AF6A-4EF7-8519-3317018FC03D}" type="presOf" srcId="{E6658748-3827-4D2A-B707-26BEC8BB4A97}" destId="{434AB9F6-87B7-4BF5-9F52-9A3C4C9C21B2}" srcOrd="0" destOrd="0" presId="urn:microsoft.com/office/officeart/2008/layout/LinedList"/>
    <dgm:cxn modelId="{EA261F85-2B92-47DB-9393-28D1B17ACDE6}" type="presOf" srcId="{82700BCE-5AEE-48FD-9F22-A55909EF4975}" destId="{4110D547-7368-45D4-8BA1-7FD3E283AA65}" srcOrd="0" destOrd="0" presId="urn:microsoft.com/office/officeart/2008/layout/LinedList"/>
    <dgm:cxn modelId="{88566B97-C09A-4424-900D-E11DF75EA697}" srcId="{E6658748-3827-4D2A-B707-26BEC8BB4A97}" destId="{F9EFABB8-7354-4C4F-93D7-1C35B7F0FE84}" srcOrd="4" destOrd="0" parTransId="{AFE4BA49-FB98-4829-9D73-38CCC954F050}" sibTransId="{385F30FE-B9ED-4D84-96BE-0AF708A78EB0}"/>
    <dgm:cxn modelId="{09E5B0A0-450B-4320-BAF2-3C46E38BD99E}" srcId="{E6658748-3827-4D2A-B707-26BEC8BB4A97}" destId="{EDC24115-4D0B-4C60-A31A-EE149873BE01}" srcOrd="3" destOrd="0" parTransId="{B638148E-D541-413C-9878-85AFAE68E64D}" sibTransId="{0F71026D-4A06-45C0-B3D2-E81702556670}"/>
    <dgm:cxn modelId="{B67A1CB7-CFCD-4102-BFE3-6B7DB29C1D4D}" type="presOf" srcId="{EDC24115-4D0B-4C60-A31A-EE149873BE01}" destId="{730F7371-D67F-431F-A7CC-1B03103C3F59}" srcOrd="0" destOrd="0" presId="urn:microsoft.com/office/officeart/2008/layout/LinedList"/>
    <dgm:cxn modelId="{1DF781BF-0E29-4190-93C2-C1950F2BD689}" type="presOf" srcId="{C0E0F29A-B1FD-4171-83B0-AE98D124EFDD}" destId="{E9BD44A6-0C1E-4EFF-A0F0-7F252CCC0749}" srcOrd="0" destOrd="0" presId="urn:microsoft.com/office/officeart/2008/layout/LinedList"/>
    <dgm:cxn modelId="{05A9E2C9-E1A2-438B-AEE0-6A3016844E39}" type="presOf" srcId="{F9EFABB8-7354-4C4F-93D7-1C35B7F0FE84}" destId="{B09286EF-6246-43E3-AF8B-A4A877BE6E47}" srcOrd="0" destOrd="0" presId="urn:microsoft.com/office/officeart/2008/layout/LinedList"/>
    <dgm:cxn modelId="{64A9C6E9-260B-4426-BCF2-CC777B9B0B9F}" srcId="{E6658748-3827-4D2A-B707-26BEC8BB4A97}" destId="{82700BCE-5AEE-48FD-9F22-A55909EF4975}" srcOrd="1" destOrd="0" parTransId="{5E268155-723F-4F0A-9161-3405F5FB9F3C}" sibTransId="{93CF98F3-BF35-498A-BF53-9C52F2AA5F32}"/>
    <dgm:cxn modelId="{E003F36C-BFE8-42FD-BD4A-A58282974D4C}" type="presParOf" srcId="{434AB9F6-87B7-4BF5-9F52-9A3C4C9C21B2}" destId="{D65F2099-8F04-4297-BAA0-35865DF54B64}" srcOrd="0" destOrd="0" presId="urn:microsoft.com/office/officeart/2008/layout/LinedList"/>
    <dgm:cxn modelId="{7432056D-B5AF-4ECC-84E6-81C94B37FDAF}" type="presParOf" srcId="{434AB9F6-87B7-4BF5-9F52-9A3C4C9C21B2}" destId="{8692CB9D-350C-4BA1-9A7C-4F96A28E740C}" srcOrd="1" destOrd="0" presId="urn:microsoft.com/office/officeart/2008/layout/LinedList"/>
    <dgm:cxn modelId="{4A3DCE95-E3A1-4702-AEEF-B63A9B6AC934}" type="presParOf" srcId="{8692CB9D-350C-4BA1-9A7C-4F96A28E740C}" destId="{E9BD44A6-0C1E-4EFF-A0F0-7F252CCC0749}" srcOrd="0" destOrd="0" presId="urn:microsoft.com/office/officeart/2008/layout/LinedList"/>
    <dgm:cxn modelId="{B8154450-2FB6-4E11-A0EE-07815F12ACF8}" type="presParOf" srcId="{8692CB9D-350C-4BA1-9A7C-4F96A28E740C}" destId="{14775B6E-DF1C-4E3D-AACA-117CE4FF867D}" srcOrd="1" destOrd="0" presId="urn:microsoft.com/office/officeart/2008/layout/LinedList"/>
    <dgm:cxn modelId="{3366F2EB-FA5F-4C3F-82A8-FF3C8F19F26D}" type="presParOf" srcId="{434AB9F6-87B7-4BF5-9F52-9A3C4C9C21B2}" destId="{8C6D94CF-BAE5-4F64-9AB5-67AEC82949A3}" srcOrd="2" destOrd="0" presId="urn:microsoft.com/office/officeart/2008/layout/LinedList"/>
    <dgm:cxn modelId="{A31A9E21-E07F-44E7-A7DE-15F0F87846DA}" type="presParOf" srcId="{434AB9F6-87B7-4BF5-9F52-9A3C4C9C21B2}" destId="{BF1917BF-2F00-42D9-BE07-2C72C63EB22F}" srcOrd="3" destOrd="0" presId="urn:microsoft.com/office/officeart/2008/layout/LinedList"/>
    <dgm:cxn modelId="{E7E6705C-9B1F-43F7-9F26-F216BA4EDA97}" type="presParOf" srcId="{BF1917BF-2F00-42D9-BE07-2C72C63EB22F}" destId="{4110D547-7368-45D4-8BA1-7FD3E283AA65}" srcOrd="0" destOrd="0" presId="urn:microsoft.com/office/officeart/2008/layout/LinedList"/>
    <dgm:cxn modelId="{1FD3A6EF-281B-4E98-B94A-0592488E05B5}" type="presParOf" srcId="{BF1917BF-2F00-42D9-BE07-2C72C63EB22F}" destId="{5F383D3C-9A75-4FC7-86A2-63F84428B7FA}" srcOrd="1" destOrd="0" presId="urn:microsoft.com/office/officeart/2008/layout/LinedList"/>
    <dgm:cxn modelId="{1F4B2BA0-9C48-45B7-8AAE-94F2558FAB9F}" type="presParOf" srcId="{434AB9F6-87B7-4BF5-9F52-9A3C4C9C21B2}" destId="{7370398A-E4D1-479D-9430-DC9008ADDADD}" srcOrd="4" destOrd="0" presId="urn:microsoft.com/office/officeart/2008/layout/LinedList"/>
    <dgm:cxn modelId="{6DD0B3C6-CFA9-49EB-B80F-788D4059040A}" type="presParOf" srcId="{434AB9F6-87B7-4BF5-9F52-9A3C4C9C21B2}" destId="{E90C0608-54AE-456B-9DAF-D247F67165E4}" srcOrd="5" destOrd="0" presId="urn:microsoft.com/office/officeart/2008/layout/LinedList"/>
    <dgm:cxn modelId="{CF333E59-87D1-4C0E-8949-581EC7E52241}" type="presParOf" srcId="{E90C0608-54AE-456B-9DAF-D247F67165E4}" destId="{16008803-5335-438E-8998-D454FA636920}" srcOrd="0" destOrd="0" presId="urn:microsoft.com/office/officeart/2008/layout/LinedList"/>
    <dgm:cxn modelId="{974EE117-52E1-48A4-8202-F13DFF5C123D}" type="presParOf" srcId="{E90C0608-54AE-456B-9DAF-D247F67165E4}" destId="{04F744DB-DA77-4A0A-81F1-949C9E70F54D}" srcOrd="1" destOrd="0" presId="urn:microsoft.com/office/officeart/2008/layout/LinedList"/>
    <dgm:cxn modelId="{148809C0-A626-4638-8E01-DEEE7BCD7C12}" type="presParOf" srcId="{434AB9F6-87B7-4BF5-9F52-9A3C4C9C21B2}" destId="{9D1EB769-81B2-46C9-ABC4-CD8A5DA1BA94}" srcOrd="6" destOrd="0" presId="urn:microsoft.com/office/officeart/2008/layout/LinedList"/>
    <dgm:cxn modelId="{CE808FC9-9A9C-45B1-8A65-EC911EB2AB4C}" type="presParOf" srcId="{434AB9F6-87B7-4BF5-9F52-9A3C4C9C21B2}" destId="{09C69763-AA86-462F-BD58-38452097EF8B}" srcOrd="7" destOrd="0" presId="urn:microsoft.com/office/officeart/2008/layout/LinedList"/>
    <dgm:cxn modelId="{3E3CFBBD-0613-4D1E-ADE8-3395404EEC8E}" type="presParOf" srcId="{09C69763-AA86-462F-BD58-38452097EF8B}" destId="{730F7371-D67F-431F-A7CC-1B03103C3F59}" srcOrd="0" destOrd="0" presId="urn:microsoft.com/office/officeart/2008/layout/LinedList"/>
    <dgm:cxn modelId="{26FF1E1E-2E70-4612-8D5D-170EFD5BE76C}" type="presParOf" srcId="{09C69763-AA86-462F-BD58-38452097EF8B}" destId="{0A1FF163-EF4C-4E3F-814C-6FDC27D19693}" srcOrd="1" destOrd="0" presId="urn:microsoft.com/office/officeart/2008/layout/LinedList"/>
    <dgm:cxn modelId="{DEA6C1B6-EF8E-422A-99A2-A3CFF2FDAEFE}" type="presParOf" srcId="{434AB9F6-87B7-4BF5-9F52-9A3C4C9C21B2}" destId="{8CF22FD1-E55C-4463-B9C6-CB87ED637F40}" srcOrd="8" destOrd="0" presId="urn:microsoft.com/office/officeart/2008/layout/LinedList"/>
    <dgm:cxn modelId="{82628390-9431-4299-893D-EA3D1F16DBBA}" type="presParOf" srcId="{434AB9F6-87B7-4BF5-9F52-9A3C4C9C21B2}" destId="{7EE5205E-190D-407A-AC7C-885DE233DF6C}" srcOrd="9" destOrd="0" presId="urn:microsoft.com/office/officeart/2008/layout/LinedList"/>
    <dgm:cxn modelId="{3E9C991C-D360-4C75-93C6-413975D72E58}" type="presParOf" srcId="{7EE5205E-190D-407A-AC7C-885DE233DF6C}" destId="{B09286EF-6246-43E3-AF8B-A4A877BE6E47}" srcOrd="0" destOrd="0" presId="urn:microsoft.com/office/officeart/2008/layout/LinedList"/>
    <dgm:cxn modelId="{62FC63DD-3500-480F-86E0-95C4E1170393}" type="presParOf" srcId="{7EE5205E-190D-407A-AC7C-885DE233DF6C}" destId="{477D1ADB-1818-47BD-AE8A-6494D1FA248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98B6C0-6FAC-4FFB-815F-560BB50B8A5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004F0472-F9DB-4168-A7FB-E71529552D73}">
      <dgm:prSet/>
      <dgm:spPr/>
      <dgm:t>
        <a:bodyPr/>
        <a:lstStyle/>
        <a:p>
          <a:r>
            <a:rPr lang="en-US" dirty="0"/>
            <a:t>List of request for policies/documents – don’t have to produce then can normally email them</a:t>
          </a:r>
        </a:p>
      </dgm:t>
    </dgm:pt>
    <dgm:pt modelId="{E86B5F2C-EB96-45EE-B715-106479BFFDE9}" type="parTrans" cxnId="{F7AF2758-50A8-4D71-A20B-B925D5A69294}">
      <dgm:prSet/>
      <dgm:spPr/>
      <dgm:t>
        <a:bodyPr/>
        <a:lstStyle/>
        <a:p>
          <a:endParaRPr lang="en-US"/>
        </a:p>
      </dgm:t>
    </dgm:pt>
    <dgm:pt modelId="{82414EA4-EB40-41AD-9C3F-6685186226F7}" type="sibTrans" cxnId="{F7AF2758-50A8-4D71-A20B-B925D5A69294}">
      <dgm:prSet/>
      <dgm:spPr/>
      <dgm:t>
        <a:bodyPr/>
        <a:lstStyle/>
        <a:p>
          <a:endParaRPr lang="en-US"/>
        </a:p>
      </dgm:t>
    </dgm:pt>
    <dgm:pt modelId="{C9C634FD-7EB5-4513-8787-B9BD8FBDCB1B}">
      <dgm:prSet/>
      <dgm:spPr/>
      <dgm:t>
        <a:bodyPr/>
        <a:lstStyle/>
        <a:p>
          <a:r>
            <a:rPr lang="en-US" dirty="0"/>
            <a:t>Facility inspection – short route, not see everything, be quiet unless asked a question, take the same pictures</a:t>
          </a:r>
        </a:p>
      </dgm:t>
    </dgm:pt>
    <dgm:pt modelId="{FEC71A33-00C2-46E1-860C-6A23DB818C57}" type="parTrans" cxnId="{B97F97C0-3DFA-46AD-90BA-E0232F9C0C02}">
      <dgm:prSet/>
      <dgm:spPr/>
      <dgm:t>
        <a:bodyPr/>
        <a:lstStyle/>
        <a:p>
          <a:endParaRPr lang="en-US"/>
        </a:p>
      </dgm:t>
    </dgm:pt>
    <dgm:pt modelId="{ECB64AF7-9103-4579-8B61-9D895DE5807A}" type="sibTrans" cxnId="{B97F97C0-3DFA-46AD-90BA-E0232F9C0C02}">
      <dgm:prSet/>
      <dgm:spPr/>
      <dgm:t>
        <a:bodyPr/>
        <a:lstStyle/>
        <a:p>
          <a:endParaRPr lang="en-US"/>
        </a:p>
      </dgm:t>
    </dgm:pt>
    <dgm:pt modelId="{A2D36681-7D28-4CCB-86F9-0592654A61B5}">
      <dgm:prSet/>
      <dgm:spPr/>
      <dgm:t>
        <a:bodyPr/>
        <a:lstStyle/>
        <a:p>
          <a:r>
            <a:rPr lang="en-US" dirty="0"/>
            <a:t>Employee/Supervisor Interviews</a:t>
          </a:r>
        </a:p>
      </dgm:t>
    </dgm:pt>
    <dgm:pt modelId="{5EA97272-220A-4522-81B2-0018DEBA7878}" type="parTrans" cxnId="{F60AA94C-2A1F-40F4-86C7-07D77E5AC333}">
      <dgm:prSet/>
      <dgm:spPr/>
      <dgm:t>
        <a:bodyPr/>
        <a:lstStyle/>
        <a:p>
          <a:endParaRPr lang="en-US"/>
        </a:p>
      </dgm:t>
    </dgm:pt>
    <dgm:pt modelId="{855578E2-CBFB-4C9A-9CC0-6F7199E18974}" type="sibTrans" cxnId="{F60AA94C-2A1F-40F4-86C7-07D77E5AC333}">
      <dgm:prSet/>
      <dgm:spPr/>
      <dgm:t>
        <a:bodyPr/>
        <a:lstStyle/>
        <a:p>
          <a:endParaRPr lang="en-US"/>
        </a:p>
      </dgm:t>
    </dgm:pt>
    <dgm:pt modelId="{DA1235B0-9570-4B93-BFF3-3417F3627DF3}">
      <dgm:prSet/>
      <dgm:spPr/>
      <dgm:t>
        <a:bodyPr/>
        <a:lstStyle/>
        <a:p>
          <a:r>
            <a:rPr lang="en-US" dirty="0"/>
            <a:t>Closing Conference </a:t>
          </a:r>
        </a:p>
      </dgm:t>
    </dgm:pt>
    <dgm:pt modelId="{02173AF5-A010-4BF1-AF57-D99E46B94583}" type="parTrans" cxnId="{AFBDDFC1-DF81-44D8-93A4-EFFEC6813788}">
      <dgm:prSet/>
      <dgm:spPr/>
      <dgm:t>
        <a:bodyPr/>
        <a:lstStyle/>
        <a:p>
          <a:endParaRPr lang="en-US"/>
        </a:p>
      </dgm:t>
    </dgm:pt>
    <dgm:pt modelId="{A0CE8763-D8E4-493B-B229-519EC1905489}" type="sibTrans" cxnId="{AFBDDFC1-DF81-44D8-93A4-EFFEC6813788}">
      <dgm:prSet/>
      <dgm:spPr/>
      <dgm:t>
        <a:bodyPr/>
        <a:lstStyle/>
        <a:p>
          <a:endParaRPr lang="en-US"/>
        </a:p>
      </dgm:t>
    </dgm:pt>
    <dgm:pt modelId="{39775F69-5142-4F91-8380-60FD5A584129}">
      <dgm:prSet/>
      <dgm:spPr/>
      <dgm:t>
        <a:bodyPr/>
        <a:lstStyle/>
        <a:p>
          <a:r>
            <a:rPr lang="en-US" dirty="0"/>
            <a:t>What happens next</a:t>
          </a:r>
        </a:p>
      </dgm:t>
    </dgm:pt>
    <dgm:pt modelId="{20687BC4-751D-4F70-B481-22908506116C}" type="parTrans" cxnId="{3A0D1457-910E-4EA7-B817-BF054456C3DC}">
      <dgm:prSet/>
      <dgm:spPr/>
      <dgm:t>
        <a:bodyPr/>
        <a:lstStyle/>
        <a:p>
          <a:endParaRPr lang="en-US"/>
        </a:p>
      </dgm:t>
    </dgm:pt>
    <dgm:pt modelId="{CBA2B5EA-7965-496E-9A1F-11E93AF29543}" type="sibTrans" cxnId="{3A0D1457-910E-4EA7-B817-BF054456C3DC}">
      <dgm:prSet/>
      <dgm:spPr/>
      <dgm:t>
        <a:bodyPr/>
        <a:lstStyle/>
        <a:p>
          <a:endParaRPr lang="en-US"/>
        </a:p>
      </dgm:t>
    </dgm:pt>
    <dgm:pt modelId="{62ED797E-A4C2-4158-90A0-70CC0F45682E}" type="pres">
      <dgm:prSet presAssocID="{9A98B6C0-6FAC-4FFB-815F-560BB50B8A5E}" presName="vert0" presStyleCnt="0">
        <dgm:presLayoutVars>
          <dgm:dir/>
          <dgm:animOne val="branch"/>
          <dgm:animLvl val="lvl"/>
        </dgm:presLayoutVars>
      </dgm:prSet>
      <dgm:spPr/>
    </dgm:pt>
    <dgm:pt modelId="{58A698B6-D7B5-4562-86CE-AE79A9B3DA79}" type="pres">
      <dgm:prSet presAssocID="{004F0472-F9DB-4168-A7FB-E71529552D73}" presName="thickLine" presStyleLbl="alignNode1" presStyleIdx="0" presStyleCnt="5"/>
      <dgm:spPr/>
    </dgm:pt>
    <dgm:pt modelId="{DA527EC9-489F-4882-83DB-EBB636170417}" type="pres">
      <dgm:prSet presAssocID="{004F0472-F9DB-4168-A7FB-E71529552D73}" presName="horz1" presStyleCnt="0"/>
      <dgm:spPr/>
    </dgm:pt>
    <dgm:pt modelId="{158A4357-B978-49CD-B760-076656C49B51}" type="pres">
      <dgm:prSet presAssocID="{004F0472-F9DB-4168-A7FB-E71529552D73}" presName="tx1" presStyleLbl="revTx" presStyleIdx="0" presStyleCnt="5"/>
      <dgm:spPr/>
    </dgm:pt>
    <dgm:pt modelId="{CEBBCA20-AFCF-41EF-91F0-4AE0792A4208}" type="pres">
      <dgm:prSet presAssocID="{004F0472-F9DB-4168-A7FB-E71529552D73}" presName="vert1" presStyleCnt="0"/>
      <dgm:spPr/>
    </dgm:pt>
    <dgm:pt modelId="{BFF7F1C6-E8C8-49EF-A2B1-7ACD246EC9FB}" type="pres">
      <dgm:prSet presAssocID="{C9C634FD-7EB5-4513-8787-B9BD8FBDCB1B}" presName="thickLine" presStyleLbl="alignNode1" presStyleIdx="1" presStyleCnt="5"/>
      <dgm:spPr/>
    </dgm:pt>
    <dgm:pt modelId="{F2E7665E-96A2-41B8-AB61-3547CAFAC92C}" type="pres">
      <dgm:prSet presAssocID="{C9C634FD-7EB5-4513-8787-B9BD8FBDCB1B}" presName="horz1" presStyleCnt="0"/>
      <dgm:spPr/>
    </dgm:pt>
    <dgm:pt modelId="{4DDF9337-C184-402C-A16C-6078A7BA95E5}" type="pres">
      <dgm:prSet presAssocID="{C9C634FD-7EB5-4513-8787-B9BD8FBDCB1B}" presName="tx1" presStyleLbl="revTx" presStyleIdx="1" presStyleCnt="5"/>
      <dgm:spPr/>
    </dgm:pt>
    <dgm:pt modelId="{32A0F427-AA15-42EF-AAF9-2B0A3A843B6E}" type="pres">
      <dgm:prSet presAssocID="{C9C634FD-7EB5-4513-8787-B9BD8FBDCB1B}" presName="vert1" presStyleCnt="0"/>
      <dgm:spPr/>
    </dgm:pt>
    <dgm:pt modelId="{6FFB3F52-34EE-4F4E-A675-D17EF76D5BBD}" type="pres">
      <dgm:prSet presAssocID="{A2D36681-7D28-4CCB-86F9-0592654A61B5}" presName="thickLine" presStyleLbl="alignNode1" presStyleIdx="2" presStyleCnt="5"/>
      <dgm:spPr/>
    </dgm:pt>
    <dgm:pt modelId="{128BF2E6-F9D1-4D81-9FEC-444750C565CB}" type="pres">
      <dgm:prSet presAssocID="{A2D36681-7D28-4CCB-86F9-0592654A61B5}" presName="horz1" presStyleCnt="0"/>
      <dgm:spPr/>
    </dgm:pt>
    <dgm:pt modelId="{49FD671A-8E3B-4A22-80ED-5236599AE9D2}" type="pres">
      <dgm:prSet presAssocID="{A2D36681-7D28-4CCB-86F9-0592654A61B5}" presName="tx1" presStyleLbl="revTx" presStyleIdx="2" presStyleCnt="5"/>
      <dgm:spPr/>
    </dgm:pt>
    <dgm:pt modelId="{E620902C-9C08-4B88-98E5-E1F797F37B60}" type="pres">
      <dgm:prSet presAssocID="{A2D36681-7D28-4CCB-86F9-0592654A61B5}" presName="vert1" presStyleCnt="0"/>
      <dgm:spPr/>
    </dgm:pt>
    <dgm:pt modelId="{EAC61360-F1FB-4403-B94F-B80B5E6D13CB}" type="pres">
      <dgm:prSet presAssocID="{DA1235B0-9570-4B93-BFF3-3417F3627DF3}" presName="thickLine" presStyleLbl="alignNode1" presStyleIdx="3" presStyleCnt="5"/>
      <dgm:spPr/>
    </dgm:pt>
    <dgm:pt modelId="{53333DA0-8396-4169-8D45-6F1E532292C4}" type="pres">
      <dgm:prSet presAssocID="{DA1235B0-9570-4B93-BFF3-3417F3627DF3}" presName="horz1" presStyleCnt="0"/>
      <dgm:spPr/>
    </dgm:pt>
    <dgm:pt modelId="{7CE8AD4E-1547-4BA6-95A1-3CF1BCB20965}" type="pres">
      <dgm:prSet presAssocID="{DA1235B0-9570-4B93-BFF3-3417F3627DF3}" presName="tx1" presStyleLbl="revTx" presStyleIdx="3" presStyleCnt="5"/>
      <dgm:spPr/>
    </dgm:pt>
    <dgm:pt modelId="{F7EC40D4-892A-4A81-BC17-E8B97C0DA452}" type="pres">
      <dgm:prSet presAssocID="{DA1235B0-9570-4B93-BFF3-3417F3627DF3}" presName="vert1" presStyleCnt="0"/>
      <dgm:spPr/>
    </dgm:pt>
    <dgm:pt modelId="{145FDE1A-AC6C-49BF-9429-580A00048D38}" type="pres">
      <dgm:prSet presAssocID="{39775F69-5142-4F91-8380-60FD5A584129}" presName="thickLine" presStyleLbl="alignNode1" presStyleIdx="4" presStyleCnt="5"/>
      <dgm:spPr/>
    </dgm:pt>
    <dgm:pt modelId="{7922B532-364D-4E55-8786-B4AF328E3695}" type="pres">
      <dgm:prSet presAssocID="{39775F69-5142-4F91-8380-60FD5A584129}" presName="horz1" presStyleCnt="0"/>
      <dgm:spPr/>
    </dgm:pt>
    <dgm:pt modelId="{B0F00ED5-A509-448D-9350-B60A873F5E6D}" type="pres">
      <dgm:prSet presAssocID="{39775F69-5142-4F91-8380-60FD5A584129}" presName="tx1" presStyleLbl="revTx" presStyleIdx="4" presStyleCnt="5"/>
      <dgm:spPr/>
    </dgm:pt>
    <dgm:pt modelId="{DED939A6-E862-49DA-BE55-AACC4DBC5834}" type="pres">
      <dgm:prSet presAssocID="{39775F69-5142-4F91-8380-60FD5A584129}" presName="vert1" presStyleCnt="0"/>
      <dgm:spPr/>
    </dgm:pt>
  </dgm:ptLst>
  <dgm:cxnLst>
    <dgm:cxn modelId="{3329600E-49D2-48B7-82AB-3AAAFCC154F7}" type="presOf" srcId="{39775F69-5142-4F91-8380-60FD5A584129}" destId="{B0F00ED5-A509-448D-9350-B60A873F5E6D}" srcOrd="0" destOrd="0" presId="urn:microsoft.com/office/officeart/2008/layout/LinedList"/>
    <dgm:cxn modelId="{6431B91D-C1B4-4FDB-B5EE-24A496D8E16E}" type="presOf" srcId="{004F0472-F9DB-4168-A7FB-E71529552D73}" destId="{158A4357-B978-49CD-B760-076656C49B51}" srcOrd="0" destOrd="0" presId="urn:microsoft.com/office/officeart/2008/layout/LinedList"/>
    <dgm:cxn modelId="{81D13F43-9D26-4B2E-9A9B-013858872DD5}" type="presOf" srcId="{C9C634FD-7EB5-4513-8787-B9BD8FBDCB1B}" destId="{4DDF9337-C184-402C-A16C-6078A7BA95E5}" srcOrd="0" destOrd="0" presId="urn:microsoft.com/office/officeart/2008/layout/LinedList"/>
    <dgm:cxn modelId="{07F5844B-B2BA-43E0-A268-8128E1CEFE61}" type="presOf" srcId="{A2D36681-7D28-4CCB-86F9-0592654A61B5}" destId="{49FD671A-8E3B-4A22-80ED-5236599AE9D2}" srcOrd="0" destOrd="0" presId="urn:microsoft.com/office/officeart/2008/layout/LinedList"/>
    <dgm:cxn modelId="{F60AA94C-2A1F-40F4-86C7-07D77E5AC333}" srcId="{9A98B6C0-6FAC-4FFB-815F-560BB50B8A5E}" destId="{A2D36681-7D28-4CCB-86F9-0592654A61B5}" srcOrd="2" destOrd="0" parTransId="{5EA97272-220A-4522-81B2-0018DEBA7878}" sibTransId="{855578E2-CBFB-4C9A-9CC0-6F7199E18974}"/>
    <dgm:cxn modelId="{787C3156-10C2-4E52-A131-1F1D374FD164}" type="presOf" srcId="{DA1235B0-9570-4B93-BFF3-3417F3627DF3}" destId="{7CE8AD4E-1547-4BA6-95A1-3CF1BCB20965}" srcOrd="0" destOrd="0" presId="urn:microsoft.com/office/officeart/2008/layout/LinedList"/>
    <dgm:cxn modelId="{3A0D1457-910E-4EA7-B817-BF054456C3DC}" srcId="{9A98B6C0-6FAC-4FFB-815F-560BB50B8A5E}" destId="{39775F69-5142-4F91-8380-60FD5A584129}" srcOrd="4" destOrd="0" parTransId="{20687BC4-751D-4F70-B481-22908506116C}" sibTransId="{CBA2B5EA-7965-496E-9A1F-11E93AF29543}"/>
    <dgm:cxn modelId="{F7AF2758-50A8-4D71-A20B-B925D5A69294}" srcId="{9A98B6C0-6FAC-4FFB-815F-560BB50B8A5E}" destId="{004F0472-F9DB-4168-A7FB-E71529552D73}" srcOrd="0" destOrd="0" parTransId="{E86B5F2C-EB96-45EE-B715-106479BFFDE9}" sibTransId="{82414EA4-EB40-41AD-9C3F-6685186226F7}"/>
    <dgm:cxn modelId="{B97F97C0-3DFA-46AD-90BA-E0232F9C0C02}" srcId="{9A98B6C0-6FAC-4FFB-815F-560BB50B8A5E}" destId="{C9C634FD-7EB5-4513-8787-B9BD8FBDCB1B}" srcOrd="1" destOrd="0" parTransId="{FEC71A33-00C2-46E1-860C-6A23DB818C57}" sibTransId="{ECB64AF7-9103-4579-8B61-9D895DE5807A}"/>
    <dgm:cxn modelId="{AFBDDFC1-DF81-44D8-93A4-EFFEC6813788}" srcId="{9A98B6C0-6FAC-4FFB-815F-560BB50B8A5E}" destId="{DA1235B0-9570-4B93-BFF3-3417F3627DF3}" srcOrd="3" destOrd="0" parTransId="{02173AF5-A010-4BF1-AF57-D99E46B94583}" sibTransId="{A0CE8763-D8E4-493B-B229-519EC1905489}"/>
    <dgm:cxn modelId="{266529E1-865F-42E8-B77F-84388DA2DABD}" type="presOf" srcId="{9A98B6C0-6FAC-4FFB-815F-560BB50B8A5E}" destId="{62ED797E-A4C2-4158-90A0-70CC0F45682E}" srcOrd="0" destOrd="0" presId="urn:microsoft.com/office/officeart/2008/layout/LinedList"/>
    <dgm:cxn modelId="{BF61689C-7726-4EE4-999C-25D0EB920E86}" type="presParOf" srcId="{62ED797E-A4C2-4158-90A0-70CC0F45682E}" destId="{58A698B6-D7B5-4562-86CE-AE79A9B3DA79}" srcOrd="0" destOrd="0" presId="urn:microsoft.com/office/officeart/2008/layout/LinedList"/>
    <dgm:cxn modelId="{0B439E66-3980-452E-A25B-F213BF0EB50E}" type="presParOf" srcId="{62ED797E-A4C2-4158-90A0-70CC0F45682E}" destId="{DA527EC9-489F-4882-83DB-EBB636170417}" srcOrd="1" destOrd="0" presId="urn:microsoft.com/office/officeart/2008/layout/LinedList"/>
    <dgm:cxn modelId="{D3FA31B4-4660-4A1E-BD65-E5234DB4ABE7}" type="presParOf" srcId="{DA527EC9-489F-4882-83DB-EBB636170417}" destId="{158A4357-B978-49CD-B760-076656C49B51}" srcOrd="0" destOrd="0" presId="urn:microsoft.com/office/officeart/2008/layout/LinedList"/>
    <dgm:cxn modelId="{74CA19B2-552D-46DD-8775-6309DEB06D3A}" type="presParOf" srcId="{DA527EC9-489F-4882-83DB-EBB636170417}" destId="{CEBBCA20-AFCF-41EF-91F0-4AE0792A4208}" srcOrd="1" destOrd="0" presId="urn:microsoft.com/office/officeart/2008/layout/LinedList"/>
    <dgm:cxn modelId="{EEE59625-3119-4F1F-BE4A-81F812306AB9}" type="presParOf" srcId="{62ED797E-A4C2-4158-90A0-70CC0F45682E}" destId="{BFF7F1C6-E8C8-49EF-A2B1-7ACD246EC9FB}" srcOrd="2" destOrd="0" presId="urn:microsoft.com/office/officeart/2008/layout/LinedList"/>
    <dgm:cxn modelId="{0B20FF72-22F1-41B3-B789-DE9629D4463F}" type="presParOf" srcId="{62ED797E-A4C2-4158-90A0-70CC0F45682E}" destId="{F2E7665E-96A2-41B8-AB61-3547CAFAC92C}" srcOrd="3" destOrd="0" presId="urn:microsoft.com/office/officeart/2008/layout/LinedList"/>
    <dgm:cxn modelId="{D2D62B90-E56B-497C-9AFD-23C1059AA061}" type="presParOf" srcId="{F2E7665E-96A2-41B8-AB61-3547CAFAC92C}" destId="{4DDF9337-C184-402C-A16C-6078A7BA95E5}" srcOrd="0" destOrd="0" presId="urn:microsoft.com/office/officeart/2008/layout/LinedList"/>
    <dgm:cxn modelId="{8CD3D053-1A11-4E1A-A437-C15629D6FD6D}" type="presParOf" srcId="{F2E7665E-96A2-41B8-AB61-3547CAFAC92C}" destId="{32A0F427-AA15-42EF-AAF9-2B0A3A843B6E}" srcOrd="1" destOrd="0" presId="urn:microsoft.com/office/officeart/2008/layout/LinedList"/>
    <dgm:cxn modelId="{2DB969F4-2866-4D34-A0B8-5BEB1E658A14}" type="presParOf" srcId="{62ED797E-A4C2-4158-90A0-70CC0F45682E}" destId="{6FFB3F52-34EE-4F4E-A675-D17EF76D5BBD}" srcOrd="4" destOrd="0" presId="urn:microsoft.com/office/officeart/2008/layout/LinedList"/>
    <dgm:cxn modelId="{7EF3D365-93F7-4819-86E3-E7B3AC7B05AB}" type="presParOf" srcId="{62ED797E-A4C2-4158-90A0-70CC0F45682E}" destId="{128BF2E6-F9D1-4D81-9FEC-444750C565CB}" srcOrd="5" destOrd="0" presId="urn:microsoft.com/office/officeart/2008/layout/LinedList"/>
    <dgm:cxn modelId="{16911862-E4AD-42AB-A000-02B46372F236}" type="presParOf" srcId="{128BF2E6-F9D1-4D81-9FEC-444750C565CB}" destId="{49FD671A-8E3B-4A22-80ED-5236599AE9D2}" srcOrd="0" destOrd="0" presId="urn:microsoft.com/office/officeart/2008/layout/LinedList"/>
    <dgm:cxn modelId="{DDD7C3F9-FD7E-4D29-B173-E65558C5909F}" type="presParOf" srcId="{128BF2E6-F9D1-4D81-9FEC-444750C565CB}" destId="{E620902C-9C08-4B88-98E5-E1F797F37B60}" srcOrd="1" destOrd="0" presId="urn:microsoft.com/office/officeart/2008/layout/LinedList"/>
    <dgm:cxn modelId="{43B79117-516C-413E-B3A2-8264EEFEDA5A}" type="presParOf" srcId="{62ED797E-A4C2-4158-90A0-70CC0F45682E}" destId="{EAC61360-F1FB-4403-B94F-B80B5E6D13CB}" srcOrd="6" destOrd="0" presId="urn:microsoft.com/office/officeart/2008/layout/LinedList"/>
    <dgm:cxn modelId="{43F816D3-8489-4A82-B8BC-BB705715944F}" type="presParOf" srcId="{62ED797E-A4C2-4158-90A0-70CC0F45682E}" destId="{53333DA0-8396-4169-8D45-6F1E532292C4}" srcOrd="7" destOrd="0" presId="urn:microsoft.com/office/officeart/2008/layout/LinedList"/>
    <dgm:cxn modelId="{B1FB2F8D-9D9B-4C87-94EF-7623D2DA807B}" type="presParOf" srcId="{53333DA0-8396-4169-8D45-6F1E532292C4}" destId="{7CE8AD4E-1547-4BA6-95A1-3CF1BCB20965}" srcOrd="0" destOrd="0" presId="urn:microsoft.com/office/officeart/2008/layout/LinedList"/>
    <dgm:cxn modelId="{47710660-7FFC-438A-85A6-B1BE0429EE1B}" type="presParOf" srcId="{53333DA0-8396-4169-8D45-6F1E532292C4}" destId="{F7EC40D4-892A-4A81-BC17-E8B97C0DA452}" srcOrd="1" destOrd="0" presId="urn:microsoft.com/office/officeart/2008/layout/LinedList"/>
    <dgm:cxn modelId="{078E789F-5820-4BFE-B01B-4CFCF5994D68}" type="presParOf" srcId="{62ED797E-A4C2-4158-90A0-70CC0F45682E}" destId="{145FDE1A-AC6C-49BF-9429-580A00048D38}" srcOrd="8" destOrd="0" presId="urn:microsoft.com/office/officeart/2008/layout/LinedList"/>
    <dgm:cxn modelId="{409B639C-06F0-4CA8-AD45-B7E49A8E49B0}" type="presParOf" srcId="{62ED797E-A4C2-4158-90A0-70CC0F45682E}" destId="{7922B532-364D-4E55-8786-B4AF328E3695}" srcOrd="9" destOrd="0" presId="urn:microsoft.com/office/officeart/2008/layout/LinedList"/>
    <dgm:cxn modelId="{A091D3F6-027C-4A8C-B887-EC3FB84CC9AD}" type="presParOf" srcId="{7922B532-364D-4E55-8786-B4AF328E3695}" destId="{B0F00ED5-A509-448D-9350-B60A873F5E6D}" srcOrd="0" destOrd="0" presId="urn:microsoft.com/office/officeart/2008/layout/LinedList"/>
    <dgm:cxn modelId="{55C2D2E0-951A-4AEB-AA31-C7DC9CF0E3BC}" type="presParOf" srcId="{7922B532-364D-4E55-8786-B4AF328E3695}" destId="{DED939A6-E862-49DA-BE55-AACC4DBC58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34218F-9F5F-4460-B6C0-08C5526144DB}"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AE641D6F-9C83-4454-B94D-0D6334702AFC}">
      <dgm:prSet/>
      <dgm:spPr/>
      <dgm:t>
        <a:bodyPr/>
        <a:lstStyle/>
        <a:p>
          <a:r>
            <a:rPr lang="en-US" dirty="0"/>
            <a:t>NIOSH</a:t>
          </a:r>
        </a:p>
      </dgm:t>
    </dgm:pt>
    <dgm:pt modelId="{607812EB-7F7C-486B-ABAF-94E6B5DCBDF9}" type="parTrans" cxnId="{5C265E01-5250-42C5-9377-5ECB60E85DBF}">
      <dgm:prSet/>
      <dgm:spPr/>
      <dgm:t>
        <a:bodyPr/>
        <a:lstStyle/>
        <a:p>
          <a:endParaRPr lang="en-US"/>
        </a:p>
      </dgm:t>
    </dgm:pt>
    <dgm:pt modelId="{0BB83D63-BFED-4497-8255-50360C2DDAA0}" type="sibTrans" cxnId="{5C265E01-5250-42C5-9377-5ECB60E85DBF}">
      <dgm:prSet/>
      <dgm:spPr/>
      <dgm:t>
        <a:bodyPr/>
        <a:lstStyle/>
        <a:p>
          <a:endParaRPr lang="en-US"/>
        </a:p>
      </dgm:t>
    </dgm:pt>
    <dgm:pt modelId="{6367C74D-A45E-46C8-9425-A40649922F79}">
      <dgm:prSet/>
      <dgm:spPr/>
      <dgm:t>
        <a:bodyPr/>
        <a:lstStyle/>
        <a:p>
          <a:r>
            <a:rPr lang="en-US" dirty="0"/>
            <a:t>ANSI </a:t>
          </a:r>
        </a:p>
      </dgm:t>
    </dgm:pt>
    <dgm:pt modelId="{374EF041-56FE-4D72-9FBA-B0CCB7D83CC5}" type="parTrans" cxnId="{F42C5649-9A11-482E-85BA-2AFE264A78E1}">
      <dgm:prSet/>
      <dgm:spPr/>
      <dgm:t>
        <a:bodyPr/>
        <a:lstStyle/>
        <a:p>
          <a:endParaRPr lang="en-US"/>
        </a:p>
      </dgm:t>
    </dgm:pt>
    <dgm:pt modelId="{80129C2E-F0EA-402E-8B6E-467A8C1960BB}" type="sibTrans" cxnId="{F42C5649-9A11-482E-85BA-2AFE264A78E1}">
      <dgm:prSet/>
      <dgm:spPr/>
      <dgm:t>
        <a:bodyPr/>
        <a:lstStyle/>
        <a:p>
          <a:endParaRPr lang="en-US"/>
        </a:p>
      </dgm:t>
    </dgm:pt>
    <dgm:pt modelId="{A84689F5-4A48-4131-82EA-E770A1A175FF}">
      <dgm:prSet/>
      <dgm:spPr/>
      <dgm:t>
        <a:bodyPr/>
        <a:lstStyle/>
        <a:p>
          <a:r>
            <a:rPr lang="en-US" dirty="0"/>
            <a:t>NFPA</a:t>
          </a:r>
        </a:p>
      </dgm:t>
    </dgm:pt>
    <dgm:pt modelId="{23DDB81B-3AD1-4FD5-90A7-DC4E668EB241}" type="parTrans" cxnId="{63DB1FE6-7E49-4963-88C6-F7F59B4F4C20}">
      <dgm:prSet/>
      <dgm:spPr/>
      <dgm:t>
        <a:bodyPr/>
        <a:lstStyle/>
        <a:p>
          <a:endParaRPr lang="en-US"/>
        </a:p>
      </dgm:t>
    </dgm:pt>
    <dgm:pt modelId="{00CEA8F9-9AE1-40AA-9A75-3FD04EF79B5F}" type="sibTrans" cxnId="{63DB1FE6-7E49-4963-88C6-F7F59B4F4C20}">
      <dgm:prSet/>
      <dgm:spPr/>
      <dgm:t>
        <a:bodyPr/>
        <a:lstStyle/>
        <a:p>
          <a:endParaRPr lang="en-US"/>
        </a:p>
      </dgm:t>
    </dgm:pt>
    <dgm:pt modelId="{68039900-04DF-4828-BE26-76E8419F582E}" type="pres">
      <dgm:prSet presAssocID="{B934218F-9F5F-4460-B6C0-08C5526144DB}" presName="hierChild1" presStyleCnt="0">
        <dgm:presLayoutVars>
          <dgm:chPref val="1"/>
          <dgm:dir/>
          <dgm:animOne val="branch"/>
          <dgm:animLvl val="lvl"/>
          <dgm:resizeHandles/>
        </dgm:presLayoutVars>
      </dgm:prSet>
      <dgm:spPr/>
    </dgm:pt>
    <dgm:pt modelId="{746F76D6-41FE-453B-BBE5-EB2BBBBF7EF7}" type="pres">
      <dgm:prSet presAssocID="{AE641D6F-9C83-4454-B94D-0D6334702AFC}" presName="hierRoot1" presStyleCnt="0"/>
      <dgm:spPr/>
    </dgm:pt>
    <dgm:pt modelId="{40814D9A-4EC2-40A8-B7FA-3F06F41FA166}" type="pres">
      <dgm:prSet presAssocID="{AE641D6F-9C83-4454-B94D-0D6334702AFC}" presName="composite" presStyleCnt="0"/>
      <dgm:spPr/>
    </dgm:pt>
    <dgm:pt modelId="{B88C3477-5F6A-4D14-BAA0-2B33DD31BA97}" type="pres">
      <dgm:prSet presAssocID="{AE641D6F-9C83-4454-B94D-0D6334702AFC}" presName="background" presStyleLbl="node0" presStyleIdx="0" presStyleCnt="3"/>
      <dgm:spPr/>
    </dgm:pt>
    <dgm:pt modelId="{DB025139-CD93-4ADB-8803-51396FF1666E}" type="pres">
      <dgm:prSet presAssocID="{AE641D6F-9C83-4454-B94D-0D6334702AFC}" presName="text" presStyleLbl="fgAcc0" presStyleIdx="0" presStyleCnt="3">
        <dgm:presLayoutVars>
          <dgm:chPref val="3"/>
        </dgm:presLayoutVars>
      </dgm:prSet>
      <dgm:spPr/>
    </dgm:pt>
    <dgm:pt modelId="{927125D8-0B3D-4223-9A71-975FCA07428C}" type="pres">
      <dgm:prSet presAssocID="{AE641D6F-9C83-4454-B94D-0D6334702AFC}" presName="hierChild2" presStyleCnt="0"/>
      <dgm:spPr/>
    </dgm:pt>
    <dgm:pt modelId="{DF736F2C-A2D6-46D4-A0A0-EE3AAAC29945}" type="pres">
      <dgm:prSet presAssocID="{6367C74D-A45E-46C8-9425-A40649922F79}" presName="hierRoot1" presStyleCnt="0"/>
      <dgm:spPr/>
    </dgm:pt>
    <dgm:pt modelId="{5E0ABBA5-F6EB-40B3-947B-E334B35427E5}" type="pres">
      <dgm:prSet presAssocID="{6367C74D-A45E-46C8-9425-A40649922F79}" presName="composite" presStyleCnt="0"/>
      <dgm:spPr/>
    </dgm:pt>
    <dgm:pt modelId="{38BD2796-A028-4EB3-81F4-F4286CF59B59}" type="pres">
      <dgm:prSet presAssocID="{6367C74D-A45E-46C8-9425-A40649922F79}" presName="background" presStyleLbl="node0" presStyleIdx="1" presStyleCnt="3"/>
      <dgm:spPr/>
    </dgm:pt>
    <dgm:pt modelId="{5A103BDA-5F84-408E-99FF-58AD8FB1B108}" type="pres">
      <dgm:prSet presAssocID="{6367C74D-A45E-46C8-9425-A40649922F79}" presName="text" presStyleLbl="fgAcc0" presStyleIdx="1" presStyleCnt="3">
        <dgm:presLayoutVars>
          <dgm:chPref val="3"/>
        </dgm:presLayoutVars>
      </dgm:prSet>
      <dgm:spPr/>
    </dgm:pt>
    <dgm:pt modelId="{99926B78-AD5A-4F17-9FBB-D7DDD1872229}" type="pres">
      <dgm:prSet presAssocID="{6367C74D-A45E-46C8-9425-A40649922F79}" presName="hierChild2" presStyleCnt="0"/>
      <dgm:spPr/>
    </dgm:pt>
    <dgm:pt modelId="{6CDE5840-B9B8-4078-8A41-3C0CD231E1CF}" type="pres">
      <dgm:prSet presAssocID="{A84689F5-4A48-4131-82EA-E770A1A175FF}" presName="hierRoot1" presStyleCnt="0"/>
      <dgm:spPr/>
    </dgm:pt>
    <dgm:pt modelId="{E247F443-00C8-4698-A55B-63FD8E478AD0}" type="pres">
      <dgm:prSet presAssocID="{A84689F5-4A48-4131-82EA-E770A1A175FF}" presName="composite" presStyleCnt="0"/>
      <dgm:spPr/>
    </dgm:pt>
    <dgm:pt modelId="{3EC127CE-9213-4C91-97BB-3B3D02887764}" type="pres">
      <dgm:prSet presAssocID="{A84689F5-4A48-4131-82EA-E770A1A175FF}" presName="background" presStyleLbl="node0" presStyleIdx="2" presStyleCnt="3"/>
      <dgm:spPr/>
    </dgm:pt>
    <dgm:pt modelId="{E1B4AC44-DE26-457D-B6D5-8BC5834B05DF}" type="pres">
      <dgm:prSet presAssocID="{A84689F5-4A48-4131-82EA-E770A1A175FF}" presName="text" presStyleLbl="fgAcc0" presStyleIdx="2" presStyleCnt="3">
        <dgm:presLayoutVars>
          <dgm:chPref val="3"/>
        </dgm:presLayoutVars>
      </dgm:prSet>
      <dgm:spPr/>
    </dgm:pt>
    <dgm:pt modelId="{C9B2445B-96CD-410B-A96F-BDFAC886DBED}" type="pres">
      <dgm:prSet presAssocID="{A84689F5-4A48-4131-82EA-E770A1A175FF}" presName="hierChild2" presStyleCnt="0"/>
      <dgm:spPr/>
    </dgm:pt>
  </dgm:ptLst>
  <dgm:cxnLst>
    <dgm:cxn modelId="{5C265E01-5250-42C5-9377-5ECB60E85DBF}" srcId="{B934218F-9F5F-4460-B6C0-08C5526144DB}" destId="{AE641D6F-9C83-4454-B94D-0D6334702AFC}" srcOrd="0" destOrd="0" parTransId="{607812EB-7F7C-486B-ABAF-94E6B5DCBDF9}" sibTransId="{0BB83D63-BFED-4497-8255-50360C2DDAA0}"/>
    <dgm:cxn modelId="{6B37343B-ADA6-4609-9B69-96BC6D8B201B}" type="presOf" srcId="{AE641D6F-9C83-4454-B94D-0D6334702AFC}" destId="{DB025139-CD93-4ADB-8803-51396FF1666E}" srcOrd="0" destOrd="0" presId="urn:microsoft.com/office/officeart/2005/8/layout/hierarchy1"/>
    <dgm:cxn modelId="{F42C5649-9A11-482E-85BA-2AFE264A78E1}" srcId="{B934218F-9F5F-4460-B6C0-08C5526144DB}" destId="{6367C74D-A45E-46C8-9425-A40649922F79}" srcOrd="1" destOrd="0" parTransId="{374EF041-56FE-4D72-9FBA-B0CCB7D83CC5}" sibTransId="{80129C2E-F0EA-402E-8B6E-467A8C1960BB}"/>
    <dgm:cxn modelId="{67E64657-7336-4BF4-A100-7A5E022DFF02}" type="presOf" srcId="{B934218F-9F5F-4460-B6C0-08C5526144DB}" destId="{68039900-04DF-4828-BE26-76E8419F582E}" srcOrd="0" destOrd="0" presId="urn:microsoft.com/office/officeart/2005/8/layout/hierarchy1"/>
    <dgm:cxn modelId="{8ADE8AA8-88B2-4CB7-B305-1EAEC987D39C}" type="presOf" srcId="{6367C74D-A45E-46C8-9425-A40649922F79}" destId="{5A103BDA-5F84-408E-99FF-58AD8FB1B108}" srcOrd="0" destOrd="0" presId="urn:microsoft.com/office/officeart/2005/8/layout/hierarchy1"/>
    <dgm:cxn modelId="{63DB1FE6-7E49-4963-88C6-F7F59B4F4C20}" srcId="{B934218F-9F5F-4460-B6C0-08C5526144DB}" destId="{A84689F5-4A48-4131-82EA-E770A1A175FF}" srcOrd="2" destOrd="0" parTransId="{23DDB81B-3AD1-4FD5-90A7-DC4E668EB241}" sibTransId="{00CEA8F9-9AE1-40AA-9A75-3FD04EF79B5F}"/>
    <dgm:cxn modelId="{2A0F62FE-C01A-4B2F-8588-0125FF127346}" type="presOf" srcId="{A84689F5-4A48-4131-82EA-E770A1A175FF}" destId="{E1B4AC44-DE26-457D-B6D5-8BC5834B05DF}" srcOrd="0" destOrd="0" presId="urn:microsoft.com/office/officeart/2005/8/layout/hierarchy1"/>
    <dgm:cxn modelId="{159DD11A-A1B6-4FFC-AF86-A711EAF96011}" type="presParOf" srcId="{68039900-04DF-4828-BE26-76E8419F582E}" destId="{746F76D6-41FE-453B-BBE5-EB2BBBBF7EF7}" srcOrd="0" destOrd="0" presId="urn:microsoft.com/office/officeart/2005/8/layout/hierarchy1"/>
    <dgm:cxn modelId="{48086856-9C1C-4C11-BDDB-839EBF6A6FB2}" type="presParOf" srcId="{746F76D6-41FE-453B-BBE5-EB2BBBBF7EF7}" destId="{40814D9A-4EC2-40A8-B7FA-3F06F41FA166}" srcOrd="0" destOrd="0" presId="urn:microsoft.com/office/officeart/2005/8/layout/hierarchy1"/>
    <dgm:cxn modelId="{88AEF34E-9B0C-4492-B663-73AE01BB7ADF}" type="presParOf" srcId="{40814D9A-4EC2-40A8-B7FA-3F06F41FA166}" destId="{B88C3477-5F6A-4D14-BAA0-2B33DD31BA97}" srcOrd="0" destOrd="0" presId="urn:microsoft.com/office/officeart/2005/8/layout/hierarchy1"/>
    <dgm:cxn modelId="{2CF9CE3A-F8E1-4247-AF67-EB8AF80B7DAC}" type="presParOf" srcId="{40814D9A-4EC2-40A8-B7FA-3F06F41FA166}" destId="{DB025139-CD93-4ADB-8803-51396FF1666E}" srcOrd="1" destOrd="0" presId="urn:microsoft.com/office/officeart/2005/8/layout/hierarchy1"/>
    <dgm:cxn modelId="{E4E889EA-2207-4A51-900A-F87676C7BD0A}" type="presParOf" srcId="{746F76D6-41FE-453B-BBE5-EB2BBBBF7EF7}" destId="{927125D8-0B3D-4223-9A71-975FCA07428C}" srcOrd="1" destOrd="0" presId="urn:microsoft.com/office/officeart/2005/8/layout/hierarchy1"/>
    <dgm:cxn modelId="{7A9247AB-29AB-4D6A-A5E6-BF4929637329}" type="presParOf" srcId="{68039900-04DF-4828-BE26-76E8419F582E}" destId="{DF736F2C-A2D6-46D4-A0A0-EE3AAAC29945}" srcOrd="1" destOrd="0" presId="urn:microsoft.com/office/officeart/2005/8/layout/hierarchy1"/>
    <dgm:cxn modelId="{503E3C7E-BD59-42C3-949F-3E830D94BD84}" type="presParOf" srcId="{DF736F2C-A2D6-46D4-A0A0-EE3AAAC29945}" destId="{5E0ABBA5-F6EB-40B3-947B-E334B35427E5}" srcOrd="0" destOrd="0" presId="urn:microsoft.com/office/officeart/2005/8/layout/hierarchy1"/>
    <dgm:cxn modelId="{254C2A96-62A1-4CEB-BA59-D562965B6D89}" type="presParOf" srcId="{5E0ABBA5-F6EB-40B3-947B-E334B35427E5}" destId="{38BD2796-A028-4EB3-81F4-F4286CF59B59}" srcOrd="0" destOrd="0" presId="urn:microsoft.com/office/officeart/2005/8/layout/hierarchy1"/>
    <dgm:cxn modelId="{96B373F5-5932-4B47-B428-239C08686AEB}" type="presParOf" srcId="{5E0ABBA5-F6EB-40B3-947B-E334B35427E5}" destId="{5A103BDA-5F84-408E-99FF-58AD8FB1B108}" srcOrd="1" destOrd="0" presId="urn:microsoft.com/office/officeart/2005/8/layout/hierarchy1"/>
    <dgm:cxn modelId="{BF745AC4-8C25-44A6-AF87-ED40EDA52623}" type="presParOf" srcId="{DF736F2C-A2D6-46D4-A0A0-EE3AAAC29945}" destId="{99926B78-AD5A-4F17-9FBB-D7DDD1872229}" srcOrd="1" destOrd="0" presId="urn:microsoft.com/office/officeart/2005/8/layout/hierarchy1"/>
    <dgm:cxn modelId="{66D78092-AC93-4A9E-8E7F-85EA33DB851F}" type="presParOf" srcId="{68039900-04DF-4828-BE26-76E8419F582E}" destId="{6CDE5840-B9B8-4078-8A41-3C0CD231E1CF}" srcOrd="2" destOrd="0" presId="urn:microsoft.com/office/officeart/2005/8/layout/hierarchy1"/>
    <dgm:cxn modelId="{E3496CFA-03DC-4CC2-A865-EC3A5ED4C6EC}" type="presParOf" srcId="{6CDE5840-B9B8-4078-8A41-3C0CD231E1CF}" destId="{E247F443-00C8-4698-A55B-63FD8E478AD0}" srcOrd="0" destOrd="0" presId="urn:microsoft.com/office/officeart/2005/8/layout/hierarchy1"/>
    <dgm:cxn modelId="{56AED830-1887-40E4-B6C2-820DA7D12258}" type="presParOf" srcId="{E247F443-00C8-4698-A55B-63FD8E478AD0}" destId="{3EC127CE-9213-4C91-97BB-3B3D02887764}" srcOrd="0" destOrd="0" presId="urn:microsoft.com/office/officeart/2005/8/layout/hierarchy1"/>
    <dgm:cxn modelId="{DE69E8E7-11CB-4B92-8F06-7D960417CE28}" type="presParOf" srcId="{E247F443-00C8-4698-A55B-63FD8E478AD0}" destId="{E1B4AC44-DE26-457D-B6D5-8BC5834B05DF}" srcOrd="1" destOrd="0" presId="urn:microsoft.com/office/officeart/2005/8/layout/hierarchy1"/>
    <dgm:cxn modelId="{D282BFFF-0125-4BAA-91ED-DB88C6F16382}" type="presParOf" srcId="{6CDE5840-B9B8-4078-8A41-3C0CD231E1CF}" destId="{C9B2445B-96CD-410B-A96F-BDFAC886DBE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66F89D-6DEC-47B6-9D7A-1D147D38280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2BB8325-768A-4021-AAA6-2C67073919DB}">
      <dgm:prSet/>
      <dgm:spPr/>
      <dgm:t>
        <a:bodyPr/>
        <a:lstStyle/>
        <a:p>
          <a:r>
            <a:rPr lang="en-US" dirty="0"/>
            <a:t>Compliance Assistance Program </a:t>
          </a:r>
          <a:br>
            <a:rPr lang="en-US" dirty="0"/>
          </a:br>
          <a:endParaRPr lang="en-US" dirty="0"/>
        </a:p>
      </dgm:t>
    </dgm:pt>
    <dgm:pt modelId="{638513BA-0D67-41DD-AA90-52781DACB47C}" type="parTrans" cxnId="{F8042229-7310-464B-8CFF-FAD316C03E92}">
      <dgm:prSet/>
      <dgm:spPr/>
      <dgm:t>
        <a:bodyPr/>
        <a:lstStyle/>
        <a:p>
          <a:endParaRPr lang="en-US"/>
        </a:p>
      </dgm:t>
    </dgm:pt>
    <dgm:pt modelId="{8C74E379-B8B0-4381-8118-3D893546F1AC}" type="sibTrans" cxnId="{F8042229-7310-464B-8CFF-FAD316C03E92}">
      <dgm:prSet/>
      <dgm:spPr/>
      <dgm:t>
        <a:bodyPr/>
        <a:lstStyle/>
        <a:p>
          <a:endParaRPr lang="en-US"/>
        </a:p>
      </dgm:t>
    </dgm:pt>
    <dgm:pt modelId="{D35F6EF9-1177-4817-AA1F-742E86BD55A3}">
      <dgm:prSet/>
      <dgm:spPr/>
      <dgm:t>
        <a:bodyPr/>
        <a:lstStyle/>
        <a:p>
          <a:r>
            <a:rPr lang="en-US" dirty="0"/>
            <a:t>On-Site Safety &amp; Health Consultation Program</a:t>
          </a:r>
          <a:br>
            <a:rPr lang="en-US" dirty="0"/>
          </a:br>
          <a:endParaRPr lang="en-US" dirty="0"/>
        </a:p>
      </dgm:t>
    </dgm:pt>
    <dgm:pt modelId="{45527D36-74A3-4E90-B569-2CFA8FFE0497}" type="parTrans" cxnId="{1F3164F0-6197-498E-B7C8-3B6F2F131B14}">
      <dgm:prSet/>
      <dgm:spPr/>
      <dgm:t>
        <a:bodyPr/>
        <a:lstStyle/>
        <a:p>
          <a:endParaRPr lang="en-US"/>
        </a:p>
      </dgm:t>
    </dgm:pt>
    <dgm:pt modelId="{3F0B0671-3923-4108-B299-52577FB96F8F}" type="sibTrans" cxnId="{1F3164F0-6197-498E-B7C8-3B6F2F131B14}">
      <dgm:prSet/>
      <dgm:spPr/>
      <dgm:t>
        <a:bodyPr/>
        <a:lstStyle/>
        <a:p>
          <a:endParaRPr lang="en-US"/>
        </a:p>
      </dgm:t>
    </dgm:pt>
    <dgm:pt modelId="{2F12FF7F-0B15-45DF-95A7-73FA5C73258D}">
      <dgm:prSet/>
      <dgm:spPr/>
      <dgm:t>
        <a:bodyPr/>
        <a:lstStyle/>
        <a:p>
          <a:r>
            <a:rPr lang="en-US" dirty="0"/>
            <a:t>Free On-Site Consultation</a:t>
          </a:r>
        </a:p>
      </dgm:t>
    </dgm:pt>
    <dgm:pt modelId="{A9F1B943-ABB4-4213-BB8C-BF576EABF863}" type="parTrans" cxnId="{59AF72C7-7976-47C2-9A8E-1A7D5EEA52DA}">
      <dgm:prSet/>
      <dgm:spPr/>
      <dgm:t>
        <a:bodyPr/>
        <a:lstStyle/>
        <a:p>
          <a:endParaRPr lang="en-US"/>
        </a:p>
      </dgm:t>
    </dgm:pt>
    <dgm:pt modelId="{C8A5B6A5-C88D-4613-A345-3ECE97EE98F8}" type="sibTrans" cxnId="{59AF72C7-7976-47C2-9A8E-1A7D5EEA52DA}">
      <dgm:prSet/>
      <dgm:spPr/>
      <dgm:t>
        <a:bodyPr/>
        <a:lstStyle/>
        <a:p>
          <a:endParaRPr lang="en-US"/>
        </a:p>
      </dgm:t>
    </dgm:pt>
    <dgm:pt modelId="{2D2A0719-4B9C-42DA-B3D7-0260AD71ADFA}">
      <dgm:prSet/>
      <dgm:spPr/>
      <dgm:t>
        <a:bodyPr/>
        <a:lstStyle/>
        <a:p>
          <a:r>
            <a:rPr lang="en-US" dirty="0"/>
            <a:t>For employers with less than 250 employees</a:t>
          </a:r>
        </a:p>
      </dgm:t>
    </dgm:pt>
    <dgm:pt modelId="{8B310566-5A16-4A58-B37A-0CF3523DE49E}" type="parTrans" cxnId="{62BD2351-19B6-4F01-8548-359883DED488}">
      <dgm:prSet/>
      <dgm:spPr/>
      <dgm:t>
        <a:bodyPr/>
        <a:lstStyle/>
        <a:p>
          <a:endParaRPr lang="en-US"/>
        </a:p>
      </dgm:t>
    </dgm:pt>
    <dgm:pt modelId="{736931E0-FDBB-4334-A9E3-1FBA1B7CA98F}" type="sibTrans" cxnId="{62BD2351-19B6-4F01-8548-359883DED488}">
      <dgm:prSet/>
      <dgm:spPr/>
      <dgm:t>
        <a:bodyPr/>
        <a:lstStyle/>
        <a:p>
          <a:endParaRPr lang="en-US"/>
        </a:p>
      </dgm:t>
    </dgm:pt>
    <dgm:pt modelId="{26829AFA-27E3-4562-BD6A-8E97574EA016}">
      <dgm:prSet/>
      <dgm:spPr/>
      <dgm:t>
        <a:bodyPr/>
        <a:lstStyle/>
        <a:p>
          <a:r>
            <a:rPr lang="en-US" dirty="0"/>
            <a:t>Online Resources</a:t>
          </a:r>
        </a:p>
      </dgm:t>
    </dgm:pt>
    <dgm:pt modelId="{4A2CB194-E722-4A7A-B975-85C778E917E3}" type="parTrans" cxnId="{77BD7E07-B4C7-4F97-B2CE-21281175BD6B}">
      <dgm:prSet/>
      <dgm:spPr/>
    </dgm:pt>
    <dgm:pt modelId="{09282252-AEB1-48F5-AAFC-CEA796304354}" type="sibTrans" cxnId="{77BD7E07-B4C7-4F97-B2CE-21281175BD6B}">
      <dgm:prSet/>
      <dgm:spPr/>
    </dgm:pt>
    <dgm:pt modelId="{2795477D-AA07-4678-A4BA-F28C3EE18FA9}">
      <dgm:prSet/>
      <dgm:spPr/>
      <dgm:t>
        <a:bodyPr/>
        <a:lstStyle/>
        <a:p>
          <a:r>
            <a:rPr lang="en-US" dirty="0"/>
            <a:t>Answer Questions</a:t>
          </a:r>
        </a:p>
      </dgm:t>
    </dgm:pt>
    <dgm:pt modelId="{C1BE2089-2C68-4B7D-95B6-48F19AC92940}" type="parTrans" cxnId="{075BD2DE-523B-40E6-8961-5FA452C44A4A}">
      <dgm:prSet/>
      <dgm:spPr/>
    </dgm:pt>
    <dgm:pt modelId="{1D218E60-606E-430D-8072-278BD0EE63E6}" type="sibTrans" cxnId="{075BD2DE-523B-40E6-8961-5FA452C44A4A}">
      <dgm:prSet/>
      <dgm:spPr/>
    </dgm:pt>
    <dgm:pt modelId="{2DBE423E-2392-45AB-AF90-C07880EF171C}">
      <dgm:prSet/>
      <dgm:spPr/>
      <dgm:t>
        <a:bodyPr/>
        <a:lstStyle/>
        <a:p>
          <a:r>
            <a:rPr lang="en-US" dirty="0"/>
            <a:t>Free</a:t>
          </a:r>
        </a:p>
      </dgm:t>
    </dgm:pt>
    <dgm:pt modelId="{88668417-3FA9-4945-9234-427757798EA3}" type="parTrans" cxnId="{C4D4D487-7B04-441E-8EB3-90F466E60CB4}">
      <dgm:prSet/>
      <dgm:spPr/>
    </dgm:pt>
    <dgm:pt modelId="{19399B08-E743-4B1D-B73E-BA7255D6C129}" type="sibTrans" cxnId="{C4D4D487-7B04-441E-8EB3-90F466E60CB4}">
      <dgm:prSet/>
      <dgm:spPr/>
    </dgm:pt>
    <dgm:pt modelId="{09B8344A-A06D-4F27-9B5B-7D668044E89A}">
      <dgm:prSet/>
      <dgm:spPr/>
      <dgm:t>
        <a:bodyPr/>
        <a:lstStyle/>
        <a:p>
          <a:r>
            <a:rPr lang="en-US" dirty="0"/>
            <a:t>6 months protected from OSHA</a:t>
          </a:r>
        </a:p>
      </dgm:t>
    </dgm:pt>
    <dgm:pt modelId="{30EBADFC-C8AC-41CD-A108-87D4CC05DCEC}" type="parTrans" cxnId="{4CD7A3B0-3372-4D5B-B726-17B71E854558}">
      <dgm:prSet/>
      <dgm:spPr/>
    </dgm:pt>
    <dgm:pt modelId="{00916AC7-04B1-453E-9CC6-FFD15170F874}" type="sibTrans" cxnId="{4CD7A3B0-3372-4D5B-B726-17B71E854558}">
      <dgm:prSet/>
      <dgm:spPr/>
    </dgm:pt>
    <dgm:pt modelId="{2404AC76-85F9-47A8-8A12-6DBB38D18F61}">
      <dgm:prSet/>
      <dgm:spPr/>
      <dgm:t>
        <a:bodyPr/>
        <a:lstStyle/>
        <a:p>
          <a:r>
            <a:rPr lang="en-US" dirty="0"/>
            <a:t>Must complete all recommendations</a:t>
          </a:r>
        </a:p>
      </dgm:t>
    </dgm:pt>
    <dgm:pt modelId="{50D7437F-238B-47FE-BCEB-184D11188EDE}" type="parTrans" cxnId="{53287CE7-C095-4707-989B-1D78E78E9F94}">
      <dgm:prSet/>
      <dgm:spPr/>
    </dgm:pt>
    <dgm:pt modelId="{EBD5CCC1-DAEB-4410-BC9D-A97A5F92D751}" type="sibTrans" cxnId="{53287CE7-C095-4707-989B-1D78E78E9F94}">
      <dgm:prSet/>
      <dgm:spPr/>
    </dgm:pt>
    <dgm:pt modelId="{481223A3-9638-4440-8805-E690D43E85E5}">
      <dgm:prSet/>
      <dgm:spPr/>
      <dgm:t>
        <a:bodyPr/>
        <a:lstStyle/>
        <a:p>
          <a:r>
            <a:rPr lang="en-US" dirty="0"/>
            <a:t>SHARPs Program </a:t>
          </a:r>
        </a:p>
      </dgm:t>
    </dgm:pt>
    <dgm:pt modelId="{5D3E6FB4-D64B-48C9-9B4A-6F98D1E256CA}" type="parTrans" cxnId="{A82B0DE3-C02B-4B09-B578-5A0A3544C637}">
      <dgm:prSet/>
      <dgm:spPr/>
    </dgm:pt>
    <dgm:pt modelId="{4DD711B7-C7B8-48E7-BFB2-CB84F7A03153}" type="sibTrans" cxnId="{A82B0DE3-C02B-4B09-B578-5A0A3544C637}">
      <dgm:prSet/>
      <dgm:spPr/>
    </dgm:pt>
    <dgm:pt modelId="{1BFF5280-B648-4107-8BFE-E8645A39973C}" type="pres">
      <dgm:prSet presAssocID="{1C66F89D-6DEC-47B6-9D7A-1D147D38280C}" presName="Name0" presStyleCnt="0">
        <dgm:presLayoutVars>
          <dgm:dir/>
          <dgm:animLvl val="lvl"/>
          <dgm:resizeHandles val="exact"/>
        </dgm:presLayoutVars>
      </dgm:prSet>
      <dgm:spPr/>
    </dgm:pt>
    <dgm:pt modelId="{06098181-A5BD-4500-AEB7-86B6C7F8E696}" type="pres">
      <dgm:prSet presAssocID="{B2BB8325-768A-4021-AAA6-2C67073919DB}" presName="composite" presStyleCnt="0"/>
      <dgm:spPr/>
    </dgm:pt>
    <dgm:pt modelId="{7EDF9649-8D02-494C-953A-58D44F249280}" type="pres">
      <dgm:prSet presAssocID="{B2BB8325-768A-4021-AAA6-2C67073919DB}" presName="parTx" presStyleLbl="alignNode1" presStyleIdx="0" presStyleCnt="3">
        <dgm:presLayoutVars>
          <dgm:chMax val="0"/>
          <dgm:chPref val="0"/>
          <dgm:bulletEnabled val="1"/>
        </dgm:presLayoutVars>
      </dgm:prSet>
      <dgm:spPr/>
    </dgm:pt>
    <dgm:pt modelId="{CE2DA149-62DB-4223-A383-8106A57DADBB}" type="pres">
      <dgm:prSet presAssocID="{B2BB8325-768A-4021-AAA6-2C67073919DB}" presName="desTx" presStyleLbl="alignAccFollowNode1" presStyleIdx="0" presStyleCnt="3">
        <dgm:presLayoutVars>
          <dgm:bulletEnabled val="1"/>
        </dgm:presLayoutVars>
      </dgm:prSet>
      <dgm:spPr/>
    </dgm:pt>
    <dgm:pt modelId="{641251D5-1130-4576-B2F9-1C795A4BF991}" type="pres">
      <dgm:prSet presAssocID="{8C74E379-B8B0-4381-8118-3D893546F1AC}" presName="space" presStyleCnt="0"/>
      <dgm:spPr/>
    </dgm:pt>
    <dgm:pt modelId="{A2DB1A2B-9927-4BE4-9EC5-62D8DC5501ED}" type="pres">
      <dgm:prSet presAssocID="{D35F6EF9-1177-4817-AA1F-742E86BD55A3}" presName="composite" presStyleCnt="0"/>
      <dgm:spPr/>
    </dgm:pt>
    <dgm:pt modelId="{C1AAC986-ADD6-4574-B36F-008ED3E888CF}" type="pres">
      <dgm:prSet presAssocID="{D35F6EF9-1177-4817-AA1F-742E86BD55A3}" presName="parTx" presStyleLbl="alignNode1" presStyleIdx="1" presStyleCnt="3">
        <dgm:presLayoutVars>
          <dgm:chMax val="0"/>
          <dgm:chPref val="0"/>
          <dgm:bulletEnabled val="1"/>
        </dgm:presLayoutVars>
      </dgm:prSet>
      <dgm:spPr/>
    </dgm:pt>
    <dgm:pt modelId="{791A4B19-0CEB-4E4E-A3B2-77D0531B95B7}" type="pres">
      <dgm:prSet presAssocID="{D35F6EF9-1177-4817-AA1F-742E86BD55A3}" presName="desTx" presStyleLbl="alignAccFollowNode1" presStyleIdx="1" presStyleCnt="3">
        <dgm:presLayoutVars>
          <dgm:bulletEnabled val="1"/>
        </dgm:presLayoutVars>
      </dgm:prSet>
      <dgm:spPr/>
    </dgm:pt>
    <dgm:pt modelId="{CE00F8AB-7D4A-4AEB-B1A7-5165FB752256}" type="pres">
      <dgm:prSet presAssocID="{3F0B0671-3923-4108-B299-52577FB96F8F}" presName="space" presStyleCnt="0"/>
      <dgm:spPr/>
    </dgm:pt>
    <dgm:pt modelId="{4753309F-09FE-4E1C-B5EB-5E0E074A39B6}" type="pres">
      <dgm:prSet presAssocID="{2F12FF7F-0B15-45DF-95A7-73FA5C73258D}" presName="composite" presStyleCnt="0"/>
      <dgm:spPr/>
    </dgm:pt>
    <dgm:pt modelId="{32D7F382-4C1A-4965-B4EB-ADA2D43B18DD}" type="pres">
      <dgm:prSet presAssocID="{2F12FF7F-0B15-45DF-95A7-73FA5C73258D}" presName="parTx" presStyleLbl="alignNode1" presStyleIdx="2" presStyleCnt="3">
        <dgm:presLayoutVars>
          <dgm:chMax val="0"/>
          <dgm:chPref val="0"/>
          <dgm:bulletEnabled val="1"/>
        </dgm:presLayoutVars>
      </dgm:prSet>
      <dgm:spPr/>
    </dgm:pt>
    <dgm:pt modelId="{9722E7F4-89BF-4EAB-B14A-CD799F9D8922}" type="pres">
      <dgm:prSet presAssocID="{2F12FF7F-0B15-45DF-95A7-73FA5C73258D}" presName="desTx" presStyleLbl="alignAccFollowNode1" presStyleIdx="2" presStyleCnt="3">
        <dgm:presLayoutVars>
          <dgm:bulletEnabled val="1"/>
        </dgm:presLayoutVars>
      </dgm:prSet>
      <dgm:spPr/>
    </dgm:pt>
  </dgm:ptLst>
  <dgm:cxnLst>
    <dgm:cxn modelId="{77BD7E07-B4C7-4F97-B2CE-21281175BD6B}" srcId="{B2BB8325-768A-4021-AAA6-2C67073919DB}" destId="{26829AFA-27E3-4562-BD6A-8E97574EA016}" srcOrd="0" destOrd="0" parTransId="{4A2CB194-E722-4A7A-B975-85C778E917E3}" sibTransId="{09282252-AEB1-48F5-AAFC-CEA796304354}"/>
    <dgm:cxn modelId="{67EE1209-56C4-4B56-9443-29836F4C99CB}" type="presOf" srcId="{2F12FF7F-0B15-45DF-95A7-73FA5C73258D}" destId="{32D7F382-4C1A-4965-B4EB-ADA2D43B18DD}" srcOrd="0" destOrd="0" presId="urn:microsoft.com/office/officeart/2005/8/layout/hList1"/>
    <dgm:cxn modelId="{3CFC520F-7E5B-41E7-A49A-A8A28D762AEC}" type="presOf" srcId="{481223A3-9638-4440-8805-E690D43E85E5}" destId="{9722E7F4-89BF-4EAB-B14A-CD799F9D8922}" srcOrd="0" destOrd="1" presId="urn:microsoft.com/office/officeart/2005/8/layout/hList1"/>
    <dgm:cxn modelId="{99C66D12-1066-42D1-ADE5-41294E68C72E}" type="presOf" srcId="{2D2A0719-4B9C-42DA-B3D7-0260AD71ADFA}" destId="{9722E7F4-89BF-4EAB-B14A-CD799F9D8922}" srcOrd="0" destOrd="0" presId="urn:microsoft.com/office/officeart/2005/8/layout/hList1"/>
    <dgm:cxn modelId="{A4F03418-C3BB-4727-836C-BD43370CC504}" type="presOf" srcId="{1C66F89D-6DEC-47B6-9D7A-1D147D38280C}" destId="{1BFF5280-B648-4107-8BFE-E8645A39973C}" srcOrd="0" destOrd="0" presId="urn:microsoft.com/office/officeart/2005/8/layout/hList1"/>
    <dgm:cxn modelId="{F8042229-7310-464B-8CFF-FAD316C03E92}" srcId="{1C66F89D-6DEC-47B6-9D7A-1D147D38280C}" destId="{B2BB8325-768A-4021-AAA6-2C67073919DB}" srcOrd="0" destOrd="0" parTransId="{638513BA-0D67-41DD-AA90-52781DACB47C}" sibTransId="{8C74E379-B8B0-4381-8118-3D893546F1AC}"/>
    <dgm:cxn modelId="{FC6CC737-04A7-4D8C-B099-BA7053D0EC7C}" type="presOf" srcId="{26829AFA-27E3-4562-BD6A-8E97574EA016}" destId="{CE2DA149-62DB-4223-A383-8106A57DADBB}" srcOrd="0" destOrd="0" presId="urn:microsoft.com/office/officeart/2005/8/layout/hList1"/>
    <dgm:cxn modelId="{3B51C243-3ED0-4206-A1C0-98FAE3B4AD8B}" type="presOf" srcId="{2DBE423E-2392-45AB-AF90-C07880EF171C}" destId="{791A4B19-0CEB-4E4E-A3B2-77D0531B95B7}" srcOrd="0" destOrd="0" presId="urn:microsoft.com/office/officeart/2005/8/layout/hList1"/>
    <dgm:cxn modelId="{053E5367-E604-4B83-9705-6084BD828BFC}" type="presOf" srcId="{2404AC76-85F9-47A8-8A12-6DBB38D18F61}" destId="{791A4B19-0CEB-4E4E-A3B2-77D0531B95B7}" srcOrd="0" destOrd="2" presId="urn:microsoft.com/office/officeart/2005/8/layout/hList1"/>
    <dgm:cxn modelId="{62BD2351-19B6-4F01-8548-359883DED488}" srcId="{2F12FF7F-0B15-45DF-95A7-73FA5C73258D}" destId="{2D2A0719-4B9C-42DA-B3D7-0260AD71ADFA}" srcOrd="0" destOrd="0" parTransId="{8B310566-5A16-4A58-B37A-0CF3523DE49E}" sibTransId="{736931E0-FDBB-4334-A9E3-1FBA1B7CA98F}"/>
    <dgm:cxn modelId="{C4D4D487-7B04-441E-8EB3-90F466E60CB4}" srcId="{D35F6EF9-1177-4817-AA1F-742E86BD55A3}" destId="{2DBE423E-2392-45AB-AF90-C07880EF171C}" srcOrd="0" destOrd="0" parTransId="{88668417-3FA9-4945-9234-427757798EA3}" sibTransId="{19399B08-E743-4B1D-B73E-BA7255D6C129}"/>
    <dgm:cxn modelId="{0AA6188A-E6AF-4BC5-990E-926F7EB03B19}" type="presOf" srcId="{B2BB8325-768A-4021-AAA6-2C67073919DB}" destId="{7EDF9649-8D02-494C-953A-58D44F249280}" srcOrd="0" destOrd="0" presId="urn:microsoft.com/office/officeart/2005/8/layout/hList1"/>
    <dgm:cxn modelId="{008C46A2-D622-4369-9624-D418E1C58B25}" type="presOf" srcId="{2795477D-AA07-4678-A4BA-F28C3EE18FA9}" destId="{CE2DA149-62DB-4223-A383-8106A57DADBB}" srcOrd="0" destOrd="1" presId="urn:microsoft.com/office/officeart/2005/8/layout/hList1"/>
    <dgm:cxn modelId="{4CD7A3B0-3372-4D5B-B726-17B71E854558}" srcId="{D35F6EF9-1177-4817-AA1F-742E86BD55A3}" destId="{09B8344A-A06D-4F27-9B5B-7D668044E89A}" srcOrd="1" destOrd="0" parTransId="{30EBADFC-C8AC-41CD-A108-87D4CC05DCEC}" sibTransId="{00916AC7-04B1-453E-9CC6-FFD15170F874}"/>
    <dgm:cxn modelId="{5FC9B5B3-2A68-4DA6-B558-73367327ADB1}" type="presOf" srcId="{D35F6EF9-1177-4817-AA1F-742E86BD55A3}" destId="{C1AAC986-ADD6-4574-B36F-008ED3E888CF}" srcOrd="0" destOrd="0" presId="urn:microsoft.com/office/officeart/2005/8/layout/hList1"/>
    <dgm:cxn modelId="{59AF72C7-7976-47C2-9A8E-1A7D5EEA52DA}" srcId="{1C66F89D-6DEC-47B6-9D7A-1D147D38280C}" destId="{2F12FF7F-0B15-45DF-95A7-73FA5C73258D}" srcOrd="2" destOrd="0" parTransId="{A9F1B943-ABB4-4213-BB8C-BF576EABF863}" sibTransId="{C8A5B6A5-C88D-4613-A345-3ECE97EE98F8}"/>
    <dgm:cxn modelId="{F014EAD6-7FBC-4FCE-BA36-4857BCD83321}" type="presOf" srcId="{09B8344A-A06D-4F27-9B5B-7D668044E89A}" destId="{791A4B19-0CEB-4E4E-A3B2-77D0531B95B7}" srcOrd="0" destOrd="1" presId="urn:microsoft.com/office/officeart/2005/8/layout/hList1"/>
    <dgm:cxn modelId="{075BD2DE-523B-40E6-8961-5FA452C44A4A}" srcId="{B2BB8325-768A-4021-AAA6-2C67073919DB}" destId="{2795477D-AA07-4678-A4BA-F28C3EE18FA9}" srcOrd="1" destOrd="0" parTransId="{C1BE2089-2C68-4B7D-95B6-48F19AC92940}" sibTransId="{1D218E60-606E-430D-8072-278BD0EE63E6}"/>
    <dgm:cxn modelId="{A82B0DE3-C02B-4B09-B578-5A0A3544C637}" srcId="{2F12FF7F-0B15-45DF-95A7-73FA5C73258D}" destId="{481223A3-9638-4440-8805-E690D43E85E5}" srcOrd="1" destOrd="0" parTransId="{5D3E6FB4-D64B-48C9-9B4A-6F98D1E256CA}" sibTransId="{4DD711B7-C7B8-48E7-BFB2-CB84F7A03153}"/>
    <dgm:cxn modelId="{53287CE7-C095-4707-989B-1D78E78E9F94}" srcId="{D35F6EF9-1177-4817-AA1F-742E86BD55A3}" destId="{2404AC76-85F9-47A8-8A12-6DBB38D18F61}" srcOrd="2" destOrd="0" parTransId="{50D7437F-238B-47FE-BCEB-184D11188EDE}" sibTransId="{EBD5CCC1-DAEB-4410-BC9D-A97A5F92D751}"/>
    <dgm:cxn modelId="{1F3164F0-6197-498E-B7C8-3B6F2F131B14}" srcId="{1C66F89D-6DEC-47B6-9D7A-1D147D38280C}" destId="{D35F6EF9-1177-4817-AA1F-742E86BD55A3}" srcOrd="1" destOrd="0" parTransId="{45527D36-74A3-4E90-B569-2CFA8FFE0497}" sibTransId="{3F0B0671-3923-4108-B299-52577FB96F8F}"/>
    <dgm:cxn modelId="{2F4F3832-E140-455E-93B7-E7FC85D1294C}" type="presParOf" srcId="{1BFF5280-B648-4107-8BFE-E8645A39973C}" destId="{06098181-A5BD-4500-AEB7-86B6C7F8E696}" srcOrd="0" destOrd="0" presId="urn:microsoft.com/office/officeart/2005/8/layout/hList1"/>
    <dgm:cxn modelId="{723AF3F9-4138-4319-AD7C-D23F54E2E8E2}" type="presParOf" srcId="{06098181-A5BD-4500-AEB7-86B6C7F8E696}" destId="{7EDF9649-8D02-494C-953A-58D44F249280}" srcOrd="0" destOrd="0" presId="urn:microsoft.com/office/officeart/2005/8/layout/hList1"/>
    <dgm:cxn modelId="{C0CD0898-5F38-4DE8-A7ED-62C937365AB4}" type="presParOf" srcId="{06098181-A5BD-4500-AEB7-86B6C7F8E696}" destId="{CE2DA149-62DB-4223-A383-8106A57DADBB}" srcOrd="1" destOrd="0" presId="urn:microsoft.com/office/officeart/2005/8/layout/hList1"/>
    <dgm:cxn modelId="{D36E617A-CB91-4373-B6C7-7E6F97EF7632}" type="presParOf" srcId="{1BFF5280-B648-4107-8BFE-E8645A39973C}" destId="{641251D5-1130-4576-B2F9-1C795A4BF991}" srcOrd="1" destOrd="0" presId="urn:microsoft.com/office/officeart/2005/8/layout/hList1"/>
    <dgm:cxn modelId="{5F443AC1-50AB-4F96-8760-936A3AF0F9A2}" type="presParOf" srcId="{1BFF5280-B648-4107-8BFE-E8645A39973C}" destId="{A2DB1A2B-9927-4BE4-9EC5-62D8DC5501ED}" srcOrd="2" destOrd="0" presId="urn:microsoft.com/office/officeart/2005/8/layout/hList1"/>
    <dgm:cxn modelId="{D24E2421-4DD7-46AB-A7EB-1EA5B881B09A}" type="presParOf" srcId="{A2DB1A2B-9927-4BE4-9EC5-62D8DC5501ED}" destId="{C1AAC986-ADD6-4574-B36F-008ED3E888CF}" srcOrd="0" destOrd="0" presId="urn:microsoft.com/office/officeart/2005/8/layout/hList1"/>
    <dgm:cxn modelId="{1512F6B6-4F94-44C0-881F-598DD4B694BC}" type="presParOf" srcId="{A2DB1A2B-9927-4BE4-9EC5-62D8DC5501ED}" destId="{791A4B19-0CEB-4E4E-A3B2-77D0531B95B7}" srcOrd="1" destOrd="0" presId="urn:microsoft.com/office/officeart/2005/8/layout/hList1"/>
    <dgm:cxn modelId="{851849AA-02D2-43A3-85FC-BA4EE89B1A47}" type="presParOf" srcId="{1BFF5280-B648-4107-8BFE-E8645A39973C}" destId="{CE00F8AB-7D4A-4AEB-B1A7-5165FB752256}" srcOrd="3" destOrd="0" presId="urn:microsoft.com/office/officeart/2005/8/layout/hList1"/>
    <dgm:cxn modelId="{290C4A8C-DEC6-4194-9CEA-7439DCBA4552}" type="presParOf" srcId="{1BFF5280-B648-4107-8BFE-E8645A39973C}" destId="{4753309F-09FE-4E1C-B5EB-5E0E074A39B6}" srcOrd="4" destOrd="0" presId="urn:microsoft.com/office/officeart/2005/8/layout/hList1"/>
    <dgm:cxn modelId="{AD35DB5C-2F36-4F51-B82D-F43ED26EA78C}" type="presParOf" srcId="{4753309F-09FE-4E1C-B5EB-5E0E074A39B6}" destId="{32D7F382-4C1A-4965-B4EB-ADA2D43B18DD}" srcOrd="0" destOrd="0" presId="urn:microsoft.com/office/officeart/2005/8/layout/hList1"/>
    <dgm:cxn modelId="{36868D43-B0EE-4C81-9B2D-BDB839EB67A2}" type="presParOf" srcId="{4753309F-09FE-4E1C-B5EB-5E0E074A39B6}" destId="{9722E7F4-89BF-4EAB-B14A-CD799F9D892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DE9B6-155D-4071-B03B-E0DB456276F5}">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C51F6B-72EA-49EF-8F57-77AF49E2FC1E}">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Created in 1970</a:t>
          </a:r>
        </a:p>
      </dsp:txBody>
      <dsp:txXfrm>
        <a:off x="0" y="623"/>
        <a:ext cx="6492875" cy="1020830"/>
      </dsp:txXfrm>
    </dsp:sp>
    <dsp:sp modelId="{702FF074-A3A3-4C43-91F2-22952B475803}">
      <dsp:nvSpPr>
        <dsp:cNvPr id="0" name=""/>
        <dsp:cNvSpPr/>
      </dsp:nvSpPr>
      <dsp:spPr>
        <a:xfrm>
          <a:off x="0" y="1021453"/>
          <a:ext cx="6492875"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1B9808-76BD-41CC-9B7E-B74AB52AA52F}">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Exempt Business</a:t>
          </a:r>
        </a:p>
      </dsp:txBody>
      <dsp:txXfrm>
        <a:off x="0" y="1021453"/>
        <a:ext cx="6492875" cy="1020830"/>
      </dsp:txXfrm>
    </dsp:sp>
    <dsp:sp modelId="{C14AB4E9-B300-4AFB-BAB1-93B86290AEAE}">
      <dsp:nvSpPr>
        <dsp:cNvPr id="0" name=""/>
        <dsp:cNvSpPr/>
      </dsp:nvSpPr>
      <dsp:spPr>
        <a:xfrm>
          <a:off x="0" y="2042284"/>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FCE299-5258-4153-A6FE-C386AE71C92D}">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State Plans – currently 22 States </a:t>
          </a:r>
        </a:p>
      </dsp:txBody>
      <dsp:txXfrm>
        <a:off x="0" y="2042284"/>
        <a:ext cx="6492875" cy="1020830"/>
      </dsp:txXfrm>
    </dsp:sp>
    <dsp:sp modelId="{A6DE57D9-D19C-4B2D-BEEF-198976188CBB}">
      <dsp:nvSpPr>
        <dsp:cNvPr id="0" name=""/>
        <dsp:cNvSpPr/>
      </dsp:nvSpPr>
      <dsp:spPr>
        <a:xfrm>
          <a:off x="0" y="3063115"/>
          <a:ext cx="6492875"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271DA1-0441-48FC-AD5A-D33D40CF0EC9}">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Inspection Process</a:t>
          </a:r>
        </a:p>
      </dsp:txBody>
      <dsp:txXfrm>
        <a:off x="0" y="3063115"/>
        <a:ext cx="6492875" cy="1020830"/>
      </dsp:txXfrm>
    </dsp:sp>
    <dsp:sp modelId="{30E6539E-8A67-49C1-8CFA-806FAED58D00}">
      <dsp:nvSpPr>
        <dsp:cNvPr id="0" name=""/>
        <dsp:cNvSpPr/>
      </dsp:nvSpPr>
      <dsp:spPr>
        <a:xfrm>
          <a:off x="0" y="4083946"/>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C2BF68-2E43-4859-85D2-57BECDD4F711}">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Emphasis Programs</a:t>
          </a:r>
        </a:p>
      </dsp:txBody>
      <dsp:txXfrm>
        <a:off x="0" y="4083946"/>
        <a:ext cx="6492875" cy="10208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212848-B7FD-4162-881C-4439CA7BF0B0}">
      <dsp:nvSpPr>
        <dsp:cNvPr id="0" name=""/>
        <dsp:cNvSpPr/>
      </dsp:nvSpPr>
      <dsp:spPr>
        <a:xfrm>
          <a:off x="0" y="394839"/>
          <a:ext cx="10927829" cy="1811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48121" tIns="520700" rIns="848121"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Lower Rate – Good Safety Program  </a:t>
          </a:r>
        </a:p>
        <a:p>
          <a:pPr marL="228600" lvl="1" indent="-228600" algn="l" defTabSz="1111250">
            <a:lnSpc>
              <a:spcPct val="90000"/>
            </a:lnSpc>
            <a:spcBef>
              <a:spcPct val="0"/>
            </a:spcBef>
            <a:spcAft>
              <a:spcPct val="15000"/>
            </a:spcAft>
            <a:buChar char="•"/>
          </a:pPr>
          <a:r>
            <a:rPr lang="en-US" sz="2500" kern="1200" dirty="0"/>
            <a:t>Compare your rate to Industry Standard</a:t>
          </a:r>
          <a:br>
            <a:rPr lang="en-US" sz="2500" kern="1200" dirty="0"/>
          </a:br>
          <a:r>
            <a:rPr lang="en-US" sz="2500" kern="1200" dirty="0"/>
            <a:t>     </a:t>
          </a:r>
          <a:r>
            <a:rPr lang="en-US" sz="2500" kern="1200" dirty="0">
              <a:hlinkClick xmlns:r="http://schemas.openxmlformats.org/officeDocument/2006/relationships" r:id="rId1"/>
            </a:rPr>
            <a:t>https://www.bls.gov/iag/tgs/iag_index_naics.htm</a:t>
          </a:r>
          <a:endParaRPr lang="en-US" sz="2500" kern="1200" dirty="0"/>
        </a:p>
      </dsp:txBody>
      <dsp:txXfrm>
        <a:off x="0" y="394839"/>
        <a:ext cx="10927829" cy="1811250"/>
      </dsp:txXfrm>
    </dsp:sp>
    <dsp:sp modelId="{B146816C-9D5B-4A5D-B392-92166FA60BC7}">
      <dsp:nvSpPr>
        <dsp:cNvPr id="0" name=""/>
        <dsp:cNvSpPr/>
      </dsp:nvSpPr>
      <dsp:spPr>
        <a:xfrm>
          <a:off x="546391" y="25839"/>
          <a:ext cx="7649480" cy="738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9132" tIns="0" rIns="289132" bIns="0" numCol="1" spcCol="1270" anchor="ctr" anchorCtr="0">
          <a:noAutofit/>
        </a:bodyPr>
        <a:lstStyle/>
        <a:p>
          <a:pPr marL="0" lvl="0" indent="0" algn="l" defTabSz="1111250">
            <a:lnSpc>
              <a:spcPct val="90000"/>
            </a:lnSpc>
            <a:spcBef>
              <a:spcPct val="0"/>
            </a:spcBef>
            <a:spcAft>
              <a:spcPct val="35000"/>
            </a:spcAft>
            <a:buNone/>
          </a:pPr>
          <a:r>
            <a:rPr lang="en-US" sz="2500" kern="1200" dirty="0"/>
            <a:t>DART – Days Away Restricted or Transfer Rate</a:t>
          </a:r>
        </a:p>
      </dsp:txBody>
      <dsp:txXfrm>
        <a:off x="582417" y="61865"/>
        <a:ext cx="7577428" cy="665948"/>
      </dsp:txXfrm>
    </dsp:sp>
    <dsp:sp modelId="{92C3CF48-EFFE-4809-8B27-E6846EBBE966}">
      <dsp:nvSpPr>
        <dsp:cNvPr id="0" name=""/>
        <dsp:cNvSpPr/>
      </dsp:nvSpPr>
      <dsp:spPr>
        <a:xfrm>
          <a:off x="0" y="2710089"/>
          <a:ext cx="10927829" cy="14568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48121" tIns="520700" rIns="848121"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various ways to calculate </a:t>
          </a:r>
        </a:p>
        <a:p>
          <a:pPr marL="228600" lvl="1" indent="-228600" algn="l" defTabSz="1111250">
            <a:lnSpc>
              <a:spcPct val="90000"/>
            </a:lnSpc>
            <a:spcBef>
              <a:spcPct val="0"/>
            </a:spcBef>
            <a:spcAft>
              <a:spcPct val="15000"/>
            </a:spcAft>
            <a:buChar char="•"/>
          </a:pPr>
          <a:r>
            <a:rPr lang="en-US" sz="2500" kern="1200" dirty="0"/>
            <a:t>Identifies potential to improve Return To Work Program </a:t>
          </a:r>
        </a:p>
      </dsp:txBody>
      <dsp:txXfrm>
        <a:off x="0" y="2710089"/>
        <a:ext cx="10927829" cy="1456875"/>
      </dsp:txXfrm>
    </dsp:sp>
    <dsp:sp modelId="{6D10012E-3FF2-4AB3-88FA-6C479D323616}">
      <dsp:nvSpPr>
        <dsp:cNvPr id="0" name=""/>
        <dsp:cNvSpPr/>
      </dsp:nvSpPr>
      <dsp:spPr>
        <a:xfrm>
          <a:off x="546391" y="2341089"/>
          <a:ext cx="7649480" cy="738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9132" tIns="0" rIns="289132" bIns="0" numCol="1" spcCol="1270" anchor="ctr" anchorCtr="0">
          <a:noAutofit/>
        </a:bodyPr>
        <a:lstStyle/>
        <a:p>
          <a:pPr marL="0" lvl="0" indent="0" algn="l" defTabSz="1111250">
            <a:lnSpc>
              <a:spcPct val="90000"/>
            </a:lnSpc>
            <a:spcBef>
              <a:spcPct val="0"/>
            </a:spcBef>
            <a:spcAft>
              <a:spcPct val="35000"/>
            </a:spcAft>
            <a:buNone/>
          </a:pPr>
          <a:r>
            <a:rPr lang="en-US" sz="2500" kern="1200" dirty="0"/>
            <a:t>LWDII – Lost Work-Day Injury &amp; Illness Rate</a:t>
          </a:r>
        </a:p>
      </dsp:txBody>
      <dsp:txXfrm>
        <a:off x="582417" y="2377115"/>
        <a:ext cx="7577428"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7E5A6-553E-49BA-ADC7-B423153B664F}">
      <dsp:nvSpPr>
        <dsp:cNvPr id="0" name=""/>
        <dsp:cNvSpPr/>
      </dsp:nvSpPr>
      <dsp:spPr>
        <a:xfrm>
          <a:off x="0" y="233723"/>
          <a:ext cx="6245265" cy="1649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OSHA approves and monitors all State Plans and provides as much as 50% of the funding for each program. </a:t>
          </a:r>
        </a:p>
      </dsp:txBody>
      <dsp:txXfrm>
        <a:off x="80532" y="314255"/>
        <a:ext cx="6084201" cy="1488636"/>
      </dsp:txXfrm>
    </dsp:sp>
    <dsp:sp modelId="{5912F9FF-FF67-4FB8-887F-10A85A834A10}">
      <dsp:nvSpPr>
        <dsp:cNvPr id="0" name=""/>
        <dsp:cNvSpPr/>
      </dsp:nvSpPr>
      <dsp:spPr>
        <a:xfrm>
          <a:off x="0" y="1969823"/>
          <a:ext cx="6245265" cy="164970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State-run safety and health programs must be at least as effective (ALAE) as the federal OSHA program. </a:t>
          </a:r>
        </a:p>
      </dsp:txBody>
      <dsp:txXfrm>
        <a:off x="80532" y="2050355"/>
        <a:ext cx="6084201" cy="1488636"/>
      </dsp:txXfrm>
    </dsp:sp>
    <dsp:sp modelId="{D12CFBA0-F3EC-4E43-979A-C987C3D321A3}">
      <dsp:nvSpPr>
        <dsp:cNvPr id="0" name=""/>
        <dsp:cNvSpPr/>
      </dsp:nvSpPr>
      <dsp:spPr>
        <a:xfrm>
          <a:off x="0" y="3705923"/>
          <a:ext cx="6245265" cy="16497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State plans must create a Plan to submit for OSHA approval can take up to 3 years </a:t>
          </a:r>
        </a:p>
      </dsp:txBody>
      <dsp:txXfrm>
        <a:off x="80532" y="3786455"/>
        <a:ext cx="6084201" cy="14886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29E91-7E97-46A5-804F-F145AD4ACDF7}">
      <dsp:nvSpPr>
        <dsp:cNvPr id="0" name=""/>
        <dsp:cNvSpPr/>
      </dsp:nvSpPr>
      <dsp:spPr>
        <a:xfrm>
          <a:off x="0" y="31779"/>
          <a:ext cx="10515600" cy="98338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Monitored annually by OSHA</a:t>
          </a:r>
        </a:p>
      </dsp:txBody>
      <dsp:txXfrm>
        <a:off x="48005" y="79784"/>
        <a:ext cx="10419590" cy="887374"/>
      </dsp:txXfrm>
    </dsp:sp>
    <dsp:sp modelId="{970B40EF-3720-4882-A296-B9655C94349E}">
      <dsp:nvSpPr>
        <dsp:cNvPr id="0" name=""/>
        <dsp:cNvSpPr/>
      </dsp:nvSpPr>
      <dsp:spPr>
        <a:xfrm>
          <a:off x="0" y="1133244"/>
          <a:ext cx="10515600" cy="98338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Same reporting &amp; recordkeeping as Federal</a:t>
          </a:r>
        </a:p>
      </dsp:txBody>
      <dsp:txXfrm>
        <a:off x="48005" y="1181249"/>
        <a:ext cx="10419590" cy="887374"/>
      </dsp:txXfrm>
    </dsp:sp>
    <dsp:sp modelId="{93976E98-8E11-47EF-86BA-028B4AE70050}">
      <dsp:nvSpPr>
        <dsp:cNvPr id="0" name=""/>
        <dsp:cNvSpPr/>
      </dsp:nvSpPr>
      <dsp:spPr>
        <a:xfrm>
          <a:off x="0" y="2234709"/>
          <a:ext cx="10515600" cy="98338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State can create High Fines &amp; Stricter Penalties</a:t>
          </a:r>
        </a:p>
      </dsp:txBody>
      <dsp:txXfrm>
        <a:off x="48005" y="2282714"/>
        <a:ext cx="10419590" cy="887374"/>
      </dsp:txXfrm>
    </dsp:sp>
    <dsp:sp modelId="{C92BF180-CBCA-403A-A3B2-8AD5606FD01F}">
      <dsp:nvSpPr>
        <dsp:cNvPr id="0" name=""/>
        <dsp:cNvSpPr/>
      </dsp:nvSpPr>
      <dsp:spPr>
        <a:xfrm>
          <a:off x="0" y="3336174"/>
          <a:ext cx="10515600" cy="98338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States create their own Appeals System </a:t>
          </a:r>
        </a:p>
      </dsp:txBody>
      <dsp:txXfrm>
        <a:off x="48005" y="3384179"/>
        <a:ext cx="10419590" cy="8873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382C7-BD33-4D74-91A0-9E2F9BC40590}">
      <dsp:nvSpPr>
        <dsp:cNvPr id="0" name=""/>
        <dsp:cNvSpPr/>
      </dsp:nvSpPr>
      <dsp:spPr>
        <a:xfrm>
          <a:off x="0" y="22171"/>
          <a:ext cx="7264994" cy="100737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Pros – </a:t>
          </a:r>
        </a:p>
      </dsp:txBody>
      <dsp:txXfrm>
        <a:off x="49176" y="71347"/>
        <a:ext cx="7166642" cy="909018"/>
      </dsp:txXfrm>
    </dsp:sp>
    <dsp:sp modelId="{30BBD56A-5A72-445E-A808-89C90C46FA13}">
      <dsp:nvSpPr>
        <dsp:cNvPr id="0" name=""/>
        <dsp:cNvSpPr/>
      </dsp:nvSpPr>
      <dsp:spPr>
        <a:xfrm>
          <a:off x="0" y="1029541"/>
          <a:ext cx="7264994"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0664"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dirty="0"/>
            <a:t>Increase safety in some industries</a:t>
          </a:r>
        </a:p>
        <a:p>
          <a:pPr marL="285750" lvl="1" indent="-285750" algn="l" defTabSz="1466850">
            <a:lnSpc>
              <a:spcPct val="90000"/>
            </a:lnSpc>
            <a:spcBef>
              <a:spcPct val="0"/>
            </a:spcBef>
            <a:spcAft>
              <a:spcPct val="20000"/>
            </a:spcAft>
            <a:buChar char="•"/>
          </a:pPr>
          <a:r>
            <a:rPr lang="en-US" sz="3300" kern="1200" dirty="0"/>
            <a:t>Decrease fine cost – set base lower</a:t>
          </a:r>
        </a:p>
      </dsp:txBody>
      <dsp:txXfrm>
        <a:off x="0" y="1029541"/>
        <a:ext cx="7264994" cy="1130220"/>
      </dsp:txXfrm>
    </dsp:sp>
    <dsp:sp modelId="{91548E25-1469-468D-90A6-6D66E79E1364}">
      <dsp:nvSpPr>
        <dsp:cNvPr id="0" name=""/>
        <dsp:cNvSpPr/>
      </dsp:nvSpPr>
      <dsp:spPr>
        <a:xfrm>
          <a:off x="0" y="2159761"/>
          <a:ext cx="7264994" cy="100737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Cons – </a:t>
          </a:r>
        </a:p>
      </dsp:txBody>
      <dsp:txXfrm>
        <a:off x="49176" y="2208937"/>
        <a:ext cx="7166642" cy="909018"/>
      </dsp:txXfrm>
    </dsp:sp>
    <dsp:sp modelId="{86A444A5-6768-4D56-A7E6-2751A13929CF}">
      <dsp:nvSpPr>
        <dsp:cNvPr id="0" name=""/>
        <dsp:cNvSpPr/>
      </dsp:nvSpPr>
      <dsp:spPr>
        <a:xfrm>
          <a:off x="0" y="3167131"/>
          <a:ext cx="7264994" cy="2738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0664"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dirty="0"/>
            <a:t>Increase number of OSHA Inspections</a:t>
          </a:r>
        </a:p>
        <a:p>
          <a:pPr marL="285750" lvl="1" indent="-285750" algn="l" defTabSz="1466850">
            <a:lnSpc>
              <a:spcPct val="90000"/>
            </a:lnSpc>
            <a:spcBef>
              <a:spcPct val="0"/>
            </a:spcBef>
            <a:spcAft>
              <a:spcPct val="20000"/>
            </a:spcAft>
            <a:buChar char="•"/>
          </a:pPr>
          <a:r>
            <a:rPr lang="en-US" sz="3300" kern="1200" dirty="0"/>
            <a:t>Increase number of fines</a:t>
          </a:r>
        </a:p>
        <a:p>
          <a:pPr marL="285750" lvl="1" indent="-285750" algn="l" defTabSz="1466850">
            <a:lnSpc>
              <a:spcPct val="90000"/>
            </a:lnSpc>
            <a:spcBef>
              <a:spcPct val="0"/>
            </a:spcBef>
            <a:spcAft>
              <a:spcPct val="20000"/>
            </a:spcAft>
            <a:buChar char="•"/>
          </a:pPr>
          <a:r>
            <a:rPr lang="en-US" sz="3300" kern="1200" dirty="0"/>
            <a:t>Increase the base fines</a:t>
          </a:r>
        </a:p>
        <a:p>
          <a:pPr marL="285750" lvl="1" indent="-285750" algn="l" defTabSz="1466850">
            <a:lnSpc>
              <a:spcPct val="90000"/>
            </a:lnSpc>
            <a:spcBef>
              <a:spcPct val="0"/>
            </a:spcBef>
            <a:spcAft>
              <a:spcPct val="20000"/>
            </a:spcAft>
            <a:buChar char="•"/>
          </a:pPr>
          <a:r>
            <a:rPr lang="en-US" sz="3300" kern="1200" dirty="0"/>
            <a:t>Increase higher restrictions on Federal Compliance Standards</a:t>
          </a:r>
        </a:p>
      </dsp:txBody>
      <dsp:txXfrm>
        <a:off x="0" y="3167131"/>
        <a:ext cx="7264994" cy="27386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90007-388E-4D8E-B9F6-4B7DB4BC363E}">
      <dsp:nvSpPr>
        <dsp:cNvPr id="0" name=""/>
        <dsp:cNvSpPr/>
      </dsp:nvSpPr>
      <dsp:spPr>
        <a:xfrm>
          <a:off x="0" y="707"/>
          <a:ext cx="72595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588E62-6A23-4C12-9155-B484610A8060}">
      <dsp:nvSpPr>
        <dsp:cNvPr id="0" name=""/>
        <dsp:cNvSpPr/>
      </dsp:nvSpPr>
      <dsp:spPr>
        <a:xfrm>
          <a:off x="0" y="707"/>
          <a:ext cx="7259595" cy="82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OSHA researches/prepares based on the type of request</a:t>
          </a:r>
        </a:p>
      </dsp:txBody>
      <dsp:txXfrm>
        <a:off x="0" y="707"/>
        <a:ext cx="7259595" cy="828316"/>
      </dsp:txXfrm>
    </dsp:sp>
    <dsp:sp modelId="{B829999A-F0C1-4344-809E-7961388E9E27}">
      <dsp:nvSpPr>
        <dsp:cNvPr id="0" name=""/>
        <dsp:cNvSpPr/>
      </dsp:nvSpPr>
      <dsp:spPr>
        <a:xfrm>
          <a:off x="0" y="829023"/>
          <a:ext cx="72595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D8B1A9-F09E-4C1F-B024-FE11F74AF0B9}">
      <dsp:nvSpPr>
        <dsp:cNvPr id="0" name=""/>
        <dsp:cNvSpPr/>
      </dsp:nvSpPr>
      <dsp:spPr>
        <a:xfrm>
          <a:off x="0" y="829023"/>
          <a:ext cx="7259595" cy="82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When arriving must Always present official identification - photo ID - serial number or biz card</a:t>
          </a:r>
        </a:p>
      </dsp:txBody>
      <dsp:txXfrm>
        <a:off x="0" y="829023"/>
        <a:ext cx="7259595" cy="828316"/>
      </dsp:txXfrm>
    </dsp:sp>
    <dsp:sp modelId="{54791AB6-DDE8-485E-A4B5-20EA06B3115A}">
      <dsp:nvSpPr>
        <dsp:cNvPr id="0" name=""/>
        <dsp:cNvSpPr/>
      </dsp:nvSpPr>
      <dsp:spPr>
        <a:xfrm>
          <a:off x="0" y="1657339"/>
          <a:ext cx="72595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230776-7937-4414-AA19-7AD81129A5CD}">
      <dsp:nvSpPr>
        <dsp:cNvPr id="0" name=""/>
        <dsp:cNvSpPr/>
      </dsp:nvSpPr>
      <dsp:spPr>
        <a:xfrm>
          <a:off x="0" y="1657339"/>
          <a:ext cx="7259595" cy="82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Opening Conference – must state “why they are onsite”</a:t>
          </a:r>
        </a:p>
      </dsp:txBody>
      <dsp:txXfrm>
        <a:off x="0" y="1657339"/>
        <a:ext cx="7259595" cy="828316"/>
      </dsp:txXfrm>
    </dsp:sp>
    <dsp:sp modelId="{ABE6489A-09FB-48C5-A40A-1D260F34FDD5}">
      <dsp:nvSpPr>
        <dsp:cNvPr id="0" name=""/>
        <dsp:cNvSpPr/>
      </dsp:nvSpPr>
      <dsp:spPr>
        <a:xfrm>
          <a:off x="0" y="2485655"/>
          <a:ext cx="72595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D4AD56-EC50-4822-AD63-B217F4D80CF5}">
      <dsp:nvSpPr>
        <dsp:cNvPr id="0" name=""/>
        <dsp:cNvSpPr/>
      </dsp:nvSpPr>
      <dsp:spPr>
        <a:xfrm>
          <a:off x="0" y="2485655"/>
          <a:ext cx="7259595" cy="82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Walkaround</a:t>
          </a:r>
        </a:p>
      </dsp:txBody>
      <dsp:txXfrm>
        <a:off x="0" y="2485655"/>
        <a:ext cx="7259595" cy="828316"/>
      </dsp:txXfrm>
    </dsp:sp>
    <dsp:sp modelId="{FE950795-D273-4857-A307-FCBBAB02EC85}">
      <dsp:nvSpPr>
        <dsp:cNvPr id="0" name=""/>
        <dsp:cNvSpPr/>
      </dsp:nvSpPr>
      <dsp:spPr>
        <a:xfrm>
          <a:off x="0" y="3313972"/>
          <a:ext cx="72595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BD4422-C4E8-4EEF-BCC7-C3339FF04BE5}">
      <dsp:nvSpPr>
        <dsp:cNvPr id="0" name=""/>
        <dsp:cNvSpPr/>
      </dsp:nvSpPr>
      <dsp:spPr>
        <a:xfrm>
          <a:off x="0" y="3313972"/>
          <a:ext cx="7259595" cy="82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Closing Conference </a:t>
          </a:r>
        </a:p>
      </dsp:txBody>
      <dsp:txXfrm>
        <a:off x="0" y="3313972"/>
        <a:ext cx="7259595" cy="828316"/>
      </dsp:txXfrm>
    </dsp:sp>
    <dsp:sp modelId="{B9D633D8-960E-4DD1-B477-1A28B95EB1CF}">
      <dsp:nvSpPr>
        <dsp:cNvPr id="0" name=""/>
        <dsp:cNvSpPr/>
      </dsp:nvSpPr>
      <dsp:spPr>
        <a:xfrm>
          <a:off x="0" y="4142288"/>
          <a:ext cx="72595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63BD1A-3582-401F-BE52-D4432A45DA3A}">
      <dsp:nvSpPr>
        <dsp:cNvPr id="0" name=""/>
        <dsp:cNvSpPr/>
      </dsp:nvSpPr>
      <dsp:spPr>
        <a:xfrm>
          <a:off x="0" y="4142288"/>
          <a:ext cx="7259595" cy="82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Results – Citations</a:t>
          </a:r>
        </a:p>
      </dsp:txBody>
      <dsp:txXfrm>
        <a:off x="0" y="4142288"/>
        <a:ext cx="7259595" cy="828316"/>
      </dsp:txXfrm>
    </dsp:sp>
    <dsp:sp modelId="{B82E4BFB-E36A-41B9-99BF-A3EE8AF1A040}">
      <dsp:nvSpPr>
        <dsp:cNvPr id="0" name=""/>
        <dsp:cNvSpPr/>
      </dsp:nvSpPr>
      <dsp:spPr>
        <a:xfrm>
          <a:off x="0" y="4970604"/>
          <a:ext cx="725959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E6E1BE-0F25-4597-8EAF-2DA6D63594EB}">
      <dsp:nvSpPr>
        <dsp:cNvPr id="0" name=""/>
        <dsp:cNvSpPr/>
      </dsp:nvSpPr>
      <dsp:spPr>
        <a:xfrm>
          <a:off x="0" y="4970604"/>
          <a:ext cx="7259595" cy="82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Appeals Process </a:t>
          </a:r>
        </a:p>
      </dsp:txBody>
      <dsp:txXfrm>
        <a:off x="0" y="4970604"/>
        <a:ext cx="7259595" cy="8283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F2099-8F04-4297-BAA0-35865DF54B64}">
      <dsp:nvSpPr>
        <dsp:cNvPr id="0" name=""/>
        <dsp:cNvSpPr/>
      </dsp:nvSpPr>
      <dsp:spPr>
        <a:xfrm>
          <a:off x="0" y="675"/>
          <a:ext cx="67182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BD44A6-0C1E-4EFF-A0F0-7F252CCC0749}">
      <dsp:nvSpPr>
        <dsp:cNvPr id="0" name=""/>
        <dsp:cNvSpPr/>
      </dsp:nvSpPr>
      <dsp:spPr>
        <a:xfrm>
          <a:off x="0" y="675"/>
          <a:ext cx="6718250" cy="1105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Front Desk Prepared to Handle – Don’t allow OSHA to wonder around</a:t>
          </a:r>
        </a:p>
      </dsp:txBody>
      <dsp:txXfrm>
        <a:off x="0" y="675"/>
        <a:ext cx="6718250" cy="1105846"/>
      </dsp:txXfrm>
    </dsp:sp>
    <dsp:sp modelId="{8C6D94CF-BAE5-4F64-9AB5-67AEC82949A3}">
      <dsp:nvSpPr>
        <dsp:cNvPr id="0" name=""/>
        <dsp:cNvSpPr/>
      </dsp:nvSpPr>
      <dsp:spPr>
        <a:xfrm>
          <a:off x="0" y="1106521"/>
          <a:ext cx="6718250"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10D547-7368-45D4-8BA1-7FD3E283AA65}">
      <dsp:nvSpPr>
        <dsp:cNvPr id="0" name=""/>
        <dsp:cNvSpPr/>
      </dsp:nvSpPr>
      <dsp:spPr>
        <a:xfrm>
          <a:off x="0" y="1106521"/>
          <a:ext cx="6718250" cy="1105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Place in Conference – be polite</a:t>
          </a:r>
        </a:p>
      </dsp:txBody>
      <dsp:txXfrm>
        <a:off x="0" y="1106521"/>
        <a:ext cx="6718250" cy="1105846"/>
      </dsp:txXfrm>
    </dsp:sp>
    <dsp:sp modelId="{7370398A-E4D1-479D-9430-DC9008ADDADD}">
      <dsp:nvSpPr>
        <dsp:cNvPr id="0" name=""/>
        <dsp:cNvSpPr/>
      </dsp:nvSpPr>
      <dsp:spPr>
        <a:xfrm>
          <a:off x="0" y="2212367"/>
          <a:ext cx="671825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08803-5335-438E-8998-D454FA636920}">
      <dsp:nvSpPr>
        <dsp:cNvPr id="0" name=""/>
        <dsp:cNvSpPr/>
      </dsp:nvSpPr>
      <dsp:spPr>
        <a:xfrm>
          <a:off x="0" y="2212367"/>
          <a:ext cx="6718250" cy="1105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Go notify all appropriate contacts</a:t>
          </a:r>
        </a:p>
      </dsp:txBody>
      <dsp:txXfrm>
        <a:off x="0" y="2212367"/>
        <a:ext cx="6718250" cy="1105846"/>
      </dsp:txXfrm>
    </dsp:sp>
    <dsp:sp modelId="{9D1EB769-81B2-46C9-ABC4-CD8A5DA1BA94}">
      <dsp:nvSpPr>
        <dsp:cNvPr id="0" name=""/>
        <dsp:cNvSpPr/>
      </dsp:nvSpPr>
      <dsp:spPr>
        <a:xfrm>
          <a:off x="0" y="3318213"/>
          <a:ext cx="6718250"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0F7371-D67F-431F-A7CC-1B03103C3F59}">
      <dsp:nvSpPr>
        <dsp:cNvPr id="0" name=""/>
        <dsp:cNvSpPr/>
      </dsp:nvSpPr>
      <dsp:spPr>
        <a:xfrm>
          <a:off x="0" y="3318213"/>
          <a:ext cx="6718250" cy="1105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Opening Conference – Why are they there?</a:t>
          </a:r>
        </a:p>
      </dsp:txBody>
      <dsp:txXfrm>
        <a:off x="0" y="3318213"/>
        <a:ext cx="6718250" cy="1105846"/>
      </dsp:txXfrm>
    </dsp:sp>
    <dsp:sp modelId="{8CF22FD1-E55C-4463-B9C6-CB87ED637F40}">
      <dsp:nvSpPr>
        <dsp:cNvPr id="0" name=""/>
        <dsp:cNvSpPr/>
      </dsp:nvSpPr>
      <dsp:spPr>
        <a:xfrm>
          <a:off x="0" y="4424059"/>
          <a:ext cx="671825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9286EF-6246-43E3-AF8B-A4A877BE6E47}">
      <dsp:nvSpPr>
        <dsp:cNvPr id="0" name=""/>
        <dsp:cNvSpPr/>
      </dsp:nvSpPr>
      <dsp:spPr>
        <a:xfrm>
          <a:off x="0" y="4424059"/>
          <a:ext cx="6718250" cy="1105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OSHA provides what they will need or want to look at</a:t>
          </a:r>
          <a:br>
            <a:rPr lang="en-US" sz="2300" kern="1200" dirty="0"/>
          </a:br>
          <a:r>
            <a:rPr lang="en-US" sz="2300" kern="1200" dirty="0"/>
            <a:t>             * could be all day or just an hour onsite</a:t>
          </a:r>
        </a:p>
      </dsp:txBody>
      <dsp:txXfrm>
        <a:off x="0" y="4424059"/>
        <a:ext cx="6718250" cy="11058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698B6-D7B5-4562-86CE-AE79A9B3DA79}">
      <dsp:nvSpPr>
        <dsp:cNvPr id="0" name=""/>
        <dsp:cNvSpPr/>
      </dsp:nvSpPr>
      <dsp:spPr>
        <a:xfrm>
          <a:off x="0" y="688"/>
          <a:ext cx="664623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8A4357-B978-49CD-B760-076656C49B51}">
      <dsp:nvSpPr>
        <dsp:cNvPr id="0" name=""/>
        <dsp:cNvSpPr/>
      </dsp:nvSpPr>
      <dsp:spPr>
        <a:xfrm>
          <a:off x="0" y="688"/>
          <a:ext cx="6646238" cy="1127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List of request for policies/documents – don’t have to produce then can normally email them</a:t>
          </a:r>
        </a:p>
      </dsp:txBody>
      <dsp:txXfrm>
        <a:off x="0" y="688"/>
        <a:ext cx="6646238" cy="1127301"/>
      </dsp:txXfrm>
    </dsp:sp>
    <dsp:sp modelId="{BFF7F1C6-E8C8-49EF-A2B1-7ACD246EC9FB}">
      <dsp:nvSpPr>
        <dsp:cNvPr id="0" name=""/>
        <dsp:cNvSpPr/>
      </dsp:nvSpPr>
      <dsp:spPr>
        <a:xfrm>
          <a:off x="0" y="1127989"/>
          <a:ext cx="6646238"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DF9337-C184-402C-A16C-6078A7BA95E5}">
      <dsp:nvSpPr>
        <dsp:cNvPr id="0" name=""/>
        <dsp:cNvSpPr/>
      </dsp:nvSpPr>
      <dsp:spPr>
        <a:xfrm>
          <a:off x="0" y="1127989"/>
          <a:ext cx="6646238" cy="1127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Facility inspection – short route, not see everything, be quiet unless asked a question, take the same pictures</a:t>
          </a:r>
        </a:p>
      </dsp:txBody>
      <dsp:txXfrm>
        <a:off x="0" y="1127989"/>
        <a:ext cx="6646238" cy="1127301"/>
      </dsp:txXfrm>
    </dsp:sp>
    <dsp:sp modelId="{6FFB3F52-34EE-4F4E-A675-D17EF76D5BBD}">
      <dsp:nvSpPr>
        <dsp:cNvPr id="0" name=""/>
        <dsp:cNvSpPr/>
      </dsp:nvSpPr>
      <dsp:spPr>
        <a:xfrm>
          <a:off x="0" y="2255290"/>
          <a:ext cx="6646238"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FD671A-8E3B-4A22-80ED-5236599AE9D2}">
      <dsp:nvSpPr>
        <dsp:cNvPr id="0" name=""/>
        <dsp:cNvSpPr/>
      </dsp:nvSpPr>
      <dsp:spPr>
        <a:xfrm>
          <a:off x="0" y="2255290"/>
          <a:ext cx="6646238" cy="1127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Employee/Supervisor Interviews</a:t>
          </a:r>
        </a:p>
      </dsp:txBody>
      <dsp:txXfrm>
        <a:off x="0" y="2255290"/>
        <a:ext cx="6646238" cy="1127301"/>
      </dsp:txXfrm>
    </dsp:sp>
    <dsp:sp modelId="{EAC61360-F1FB-4403-B94F-B80B5E6D13CB}">
      <dsp:nvSpPr>
        <dsp:cNvPr id="0" name=""/>
        <dsp:cNvSpPr/>
      </dsp:nvSpPr>
      <dsp:spPr>
        <a:xfrm>
          <a:off x="0" y="3382591"/>
          <a:ext cx="6646238"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E8AD4E-1547-4BA6-95A1-3CF1BCB20965}">
      <dsp:nvSpPr>
        <dsp:cNvPr id="0" name=""/>
        <dsp:cNvSpPr/>
      </dsp:nvSpPr>
      <dsp:spPr>
        <a:xfrm>
          <a:off x="0" y="3382591"/>
          <a:ext cx="6646238" cy="1127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Closing Conference </a:t>
          </a:r>
        </a:p>
      </dsp:txBody>
      <dsp:txXfrm>
        <a:off x="0" y="3382591"/>
        <a:ext cx="6646238" cy="1127301"/>
      </dsp:txXfrm>
    </dsp:sp>
    <dsp:sp modelId="{145FDE1A-AC6C-49BF-9429-580A00048D38}">
      <dsp:nvSpPr>
        <dsp:cNvPr id="0" name=""/>
        <dsp:cNvSpPr/>
      </dsp:nvSpPr>
      <dsp:spPr>
        <a:xfrm>
          <a:off x="0" y="4509892"/>
          <a:ext cx="664623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F00ED5-A509-448D-9350-B60A873F5E6D}">
      <dsp:nvSpPr>
        <dsp:cNvPr id="0" name=""/>
        <dsp:cNvSpPr/>
      </dsp:nvSpPr>
      <dsp:spPr>
        <a:xfrm>
          <a:off x="0" y="4509892"/>
          <a:ext cx="6646238" cy="1127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What happens next</a:t>
          </a:r>
        </a:p>
      </dsp:txBody>
      <dsp:txXfrm>
        <a:off x="0" y="4509892"/>
        <a:ext cx="6646238" cy="11273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C3477-5F6A-4D14-BAA0-2B33DD31BA97}">
      <dsp:nvSpPr>
        <dsp:cNvPr id="0" name=""/>
        <dsp:cNvSpPr/>
      </dsp:nvSpPr>
      <dsp:spPr>
        <a:xfrm>
          <a:off x="0" y="706671"/>
          <a:ext cx="3073451" cy="19516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025139-CD93-4ADB-8803-51396FF1666E}">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NIOSH</a:t>
          </a:r>
        </a:p>
      </dsp:txBody>
      <dsp:txXfrm>
        <a:off x="398656" y="1088253"/>
        <a:ext cx="2959127" cy="1837317"/>
      </dsp:txXfrm>
    </dsp:sp>
    <dsp:sp modelId="{38BD2796-A028-4EB3-81F4-F4286CF59B59}">
      <dsp:nvSpPr>
        <dsp:cNvPr id="0" name=""/>
        <dsp:cNvSpPr/>
      </dsp:nvSpPr>
      <dsp:spPr>
        <a:xfrm>
          <a:off x="3756441" y="706671"/>
          <a:ext cx="3073451" cy="19516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103BDA-5F84-408E-99FF-58AD8FB1B108}">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ANSI </a:t>
          </a:r>
        </a:p>
      </dsp:txBody>
      <dsp:txXfrm>
        <a:off x="4155097" y="1088253"/>
        <a:ext cx="2959127" cy="1837317"/>
      </dsp:txXfrm>
    </dsp:sp>
    <dsp:sp modelId="{3EC127CE-9213-4C91-97BB-3B3D02887764}">
      <dsp:nvSpPr>
        <dsp:cNvPr id="0" name=""/>
        <dsp:cNvSpPr/>
      </dsp:nvSpPr>
      <dsp:spPr>
        <a:xfrm>
          <a:off x="7512882" y="706671"/>
          <a:ext cx="3073451" cy="19516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B4AC44-DE26-457D-B6D5-8BC5834B05DF}">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NFPA</a:t>
          </a:r>
        </a:p>
      </dsp:txBody>
      <dsp:txXfrm>
        <a:off x="7911539" y="1088253"/>
        <a:ext cx="2959127" cy="18373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F9649-8D02-494C-953A-58D44F249280}">
      <dsp:nvSpPr>
        <dsp:cNvPr id="0" name=""/>
        <dsp:cNvSpPr/>
      </dsp:nvSpPr>
      <dsp:spPr>
        <a:xfrm>
          <a:off x="3436" y="105212"/>
          <a:ext cx="3350196" cy="121841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Compliance Assistance Program </a:t>
          </a:r>
          <a:br>
            <a:rPr lang="en-US" sz="2400" kern="1200" dirty="0"/>
          </a:br>
          <a:endParaRPr lang="en-US" sz="2400" kern="1200" dirty="0"/>
        </a:p>
      </dsp:txBody>
      <dsp:txXfrm>
        <a:off x="3436" y="105212"/>
        <a:ext cx="3350196" cy="1218413"/>
      </dsp:txXfrm>
    </dsp:sp>
    <dsp:sp modelId="{CE2DA149-62DB-4223-A383-8106A57DADBB}">
      <dsp:nvSpPr>
        <dsp:cNvPr id="0" name=""/>
        <dsp:cNvSpPr/>
      </dsp:nvSpPr>
      <dsp:spPr>
        <a:xfrm>
          <a:off x="3436" y="1323625"/>
          <a:ext cx="3350196" cy="21081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Online Resources</a:t>
          </a:r>
        </a:p>
        <a:p>
          <a:pPr marL="228600" lvl="1" indent="-228600" algn="l" defTabSz="1066800">
            <a:lnSpc>
              <a:spcPct val="90000"/>
            </a:lnSpc>
            <a:spcBef>
              <a:spcPct val="0"/>
            </a:spcBef>
            <a:spcAft>
              <a:spcPct val="15000"/>
            </a:spcAft>
            <a:buChar char="•"/>
          </a:pPr>
          <a:r>
            <a:rPr lang="en-US" sz="2400" kern="1200" dirty="0"/>
            <a:t>Answer Questions</a:t>
          </a:r>
        </a:p>
      </dsp:txBody>
      <dsp:txXfrm>
        <a:off x="3436" y="1323625"/>
        <a:ext cx="3350196" cy="2108160"/>
      </dsp:txXfrm>
    </dsp:sp>
    <dsp:sp modelId="{C1AAC986-ADD6-4574-B36F-008ED3E888CF}">
      <dsp:nvSpPr>
        <dsp:cNvPr id="0" name=""/>
        <dsp:cNvSpPr/>
      </dsp:nvSpPr>
      <dsp:spPr>
        <a:xfrm>
          <a:off x="3822660" y="105212"/>
          <a:ext cx="3350196" cy="121841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On-Site Safety &amp; Health Consultation Program</a:t>
          </a:r>
          <a:br>
            <a:rPr lang="en-US" sz="2400" kern="1200" dirty="0"/>
          </a:br>
          <a:endParaRPr lang="en-US" sz="2400" kern="1200" dirty="0"/>
        </a:p>
      </dsp:txBody>
      <dsp:txXfrm>
        <a:off x="3822660" y="105212"/>
        <a:ext cx="3350196" cy="1218413"/>
      </dsp:txXfrm>
    </dsp:sp>
    <dsp:sp modelId="{791A4B19-0CEB-4E4E-A3B2-77D0531B95B7}">
      <dsp:nvSpPr>
        <dsp:cNvPr id="0" name=""/>
        <dsp:cNvSpPr/>
      </dsp:nvSpPr>
      <dsp:spPr>
        <a:xfrm>
          <a:off x="3822660" y="1323625"/>
          <a:ext cx="3350196" cy="21081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Free</a:t>
          </a:r>
        </a:p>
        <a:p>
          <a:pPr marL="228600" lvl="1" indent="-228600" algn="l" defTabSz="1066800">
            <a:lnSpc>
              <a:spcPct val="90000"/>
            </a:lnSpc>
            <a:spcBef>
              <a:spcPct val="0"/>
            </a:spcBef>
            <a:spcAft>
              <a:spcPct val="15000"/>
            </a:spcAft>
            <a:buChar char="•"/>
          </a:pPr>
          <a:r>
            <a:rPr lang="en-US" sz="2400" kern="1200" dirty="0"/>
            <a:t>6 months protected from OSHA</a:t>
          </a:r>
        </a:p>
        <a:p>
          <a:pPr marL="228600" lvl="1" indent="-228600" algn="l" defTabSz="1066800">
            <a:lnSpc>
              <a:spcPct val="90000"/>
            </a:lnSpc>
            <a:spcBef>
              <a:spcPct val="0"/>
            </a:spcBef>
            <a:spcAft>
              <a:spcPct val="15000"/>
            </a:spcAft>
            <a:buChar char="•"/>
          </a:pPr>
          <a:r>
            <a:rPr lang="en-US" sz="2400" kern="1200" dirty="0"/>
            <a:t>Must complete all recommendations</a:t>
          </a:r>
        </a:p>
      </dsp:txBody>
      <dsp:txXfrm>
        <a:off x="3822660" y="1323625"/>
        <a:ext cx="3350196" cy="2108160"/>
      </dsp:txXfrm>
    </dsp:sp>
    <dsp:sp modelId="{32D7F382-4C1A-4965-B4EB-ADA2D43B18DD}">
      <dsp:nvSpPr>
        <dsp:cNvPr id="0" name=""/>
        <dsp:cNvSpPr/>
      </dsp:nvSpPr>
      <dsp:spPr>
        <a:xfrm>
          <a:off x="7641885" y="105212"/>
          <a:ext cx="3350196" cy="121841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Free On-Site Consultation</a:t>
          </a:r>
        </a:p>
      </dsp:txBody>
      <dsp:txXfrm>
        <a:off x="7641885" y="105212"/>
        <a:ext cx="3350196" cy="1218413"/>
      </dsp:txXfrm>
    </dsp:sp>
    <dsp:sp modelId="{9722E7F4-89BF-4EAB-B14A-CD799F9D8922}">
      <dsp:nvSpPr>
        <dsp:cNvPr id="0" name=""/>
        <dsp:cNvSpPr/>
      </dsp:nvSpPr>
      <dsp:spPr>
        <a:xfrm>
          <a:off x="7641885" y="1323625"/>
          <a:ext cx="3350196" cy="210816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For employers with less than 250 employees</a:t>
          </a:r>
        </a:p>
        <a:p>
          <a:pPr marL="228600" lvl="1" indent="-228600" algn="l" defTabSz="1066800">
            <a:lnSpc>
              <a:spcPct val="90000"/>
            </a:lnSpc>
            <a:spcBef>
              <a:spcPct val="0"/>
            </a:spcBef>
            <a:spcAft>
              <a:spcPct val="15000"/>
            </a:spcAft>
            <a:buChar char="•"/>
          </a:pPr>
          <a:r>
            <a:rPr lang="en-US" sz="2400" kern="1200" dirty="0"/>
            <a:t>SHARPs Program </a:t>
          </a:r>
        </a:p>
      </dsp:txBody>
      <dsp:txXfrm>
        <a:off x="7641885" y="1323625"/>
        <a:ext cx="3350196" cy="21081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96629-AF73-4042-9797-AAC442F2916A}" type="datetimeFigureOut">
              <a:rPr lang="en-US" smtClean="0"/>
              <a:t>1/11/2022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45E16-CA80-4770-8EEB-E4E5F9CC8C1D}" type="slidenum">
              <a:rPr lang="en-US" smtClean="0"/>
              <a:t>‹#›</a:t>
            </a:fld>
            <a:endParaRPr lang="en-US" dirty="0"/>
          </a:p>
        </p:txBody>
      </p:sp>
    </p:spTree>
    <p:extLst>
      <p:ext uri="{BB962C8B-B14F-4D97-AF65-F5344CB8AC3E}">
        <p14:creationId xmlns:p14="http://schemas.microsoft.com/office/powerpoint/2010/main" val="2195306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osha.gov/news/newsreleases/region7/11092021"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1</a:t>
            </a:fld>
            <a:endParaRPr lang="en-US" dirty="0"/>
          </a:p>
        </p:txBody>
      </p:sp>
    </p:spTree>
    <p:extLst>
      <p:ext uri="{BB962C8B-B14F-4D97-AF65-F5344CB8AC3E}">
        <p14:creationId xmlns:p14="http://schemas.microsoft.com/office/powerpoint/2010/main" val="1566626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DART rate is the OSHA calculation that determines how safely your business has performed in a calendar year based on workers’ compensation injuries</a:t>
            </a:r>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18</a:t>
            </a:fld>
            <a:endParaRPr lang="en-US" dirty="0"/>
          </a:p>
        </p:txBody>
      </p:sp>
    </p:spTree>
    <p:extLst>
      <p:ext uri="{BB962C8B-B14F-4D97-AF65-F5344CB8AC3E}">
        <p14:creationId xmlns:p14="http://schemas.microsoft.com/office/powerpoint/2010/main" val="1358088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DART rate is the OSHA calculation that determines how safely your business has performed in a calendar year based on workers’ compensation injuries</a:t>
            </a:r>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19</a:t>
            </a:fld>
            <a:endParaRPr lang="en-US" dirty="0"/>
          </a:p>
        </p:txBody>
      </p:sp>
    </p:spTree>
    <p:extLst>
      <p:ext uri="{BB962C8B-B14F-4D97-AF65-F5344CB8AC3E}">
        <p14:creationId xmlns:p14="http://schemas.microsoft.com/office/powerpoint/2010/main" val="2229961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DART rate is the OSHA calculation that determines how safely your business has performed in a calendar year based on workers’ compensation injuries</a:t>
            </a:r>
          </a:p>
          <a:p>
            <a:endParaRPr lang="en-US" sz="1200" b="0" i="0" kern="1200" dirty="0">
              <a:solidFill>
                <a:schemeClr val="tx1"/>
              </a:solidFill>
              <a:effectLst/>
              <a:latin typeface="+mn-lt"/>
              <a:ea typeface="+mn-ea"/>
              <a:cs typeface="+mn-cs"/>
            </a:endParaRPr>
          </a:p>
          <a:p>
            <a:r>
              <a:rPr lang="en-US" dirty="0"/>
              <a:t>DART (Days Away/Restricted or Transfer Rate) – A mathematical calculation that describes the number of recordable injuries and illnesses per 100 full-time employees that resulted in days away from work, restricted work activity and/or job transfer that a company has experienced in any given time frame</a:t>
            </a:r>
          </a:p>
        </p:txBody>
      </p:sp>
      <p:sp>
        <p:nvSpPr>
          <p:cNvPr id="4" name="Slide Number Placeholder 3"/>
          <p:cNvSpPr>
            <a:spLocks noGrp="1"/>
          </p:cNvSpPr>
          <p:nvPr>
            <p:ph type="sldNum" sz="quarter" idx="5"/>
          </p:nvPr>
        </p:nvSpPr>
        <p:spPr/>
        <p:txBody>
          <a:bodyPr/>
          <a:lstStyle/>
          <a:p>
            <a:fld id="{9B245E16-CA80-4770-8EEB-E4E5F9CC8C1D}" type="slidenum">
              <a:rPr lang="en-US" smtClean="0"/>
              <a:t>20</a:t>
            </a:fld>
            <a:endParaRPr lang="en-US" dirty="0"/>
          </a:p>
        </p:txBody>
      </p:sp>
    </p:spTree>
    <p:extLst>
      <p:ext uri="{BB962C8B-B14F-4D97-AF65-F5344CB8AC3E}">
        <p14:creationId xmlns:p14="http://schemas.microsoft.com/office/powerpoint/2010/main" val="643150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21</a:t>
            </a:fld>
            <a:endParaRPr lang="en-US" dirty="0"/>
          </a:p>
        </p:txBody>
      </p:sp>
    </p:spTree>
    <p:extLst>
      <p:ext uri="{BB962C8B-B14F-4D97-AF65-F5344CB8AC3E}">
        <p14:creationId xmlns:p14="http://schemas.microsoft.com/office/powerpoint/2010/main" val="1546709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23</a:t>
            </a:fld>
            <a:endParaRPr lang="en-US" dirty="0"/>
          </a:p>
        </p:txBody>
      </p:sp>
    </p:spTree>
    <p:extLst>
      <p:ext uri="{BB962C8B-B14F-4D97-AF65-F5344CB8AC3E}">
        <p14:creationId xmlns:p14="http://schemas.microsoft.com/office/powerpoint/2010/main" val="2566243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 Michigan and California clarify in greater detail some of the lockout tagout specifics than what the Federal supposedly implies. </a:t>
            </a:r>
          </a:p>
        </p:txBody>
      </p:sp>
      <p:sp>
        <p:nvSpPr>
          <p:cNvPr id="4" name="Slide Number Placeholder 3"/>
          <p:cNvSpPr>
            <a:spLocks noGrp="1"/>
          </p:cNvSpPr>
          <p:nvPr>
            <p:ph type="sldNum" sz="quarter" idx="5"/>
          </p:nvPr>
        </p:nvSpPr>
        <p:spPr/>
        <p:txBody>
          <a:bodyPr/>
          <a:lstStyle/>
          <a:p>
            <a:fld id="{9B245E16-CA80-4770-8EEB-E4E5F9CC8C1D}" type="slidenum">
              <a:rPr lang="en-US" smtClean="0"/>
              <a:t>5</a:t>
            </a:fld>
            <a:endParaRPr lang="en-US" dirty="0"/>
          </a:p>
        </p:txBody>
      </p:sp>
    </p:spTree>
    <p:extLst>
      <p:ext uri="{BB962C8B-B14F-4D97-AF65-F5344CB8AC3E}">
        <p14:creationId xmlns:p14="http://schemas.microsoft.com/office/powerpoint/2010/main" val="341320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States must create a plan, including citations, appeals system, etc. and then submit it to Federal OSHA for approval </a:t>
            </a:r>
          </a:p>
        </p:txBody>
      </p:sp>
      <p:sp>
        <p:nvSpPr>
          <p:cNvPr id="4" name="Slide Number Placeholder 3"/>
          <p:cNvSpPr>
            <a:spLocks noGrp="1"/>
          </p:cNvSpPr>
          <p:nvPr>
            <p:ph type="sldNum" sz="quarter" idx="5"/>
          </p:nvPr>
        </p:nvSpPr>
        <p:spPr/>
        <p:txBody>
          <a:bodyPr/>
          <a:lstStyle/>
          <a:p>
            <a:fld id="{9B245E16-CA80-4770-8EEB-E4E5F9CC8C1D}" type="slidenum">
              <a:rPr lang="en-US" smtClean="0"/>
              <a:t>6</a:t>
            </a:fld>
            <a:endParaRPr lang="en-US" dirty="0"/>
          </a:p>
        </p:txBody>
      </p:sp>
    </p:spTree>
    <p:extLst>
      <p:ext uri="{BB962C8B-B14F-4D97-AF65-F5344CB8AC3E}">
        <p14:creationId xmlns:p14="http://schemas.microsoft.com/office/powerpoint/2010/main" val="66085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State plans can be pulled at any time by Federal OSHA.   Hawaii and Arizona have been put on notice for not complying with Covid guidance.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they also have their own system for the review and appeal of citations, penalties, and abatement periods.</a:t>
            </a:r>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7</a:t>
            </a:fld>
            <a:endParaRPr lang="en-US" dirty="0"/>
          </a:p>
        </p:txBody>
      </p:sp>
    </p:spTree>
    <p:extLst>
      <p:ext uri="{BB962C8B-B14F-4D97-AF65-F5344CB8AC3E}">
        <p14:creationId xmlns:p14="http://schemas.microsoft.com/office/powerpoint/2010/main" val="238596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2003 opposed by Construction and Municipality and focus of a 1% increase in wc premiums – more inspections, more citations than a Federal Plan.  Focus that OSHA construction was already strict enough so would be a challenge if any changes made. </a:t>
            </a:r>
          </a:p>
          <a:p>
            <a:endParaRPr lang="en-US" dirty="0"/>
          </a:p>
          <a:p>
            <a:r>
              <a:rPr lang="en-US" dirty="0"/>
              <a:t>Most look at the State Plan as an option to create something that fits “us” better but not remembering we can not decrease the current Federal Regulation and whatever is put into place must pass Federal approval. </a:t>
            </a:r>
          </a:p>
          <a:p>
            <a:endParaRPr lang="en-US" dirty="0"/>
          </a:p>
          <a:p>
            <a:r>
              <a:rPr lang="en-US" dirty="0"/>
              <a:t>Federal can pull a State Program at any time for noncompliance and they started this with Covid for Arizona, Utah</a:t>
            </a:r>
          </a:p>
        </p:txBody>
      </p:sp>
      <p:sp>
        <p:nvSpPr>
          <p:cNvPr id="4" name="Slide Number Placeholder 3"/>
          <p:cNvSpPr>
            <a:spLocks noGrp="1"/>
          </p:cNvSpPr>
          <p:nvPr>
            <p:ph type="sldNum" sz="quarter" idx="5"/>
          </p:nvPr>
        </p:nvSpPr>
        <p:spPr/>
        <p:txBody>
          <a:bodyPr/>
          <a:lstStyle/>
          <a:p>
            <a:fld id="{9B245E16-CA80-4770-8EEB-E4E5F9CC8C1D}" type="slidenum">
              <a:rPr lang="en-US" smtClean="0"/>
              <a:t>9</a:t>
            </a:fld>
            <a:endParaRPr lang="en-US" dirty="0"/>
          </a:p>
        </p:txBody>
      </p:sp>
    </p:spTree>
    <p:extLst>
      <p:ext uri="{BB962C8B-B14F-4D97-AF65-F5344CB8AC3E}">
        <p14:creationId xmlns:p14="http://schemas.microsoft.com/office/powerpoint/2010/main" val="282860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Organizations that operate under a State Plan might also be more likely to experience an OSHA inspection. This is simply due to the fact that state agencies are able to cover more ground than the federal government.</a:t>
            </a:r>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10</a:t>
            </a:fld>
            <a:endParaRPr lang="en-US" dirty="0"/>
          </a:p>
        </p:txBody>
      </p:sp>
    </p:spTree>
    <p:extLst>
      <p:ext uri="{BB962C8B-B14F-4D97-AF65-F5344CB8AC3E}">
        <p14:creationId xmlns:p14="http://schemas.microsoft.com/office/powerpoint/2010/main" val="3846842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Complaints can be called to you or they just show up based on complaint and severity </a:t>
            </a:r>
          </a:p>
        </p:txBody>
      </p:sp>
      <p:sp>
        <p:nvSpPr>
          <p:cNvPr id="4" name="Slide Number Placeholder 3"/>
          <p:cNvSpPr>
            <a:spLocks noGrp="1"/>
          </p:cNvSpPr>
          <p:nvPr>
            <p:ph type="sldNum" sz="quarter" idx="5"/>
          </p:nvPr>
        </p:nvSpPr>
        <p:spPr/>
        <p:txBody>
          <a:bodyPr/>
          <a:lstStyle/>
          <a:p>
            <a:fld id="{9B245E16-CA80-4770-8EEB-E4E5F9CC8C1D}" type="slidenum">
              <a:rPr lang="en-US" smtClean="0"/>
              <a:t>11</a:t>
            </a:fld>
            <a:endParaRPr lang="en-US" dirty="0"/>
          </a:p>
        </p:txBody>
      </p:sp>
    </p:spTree>
    <p:extLst>
      <p:ext uri="{BB962C8B-B14F-4D97-AF65-F5344CB8AC3E}">
        <p14:creationId xmlns:p14="http://schemas.microsoft.com/office/powerpoint/2010/main" val="366469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you get a warrant?  Yes but then you better be prepared for a much more detailed investigation and maybe not as nice.   However we have had clients that have done this before. </a:t>
            </a:r>
          </a:p>
          <a:p>
            <a:endParaRPr lang="en-US" dirty="0"/>
          </a:p>
          <a:p>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13</a:t>
            </a:fld>
            <a:endParaRPr lang="en-US" dirty="0"/>
          </a:p>
        </p:txBody>
      </p:sp>
    </p:spTree>
    <p:extLst>
      <p:ext uri="{BB962C8B-B14F-4D97-AF65-F5344CB8AC3E}">
        <p14:creationId xmlns:p14="http://schemas.microsoft.com/office/powerpoint/2010/main" val="1125920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National Emphasis Programs (NEPs) are temporary programs that focus OSHA's resources on particular hazards and high-hazard industries. Existing and potential new emphasis programs are evaluated using inspection data, injury and illness data, National Institute for Occupational Safety and Health (NIOSH) reports, peer-reviewed literature, analysis of inspection findings, and other available information sources.</a:t>
            </a:r>
          </a:p>
          <a:p>
            <a:endParaRPr lang="en-US" sz="1200" b="0" i="0" kern="1200" dirty="0">
              <a:solidFill>
                <a:schemeClr val="tx1"/>
              </a:solidFill>
              <a:effectLst/>
              <a:latin typeface="+mn-lt"/>
              <a:ea typeface="+mn-ea"/>
              <a:cs typeface="+mn-cs"/>
            </a:endParaRPr>
          </a:p>
          <a:p>
            <a:r>
              <a:rPr lang="en-US" dirty="0">
                <a:hlinkClick r:id="rId3"/>
              </a:rPr>
              <a:t>Amid national increase, US Department of Labor urges Midwest employers to emphasize electrical safety after 4 workplace deaths in Missouri, Kansas | Occupational Safety and Health Administration (osha.gov)</a:t>
            </a:r>
            <a:endParaRPr lang="en-US" dirty="0"/>
          </a:p>
        </p:txBody>
      </p:sp>
      <p:sp>
        <p:nvSpPr>
          <p:cNvPr id="4" name="Slide Number Placeholder 3"/>
          <p:cNvSpPr>
            <a:spLocks noGrp="1"/>
          </p:cNvSpPr>
          <p:nvPr>
            <p:ph type="sldNum" sz="quarter" idx="5"/>
          </p:nvPr>
        </p:nvSpPr>
        <p:spPr/>
        <p:txBody>
          <a:bodyPr/>
          <a:lstStyle/>
          <a:p>
            <a:fld id="{9B245E16-CA80-4770-8EEB-E4E5F9CC8C1D}" type="slidenum">
              <a:rPr lang="en-US" smtClean="0"/>
              <a:t>17</a:t>
            </a:fld>
            <a:endParaRPr lang="en-US" dirty="0"/>
          </a:p>
        </p:txBody>
      </p:sp>
    </p:spTree>
    <p:extLst>
      <p:ext uri="{BB962C8B-B14F-4D97-AF65-F5344CB8AC3E}">
        <p14:creationId xmlns:p14="http://schemas.microsoft.com/office/powerpoint/2010/main" val="1640241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CAA2-42FF-4C1B-B8D4-A8A542E4DA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D942C5-5541-48AC-A235-E5C08D6B0C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008CFD-3E1D-4C0A-8664-1094CE2BD5D2}"/>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5" name="Footer Placeholder 4">
            <a:extLst>
              <a:ext uri="{FF2B5EF4-FFF2-40B4-BE49-F238E27FC236}">
                <a16:creationId xmlns:a16="http://schemas.microsoft.com/office/drawing/2014/main" id="{61DB8CFA-DCE3-4F14-B17C-AF30F41F6E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9C5587-CE90-4AB0-956E-77F7E85D9854}"/>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253394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941BF-1BCD-497E-A393-E82D135505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86E9D3-1644-44AB-BFCB-88DBBA3F38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22C35-0FAD-44B7-A88D-2B805CFA2AA9}"/>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5" name="Footer Placeholder 4">
            <a:extLst>
              <a:ext uri="{FF2B5EF4-FFF2-40B4-BE49-F238E27FC236}">
                <a16:creationId xmlns:a16="http://schemas.microsoft.com/office/drawing/2014/main" id="{1544BAE3-CD05-4651-8C38-8306AFC68C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A053BD-D49B-469D-AC5C-85191CED5A71}"/>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2849740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6ADDBD-0582-4C47-943D-B72958681B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F12173-E777-4340-B893-B4B599B8D3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895870-F8F2-4AB0-9E0F-A1A7D3787421}"/>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5" name="Footer Placeholder 4">
            <a:extLst>
              <a:ext uri="{FF2B5EF4-FFF2-40B4-BE49-F238E27FC236}">
                <a16:creationId xmlns:a16="http://schemas.microsoft.com/office/drawing/2014/main" id="{94124606-8026-4503-AA36-139E66A794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554865-C4F6-4D30-98AA-460D92C616A7}"/>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152971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45BA1-D247-4939-91C7-C74C03C482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A1E303-D617-4C8C-A92D-6C515CF883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7BDF7-2D13-4685-A617-8710DE19F7F3}"/>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5" name="Footer Placeholder 4">
            <a:extLst>
              <a:ext uri="{FF2B5EF4-FFF2-40B4-BE49-F238E27FC236}">
                <a16:creationId xmlns:a16="http://schemas.microsoft.com/office/drawing/2014/main" id="{B46F3A24-FDC0-4281-9F17-88D3DF098E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4A5319-31F1-45CF-93D0-83982D78D30B}"/>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158433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A685-82B0-47C9-BFAD-89D9E6F777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281157-5325-4492-B351-C8F5F09F9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87EA39-DEBC-443B-964A-9F5E950E4585}"/>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5" name="Footer Placeholder 4">
            <a:extLst>
              <a:ext uri="{FF2B5EF4-FFF2-40B4-BE49-F238E27FC236}">
                <a16:creationId xmlns:a16="http://schemas.microsoft.com/office/drawing/2014/main" id="{A187294A-2200-47B9-85DB-453DCBBFED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56B337-D07B-4557-BFE2-FA9337448D61}"/>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407254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829BF-6B77-44A2-8E09-368ADBB7DD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B24768-8FB9-4977-BDEB-A6DE89EC9B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BCD006-A471-461C-98E2-8B345B8E1D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BD6335-A46F-4A7E-87E8-629F6199EE02}"/>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6" name="Footer Placeholder 5">
            <a:extLst>
              <a:ext uri="{FF2B5EF4-FFF2-40B4-BE49-F238E27FC236}">
                <a16:creationId xmlns:a16="http://schemas.microsoft.com/office/drawing/2014/main" id="{3BB629A0-EED9-4D4E-8F93-62372E139D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AEC85D-4444-46EA-9F51-4362673A2BE1}"/>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27954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E0722-8C2F-4D54-87B5-BD5B6721FF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BE854E-A96A-4928-B836-FFEA2D20B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1AB93D-3D5A-438F-A5D0-AB2EB9EDF4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1A992D-53AB-42DC-9273-881FE2939A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D4C2CE-DC52-4446-9C8A-ED9C04760C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0FEB8D-B6BE-47A2-AB7B-06FA0674340D}"/>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8" name="Footer Placeholder 7">
            <a:extLst>
              <a:ext uri="{FF2B5EF4-FFF2-40B4-BE49-F238E27FC236}">
                <a16:creationId xmlns:a16="http://schemas.microsoft.com/office/drawing/2014/main" id="{13534B8D-124D-4E25-9C57-0C1BDAE40BC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76AA6C0-58CB-4A52-BA1E-E39137CF89AD}"/>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176561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BDAA-99E4-44CB-B5E9-227FE9108C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6E7446-FBFA-4838-9BC7-C446A5D6EE7C}"/>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4" name="Footer Placeholder 3">
            <a:extLst>
              <a:ext uri="{FF2B5EF4-FFF2-40B4-BE49-F238E27FC236}">
                <a16:creationId xmlns:a16="http://schemas.microsoft.com/office/drawing/2014/main" id="{0AB3731C-7455-4734-BD67-CBC8400DB8F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0950D3B-DAA7-4AF1-8700-E21BB719E914}"/>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123889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663227-2E1E-4852-9A37-BE58B7C53E04}"/>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3" name="Footer Placeholder 2">
            <a:extLst>
              <a:ext uri="{FF2B5EF4-FFF2-40B4-BE49-F238E27FC236}">
                <a16:creationId xmlns:a16="http://schemas.microsoft.com/office/drawing/2014/main" id="{B2D05596-BF81-4FDC-92AF-18583A096BE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BF1C5FC-6BEC-4D00-A1A1-15F098586871}"/>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237212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F007-3F21-4466-B8BB-A110F53B32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25893E-2D12-4A0D-8461-5765AFBC2B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C39E68-B7E8-4208-8B69-A31E6F09C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28D76F-C7CA-4354-9FA6-EC36EDFD5B5D}"/>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6" name="Footer Placeholder 5">
            <a:extLst>
              <a:ext uri="{FF2B5EF4-FFF2-40B4-BE49-F238E27FC236}">
                <a16:creationId xmlns:a16="http://schemas.microsoft.com/office/drawing/2014/main" id="{62E69D9D-82B8-4B92-B325-50431C728BC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2C64C6-B274-4224-B305-84617985BF9B}"/>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250491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5DC8-1C4A-4562-A6C2-CAF89D7082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186237-5B92-48C6-8B80-B784590706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5D0C68-1485-407E-B173-819900305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A668CD-A568-4042-AACD-451B9F9ED335}"/>
              </a:ext>
            </a:extLst>
          </p:cNvPr>
          <p:cNvSpPr>
            <a:spLocks noGrp="1"/>
          </p:cNvSpPr>
          <p:nvPr>
            <p:ph type="dt" sz="half" idx="10"/>
          </p:nvPr>
        </p:nvSpPr>
        <p:spPr/>
        <p:txBody>
          <a:bodyPr/>
          <a:lstStyle/>
          <a:p>
            <a:fld id="{02ED61DE-8135-488D-8FC6-938035D59341}" type="datetimeFigureOut">
              <a:rPr lang="en-US" smtClean="0"/>
              <a:t>1/11/2022</a:t>
            </a:fld>
            <a:endParaRPr lang="en-US" dirty="0"/>
          </a:p>
        </p:txBody>
      </p:sp>
      <p:sp>
        <p:nvSpPr>
          <p:cNvPr id="6" name="Footer Placeholder 5">
            <a:extLst>
              <a:ext uri="{FF2B5EF4-FFF2-40B4-BE49-F238E27FC236}">
                <a16:creationId xmlns:a16="http://schemas.microsoft.com/office/drawing/2014/main" id="{51297F38-A257-4723-8315-4427832E28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699726-130B-43CB-8706-755521EC3E55}"/>
              </a:ext>
            </a:extLst>
          </p:cNvPr>
          <p:cNvSpPr>
            <a:spLocks noGrp="1"/>
          </p:cNvSpPr>
          <p:nvPr>
            <p:ph type="sldNum" sz="quarter" idx="12"/>
          </p:nvPr>
        </p:nvSpPr>
        <p:spPr/>
        <p:txBody>
          <a:bodyPr/>
          <a:lstStyle/>
          <a:p>
            <a:fld id="{3C6F0FDE-FA84-424B-8B12-EAF0E03EC0C4}" type="slidenum">
              <a:rPr lang="en-US" smtClean="0"/>
              <a:t>‹#›</a:t>
            </a:fld>
            <a:endParaRPr lang="en-US" dirty="0"/>
          </a:p>
        </p:txBody>
      </p:sp>
    </p:spTree>
    <p:extLst>
      <p:ext uri="{BB962C8B-B14F-4D97-AF65-F5344CB8AC3E}">
        <p14:creationId xmlns:p14="http://schemas.microsoft.com/office/powerpoint/2010/main" val="282223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85BD9-AE46-4C90-A8FF-78D0DBBF58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E87352-EF7C-47D1-A9F7-71D0248DA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E552FD-104D-4E66-A2DA-4078D314ED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D61DE-8135-488D-8FC6-938035D59341}" type="datetimeFigureOut">
              <a:rPr lang="en-US" smtClean="0"/>
              <a:t>1/11/2022</a:t>
            </a:fld>
            <a:endParaRPr lang="en-US" dirty="0"/>
          </a:p>
        </p:txBody>
      </p:sp>
      <p:sp>
        <p:nvSpPr>
          <p:cNvPr id="5" name="Footer Placeholder 4">
            <a:extLst>
              <a:ext uri="{FF2B5EF4-FFF2-40B4-BE49-F238E27FC236}">
                <a16:creationId xmlns:a16="http://schemas.microsoft.com/office/drawing/2014/main" id="{39F965C1-6042-46C1-B0FF-3DEC3E0DEC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BC08B27-44D0-41EB-A852-58BDFD40E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F0FDE-FA84-424B-8B12-EAF0E03EC0C4}" type="slidenum">
              <a:rPr lang="en-US" smtClean="0"/>
              <a:t>‹#›</a:t>
            </a:fld>
            <a:endParaRPr lang="en-US" dirty="0"/>
          </a:p>
        </p:txBody>
      </p:sp>
    </p:spTree>
    <p:extLst>
      <p:ext uri="{BB962C8B-B14F-4D97-AF65-F5344CB8AC3E}">
        <p14:creationId xmlns:p14="http://schemas.microsoft.com/office/powerpoint/2010/main" val="346789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brenda.rice@imacorp.com" TargetMode="External"/><Relationship Id="rId7"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mailto:Brandon.Whitley@imacorp.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slegislature.org/li_2012/m/historical/committees/minutes/03_04/interim_joint/special/spCommerce0903042003.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DAF7626-E480-44E4-9D76-CCF16C1B7647}"/>
              </a:ext>
            </a:extLst>
          </p:cNvPr>
          <p:cNvSpPr>
            <a:spLocks noGrp="1"/>
          </p:cNvSpPr>
          <p:nvPr>
            <p:ph type="ctrTitle"/>
          </p:nvPr>
        </p:nvSpPr>
        <p:spPr>
          <a:xfrm>
            <a:off x="811033" y="880993"/>
            <a:ext cx="5284967" cy="2159298"/>
          </a:xfrm>
        </p:spPr>
        <p:txBody>
          <a:bodyPr anchor="b">
            <a:normAutofit/>
          </a:bodyPr>
          <a:lstStyle/>
          <a:p>
            <a:r>
              <a:rPr lang="en-US" sz="9600" b="1" dirty="0">
                <a:solidFill>
                  <a:schemeClr val="bg1"/>
                </a:solidFill>
              </a:rPr>
              <a:t>OSHA</a:t>
            </a:r>
            <a:r>
              <a:rPr lang="en-US" sz="7200" dirty="0">
                <a:solidFill>
                  <a:schemeClr val="bg1"/>
                </a:solidFill>
              </a:rPr>
              <a:t> </a:t>
            </a:r>
          </a:p>
        </p:txBody>
      </p:sp>
      <p:sp>
        <p:nvSpPr>
          <p:cNvPr id="3" name="Subtitle 2">
            <a:extLst>
              <a:ext uri="{FF2B5EF4-FFF2-40B4-BE49-F238E27FC236}">
                <a16:creationId xmlns:a16="http://schemas.microsoft.com/office/drawing/2014/main" id="{CB0399A3-86C1-4123-96EC-0CB59A8B5E39}"/>
              </a:ext>
            </a:extLst>
          </p:cNvPr>
          <p:cNvSpPr>
            <a:spLocks noGrp="1"/>
          </p:cNvSpPr>
          <p:nvPr>
            <p:ph type="subTitle" idx="1"/>
          </p:nvPr>
        </p:nvSpPr>
        <p:spPr>
          <a:xfrm>
            <a:off x="1016513" y="3130340"/>
            <a:ext cx="5506477" cy="1453825"/>
          </a:xfrm>
        </p:spPr>
        <p:txBody>
          <a:bodyPr anchor="t">
            <a:noAutofit/>
          </a:bodyPr>
          <a:lstStyle/>
          <a:p>
            <a:pPr algn="l"/>
            <a:r>
              <a:rPr lang="en-US" sz="4000" dirty="0">
                <a:solidFill>
                  <a:schemeClr val="bg1"/>
                </a:solidFill>
              </a:rPr>
              <a:t>State or Federal Plan -               </a:t>
            </a:r>
            <a:br>
              <a:rPr lang="en-US" sz="4000" dirty="0">
                <a:solidFill>
                  <a:schemeClr val="bg1"/>
                </a:solidFill>
              </a:rPr>
            </a:br>
            <a:r>
              <a:rPr lang="en-US" sz="4000" dirty="0">
                <a:solidFill>
                  <a:schemeClr val="bg1"/>
                </a:solidFill>
              </a:rPr>
              <a:t>          Differences</a:t>
            </a:r>
            <a:br>
              <a:rPr lang="en-US" sz="4000" dirty="0">
                <a:solidFill>
                  <a:schemeClr val="bg1"/>
                </a:solidFill>
              </a:rPr>
            </a:br>
            <a:endParaRPr lang="en-US" sz="4000" dirty="0">
              <a:solidFill>
                <a:schemeClr val="bg1"/>
              </a:solidFill>
            </a:endParaRPr>
          </a:p>
          <a:p>
            <a:pPr algn="l"/>
            <a:r>
              <a:rPr lang="en-US" sz="4000" dirty="0">
                <a:solidFill>
                  <a:schemeClr val="bg1"/>
                </a:solidFill>
              </a:rPr>
              <a:t>January 2022 </a:t>
            </a:r>
          </a:p>
        </p:txBody>
      </p:sp>
      <p:grpSp>
        <p:nvGrpSpPr>
          <p:cNvPr id="38" name="Group 37">
            <a:extLst>
              <a:ext uri="{FF2B5EF4-FFF2-40B4-BE49-F238E27FC236}">
                <a16:creationId xmlns:a16="http://schemas.microsoft.com/office/drawing/2014/main" id="{C0E9D773-7FEB-49A7-9CC0-76B8FC8956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39" name="Freeform 5">
              <a:extLst>
                <a:ext uri="{FF2B5EF4-FFF2-40B4-BE49-F238E27FC236}">
                  <a16:creationId xmlns:a16="http://schemas.microsoft.com/office/drawing/2014/main" id="{38E76DE4-15F2-442B-A21D-7E4E54A01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dirty="0"/>
            </a:p>
          </p:txBody>
        </p:sp>
        <p:sp>
          <p:nvSpPr>
            <p:cNvPr id="40" name="Freeform 5">
              <a:extLst>
                <a:ext uri="{FF2B5EF4-FFF2-40B4-BE49-F238E27FC236}">
                  <a16:creationId xmlns:a16="http://schemas.microsoft.com/office/drawing/2014/main" id="{1AE5C0EE-AE74-4F67-BE75-9859C73C4B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dirty="0"/>
            </a:p>
          </p:txBody>
        </p:sp>
      </p:grpSp>
      <p:pic>
        <p:nvPicPr>
          <p:cNvPr id="11" name="Picture 3">
            <a:extLst>
              <a:ext uri="{FF2B5EF4-FFF2-40B4-BE49-F238E27FC236}">
                <a16:creationId xmlns:a16="http://schemas.microsoft.com/office/drawing/2014/main" id="{F404C116-A804-4800-BA70-70C88410999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258900" y="2982984"/>
            <a:ext cx="2978942" cy="1601181"/>
          </a:xfrm>
          <a:prstGeom prst="rect">
            <a:avLst/>
          </a:prstGeom>
          <a:solidFill>
            <a:schemeClr val="accent1"/>
          </a:solidFill>
          <a:extLs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98A216A0-2E69-422D-B084-5C170E3E8BBC}"/>
              </a:ext>
            </a:extLst>
          </p:cNvPr>
          <p:cNvSpPr txBox="1"/>
          <p:nvPr/>
        </p:nvSpPr>
        <p:spPr>
          <a:xfrm>
            <a:off x="7180030" y="5244029"/>
            <a:ext cx="5001659" cy="954107"/>
          </a:xfrm>
          <a:prstGeom prst="rect">
            <a:avLst/>
          </a:prstGeom>
          <a:noFill/>
        </p:spPr>
        <p:txBody>
          <a:bodyPr wrap="square" rtlCol="0">
            <a:spAutoFit/>
          </a:bodyPr>
          <a:lstStyle/>
          <a:p>
            <a:r>
              <a:rPr lang="en-US" sz="2800" dirty="0"/>
              <a:t>Brenda Rice, Risk Control Advisor</a:t>
            </a:r>
          </a:p>
          <a:p>
            <a:r>
              <a:rPr lang="en-US" sz="2800" dirty="0"/>
              <a:t>Brandon Whitley, Producer</a:t>
            </a:r>
          </a:p>
        </p:txBody>
      </p:sp>
    </p:spTree>
    <p:extLst>
      <p:ext uri="{BB962C8B-B14F-4D97-AF65-F5344CB8AC3E}">
        <p14:creationId xmlns:p14="http://schemas.microsoft.com/office/powerpoint/2010/main" val="1957673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8E657B-A211-4DFB-965B-73295A289164}"/>
              </a:ext>
            </a:extLst>
          </p:cNvPr>
          <p:cNvSpPr>
            <a:spLocks noGrp="1"/>
          </p:cNvSpPr>
          <p:nvPr>
            <p:ph type="title"/>
          </p:nvPr>
        </p:nvSpPr>
        <p:spPr>
          <a:xfrm>
            <a:off x="586478" y="1683756"/>
            <a:ext cx="3115265" cy="2396359"/>
          </a:xfrm>
        </p:spPr>
        <p:txBody>
          <a:bodyPr anchor="b">
            <a:normAutofit/>
          </a:bodyPr>
          <a:lstStyle/>
          <a:p>
            <a:pPr algn="r"/>
            <a:r>
              <a:rPr lang="en-US" sz="4000" dirty="0">
                <a:solidFill>
                  <a:srgbClr val="FFFFFF"/>
                </a:solidFill>
              </a:rPr>
              <a:t>State Plans – Pros/Cons</a:t>
            </a:r>
          </a:p>
        </p:txBody>
      </p:sp>
      <p:graphicFrame>
        <p:nvGraphicFramePr>
          <p:cNvPr id="5" name="Content Placeholder 2">
            <a:extLst>
              <a:ext uri="{FF2B5EF4-FFF2-40B4-BE49-F238E27FC236}">
                <a16:creationId xmlns:a16="http://schemas.microsoft.com/office/drawing/2014/main" id="{2FFDA0C1-0091-47E5-A7B6-036C847C9ACA}"/>
              </a:ext>
            </a:extLst>
          </p:cNvPr>
          <p:cNvGraphicFramePr>
            <a:graphicFrameLocks noGrp="1"/>
          </p:cNvGraphicFramePr>
          <p:nvPr>
            <p:ph idx="1"/>
            <p:extLst>
              <p:ext uri="{D42A27DB-BD31-4B8C-83A1-F6EECF244321}">
                <p14:modId xmlns:p14="http://schemas.microsoft.com/office/powerpoint/2010/main" val="4124847330"/>
              </p:ext>
            </p:extLst>
          </p:nvPr>
        </p:nvGraphicFramePr>
        <p:xfrm>
          <a:off x="4487452" y="511387"/>
          <a:ext cx="7264994" cy="5927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086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75781B-AFCA-4C85-A66F-29175B92CDA8}"/>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OSHA Inspection – Types of Inspection</a:t>
            </a:r>
          </a:p>
        </p:txBody>
      </p:sp>
      <p:sp>
        <p:nvSpPr>
          <p:cNvPr id="3" name="Content Placeholder 2">
            <a:extLst>
              <a:ext uri="{FF2B5EF4-FFF2-40B4-BE49-F238E27FC236}">
                <a16:creationId xmlns:a16="http://schemas.microsoft.com/office/drawing/2014/main" id="{E48F0ACF-3790-4E20-A3AE-8F0723044D77}"/>
              </a:ext>
            </a:extLst>
          </p:cNvPr>
          <p:cNvSpPr>
            <a:spLocks noGrp="1"/>
          </p:cNvSpPr>
          <p:nvPr>
            <p:ph idx="1"/>
          </p:nvPr>
        </p:nvSpPr>
        <p:spPr>
          <a:xfrm>
            <a:off x="6096000" y="1154746"/>
            <a:ext cx="5906703" cy="5371184"/>
          </a:xfrm>
        </p:spPr>
        <p:txBody>
          <a:bodyPr anchor="ctr">
            <a:normAutofit/>
          </a:bodyPr>
          <a:lstStyle/>
          <a:p>
            <a:r>
              <a:rPr lang="en-US" sz="3200" dirty="0"/>
              <a:t>Imminent Danger Situations</a:t>
            </a:r>
          </a:p>
          <a:p>
            <a:r>
              <a:rPr lang="en-US" sz="3200" dirty="0"/>
              <a:t>Catastrophic Incidents –   </a:t>
            </a:r>
            <a:br>
              <a:rPr lang="en-US" sz="3200" dirty="0"/>
            </a:br>
            <a:r>
              <a:rPr lang="en-US" sz="3200" dirty="0"/>
              <a:t>          Hospitalization/Fatality</a:t>
            </a:r>
          </a:p>
          <a:p>
            <a:r>
              <a:rPr lang="en-US" sz="3200" dirty="0"/>
              <a:t>Worker Complaint</a:t>
            </a:r>
          </a:p>
          <a:p>
            <a:r>
              <a:rPr lang="en-US" sz="3200" dirty="0"/>
              <a:t>Referrals</a:t>
            </a:r>
          </a:p>
          <a:p>
            <a:r>
              <a:rPr lang="en-US" sz="3200" dirty="0"/>
              <a:t>Targeted Inspections </a:t>
            </a:r>
            <a:br>
              <a:rPr lang="en-US" sz="3200" dirty="0"/>
            </a:br>
            <a:r>
              <a:rPr lang="en-US" sz="3200" dirty="0"/>
              <a:t>	</a:t>
            </a:r>
            <a:r>
              <a:rPr lang="en-US" sz="2400" dirty="0"/>
              <a:t>*</a:t>
            </a:r>
            <a:r>
              <a:rPr lang="en-US" sz="3200" dirty="0"/>
              <a:t> </a:t>
            </a:r>
            <a:r>
              <a:rPr lang="en-US" sz="2400" dirty="0"/>
              <a:t>National Emphasis Programs</a:t>
            </a:r>
            <a:br>
              <a:rPr lang="en-US" sz="2400" dirty="0"/>
            </a:br>
            <a:r>
              <a:rPr lang="en-US" sz="2400" dirty="0"/>
              <a:t>	* Local Emphasis Programs</a:t>
            </a:r>
          </a:p>
          <a:p>
            <a:r>
              <a:rPr lang="en-US" sz="3200" dirty="0"/>
              <a:t>Follow-up Inspections</a:t>
            </a:r>
          </a:p>
          <a:p>
            <a:endParaRPr lang="en-US" sz="2000" dirty="0"/>
          </a:p>
          <a:p>
            <a:endParaRPr lang="en-US" sz="2000" dirty="0"/>
          </a:p>
        </p:txBody>
      </p:sp>
      <p:pic>
        <p:nvPicPr>
          <p:cNvPr id="11" name="Picture 3">
            <a:extLst>
              <a:ext uri="{FF2B5EF4-FFF2-40B4-BE49-F238E27FC236}">
                <a16:creationId xmlns:a16="http://schemas.microsoft.com/office/drawing/2014/main" id="{529F7C51-7F2C-4BA4-B696-364233B48C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4448" y="6051551"/>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758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2" name="Title 1">
            <a:extLst>
              <a:ext uri="{FF2B5EF4-FFF2-40B4-BE49-F238E27FC236}">
                <a16:creationId xmlns:a16="http://schemas.microsoft.com/office/drawing/2014/main" id="{7DA10251-E087-4F5E-931C-595DFF006C9F}"/>
              </a:ext>
            </a:extLst>
          </p:cNvPr>
          <p:cNvSpPr>
            <a:spLocks noGrp="1"/>
          </p:cNvSpPr>
          <p:nvPr>
            <p:ph type="title"/>
          </p:nvPr>
        </p:nvSpPr>
        <p:spPr>
          <a:xfrm>
            <a:off x="838200" y="643467"/>
            <a:ext cx="2951205" cy="5571066"/>
          </a:xfrm>
        </p:spPr>
        <p:txBody>
          <a:bodyPr>
            <a:normAutofit/>
          </a:bodyPr>
          <a:lstStyle/>
          <a:p>
            <a:r>
              <a:rPr lang="en-US" dirty="0">
                <a:solidFill>
                  <a:srgbClr val="FFFFFF"/>
                </a:solidFill>
              </a:rPr>
              <a:t>OHSA Inspection Process</a:t>
            </a:r>
          </a:p>
        </p:txBody>
      </p:sp>
      <p:pic>
        <p:nvPicPr>
          <p:cNvPr id="6" name="Picture 3">
            <a:extLst>
              <a:ext uri="{FF2B5EF4-FFF2-40B4-BE49-F238E27FC236}">
                <a16:creationId xmlns:a16="http://schemas.microsoft.com/office/drawing/2014/main" id="{9DF74C58-EE77-447C-A26D-CF72CDE7C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2038" y="6156383"/>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7" name="Content Placeholder 2">
            <a:extLst>
              <a:ext uri="{FF2B5EF4-FFF2-40B4-BE49-F238E27FC236}">
                <a16:creationId xmlns:a16="http://schemas.microsoft.com/office/drawing/2014/main" id="{99E4AFDC-FE10-4FE9-8E10-A9045D56C4B8}"/>
              </a:ext>
            </a:extLst>
          </p:cNvPr>
          <p:cNvGraphicFramePr>
            <a:graphicFrameLocks noGrp="1"/>
          </p:cNvGraphicFramePr>
          <p:nvPr>
            <p:ph idx="1"/>
            <p:extLst>
              <p:ext uri="{D42A27DB-BD31-4B8C-83A1-F6EECF244321}">
                <p14:modId xmlns:p14="http://schemas.microsoft.com/office/powerpoint/2010/main" val="3334604923"/>
              </p:ext>
            </p:extLst>
          </p:nvPr>
        </p:nvGraphicFramePr>
        <p:xfrm>
          <a:off x="4720912" y="529186"/>
          <a:ext cx="7259595" cy="5799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3372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2"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16288A0-1B66-4A66-B8F0-E361A90F2477}"/>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Should OSHA Arrive On Site . . . </a:t>
            </a:r>
          </a:p>
        </p:txBody>
      </p:sp>
      <p:graphicFrame>
        <p:nvGraphicFramePr>
          <p:cNvPr id="43" name="Content Placeholder 2">
            <a:extLst>
              <a:ext uri="{FF2B5EF4-FFF2-40B4-BE49-F238E27FC236}">
                <a16:creationId xmlns:a16="http://schemas.microsoft.com/office/drawing/2014/main" id="{FF850998-1248-4C97-B7E7-CF9E5DCC4F08}"/>
              </a:ext>
            </a:extLst>
          </p:cNvPr>
          <p:cNvGraphicFramePr>
            <a:graphicFrameLocks noGrp="1"/>
          </p:cNvGraphicFramePr>
          <p:nvPr>
            <p:ph idx="1"/>
            <p:extLst>
              <p:ext uri="{D42A27DB-BD31-4B8C-83A1-F6EECF244321}">
                <p14:modId xmlns:p14="http://schemas.microsoft.com/office/powerpoint/2010/main" val="2461091195"/>
              </p:ext>
            </p:extLst>
          </p:nvPr>
        </p:nvGraphicFramePr>
        <p:xfrm>
          <a:off x="4938730" y="517793"/>
          <a:ext cx="6718250" cy="5530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6" name="Picture 3">
            <a:extLst>
              <a:ext uri="{FF2B5EF4-FFF2-40B4-BE49-F238E27FC236}">
                <a16:creationId xmlns:a16="http://schemas.microsoft.com/office/drawing/2014/main" id="{BFFAF1C5-58B7-486A-987B-761F334996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12986" y="6048375"/>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423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16288A0-1B66-4A66-B8F0-E361A90F2477}"/>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Should OSHA Arrive On Site . . . </a:t>
            </a:r>
          </a:p>
        </p:txBody>
      </p:sp>
      <p:graphicFrame>
        <p:nvGraphicFramePr>
          <p:cNvPr id="5" name="Content Placeholder 2">
            <a:extLst>
              <a:ext uri="{FF2B5EF4-FFF2-40B4-BE49-F238E27FC236}">
                <a16:creationId xmlns:a16="http://schemas.microsoft.com/office/drawing/2014/main" id="{D3B3B7C1-C81A-4516-B0A9-A042E339F894}"/>
              </a:ext>
            </a:extLst>
          </p:cNvPr>
          <p:cNvGraphicFramePr>
            <a:graphicFrameLocks noGrp="1"/>
          </p:cNvGraphicFramePr>
          <p:nvPr>
            <p:ph idx="1"/>
            <p:extLst>
              <p:ext uri="{D42A27DB-BD31-4B8C-83A1-F6EECF244321}">
                <p14:modId xmlns:p14="http://schemas.microsoft.com/office/powerpoint/2010/main" val="1912532575"/>
              </p:ext>
            </p:extLst>
          </p:nvPr>
        </p:nvGraphicFramePr>
        <p:xfrm>
          <a:off x="5010742" y="685800"/>
          <a:ext cx="6646238" cy="5637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Picture 3">
            <a:extLst>
              <a:ext uri="{FF2B5EF4-FFF2-40B4-BE49-F238E27FC236}">
                <a16:creationId xmlns:a16="http://schemas.microsoft.com/office/drawing/2014/main" id="{6560D3D6-8D2D-44F7-9345-8F24934101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12986" y="6072187"/>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409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CE0A8B-6E75-4004-AA7A-18B43925658A}"/>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General Duty Clause	</a:t>
            </a:r>
          </a:p>
        </p:txBody>
      </p:sp>
      <p:graphicFrame>
        <p:nvGraphicFramePr>
          <p:cNvPr id="5" name="Content Placeholder 2">
            <a:extLst>
              <a:ext uri="{FF2B5EF4-FFF2-40B4-BE49-F238E27FC236}">
                <a16:creationId xmlns:a16="http://schemas.microsoft.com/office/drawing/2014/main" id="{42615F3D-249B-495F-8FE7-6609A7E43DFB}"/>
              </a:ext>
            </a:extLst>
          </p:cNvPr>
          <p:cNvGraphicFramePr>
            <a:graphicFrameLocks noGrp="1"/>
          </p:cNvGraphicFramePr>
          <p:nvPr>
            <p:ph idx="1"/>
            <p:extLst>
              <p:ext uri="{D42A27DB-BD31-4B8C-83A1-F6EECF244321}">
                <p14:modId xmlns:p14="http://schemas.microsoft.com/office/powerpoint/2010/main" val="139865459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01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293F9B-599E-4871-A414-757225FA3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21752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CC8B1A-EE4A-4AC1-9746-DD2C74E04CD9}"/>
              </a:ext>
            </a:extLst>
          </p:cNvPr>
          <p:cNvSpPr>
            <a:spLocks noGrp="1"/>
          </p:cNvSpPr>
          <p:nvPr>
            <p:ph type="title"/>
          </p:nvPr>
        </p:nvSpPr>
        <p:spPr>
          <a:xfrm>
            <a:off x="838200" y="565739"/>
            <a:ext cx="10515600" cy="1124949"/>
          </a:xfrm>
        </p:spPr>
        <p:txBody>
          <a:bodyPr>
            <a:normAutofit/>
          </a:bodyPr>
          <a:lstStyle/>
          <a:p>
            <a:r>
              <a:rPr lang="en-US" dirty="0">
                <a:solidFill>
                  <a:schemeClr val="bg1"/>
                </a:solidFill>
              </a:rPr>
              <a:t>OSHA Assistance, Services, &amp; Programs</a:t>
            </a:r>
          </a:p>
        </p:txBody>
      </p:sp>
      <p:grpSp>
        <p:nvGrpSpPr>
          <p:cNvPr id="13" name="Graphic 190">
            <a:extLst>
              <a:ext uri="{FF2B5EF4-FFF2-40B4-BE49-F238E27FC236}">
                <a16:creationId xmlns:a16="http://schemas.microsoft.com/office/drawing/2014/main" id="{53883AA7-7F86-41F8-A1D8-06E9886E76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36528"/>
            <a:ext cx="1291642" cy="429215"/>
            <a:chOff x="2504802" y="1755501"/>
            <a:chExt cx="1598829" cy="531293"/>
          </a:xfrm>
          <a:solidFill>
            <a:schemeClr val="bg1"/>
          </a:solidFill>
        </p:grpSpPr>
        <p:sp>
          <p:nvSpPr>
            <p:cNvPr id="14" name="Freeform: Shape 13">
              <a:extLst>
                <a:ext uri="{FF2B5EF4-FFF2-40B4-BE49-F238E27FC236}">
                  <a16:creationId xmlns:a16="http://schemas.microsoft.com/office/drawing/2014/main" id="{FC80ACB6-0FE0-4F10-998D-2E8D46375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1C2903D5-FF18-4A00-8E9F-9335FCF1E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grpSp>
        <p:nvGrpSpPr>
          <p:cNvPr id="17" name="Group 16">
            <a:extLst>
              <a:ext uri="{FF2B5EF4-FFF2-40B4-BE49-F238E27FC236}">
                <a16:creationId xmlns:a16="http://schemas.microsoft.com/office/drawing/2014/main" id="{71A8B53C-ED2D-4081-AC0C-F87A9D4B3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10480" y="681042"/>
            <a:ext cx="1562428" cy="1493465"/>
            <a:chOff x="3121343" y="4864099"/>
            <a:chExt cx="2085971" cy="1993901"/>
          </a:xfrm>
          <a:solidFill>
            <a:schemeClr val="bg1"/>
          </a:solidFill>
        </p:grpSpPr>
        <p:sp>
          <p:nvSpPr>
            <p:cNvPr id="18" name="Freeform: Shape 17">
              <a:extLst>
                <a:ext uri="{FF2B5EF4-FFF2-40B4-BE49-F238E27FC236}">
                  <a16:creationId xmlns:a16="http://schemas.microsoft.com/office/drawing/2014/main" id="{E2C7D52B-9C2A-4BDB-89DC-A89BDB9F8C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9" name="Freeform: Shape 18">
              <a:extLst>
                <a:ext uri="{FF2B5EF4-FFF2-40B4-BE49-F238E27FC236}">
                  <a16:creationId xmlns:a16="http://schemas.microsoft.com/office/drawing/2014/main" id="{C4B951A6-4FAF-4CBA-B55F-3AAD55758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0" name="Freeform: Shape 19">
              <a:extLst>
                <a:ext uri="{FF2B5EF4-FFF2-40B4-BE49-F238E27FC236}">
                  <a16:creationId xmlns:a16="http://schemas.microsoft.com/office/drawing/2014/main" id="{FC4DABFE-3395-46F4-95C0-CA58332AAF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1" name="Freeform: Shape 20">
              <a:extLst>
                <a:ext uri="{FF2B5EF4-FFF2-40B4-BE49-F238E27FC236}">
                  <a16:creationId xmlns:a16="http://schemas.microsoft.com/office/drawing/2014/main" id="{782225D9-CC2C-4D45-B90F-5EC7DD2652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2" name="Freeform: Shape 21">
              <a:extLst>
                <a:ext uri="{FF2B5EF4-FFF2-40B4-BE49-F238E27FC236}">
                  <a16:creationId xmlns:a16="http://schemas.microsoft.com/office/drawing/2014/main" id="{DDC31B28-21ED-494B-BA30-31CD8F9CD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3" name="Freeform: Shape 22">
              <a:extLst>
                <a:ext uri="{FF2B5EF4-FFF2-40B4-BE49-F238E27FC236}">
                  <a16:creationId xmlns:a16="http://schemas.microsoft.com/office/drawing/2014/main" id="{9BD8A01F-C2B9-47B6-977F-15E31A8C1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4" name="Freeform: Shape 23">
              <a:extLst>
                <a:ext uri="{FF2B5EF4-FFF2-40B4-BE49-F238E27FC236}">
                  <a16:creationId xmlns:a16="http://schemas.microsoft.com/office/drawing/2014/main" id="{5D562CCF-082E-4E33-BC25-3C2F3CB261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5" name="Freeform: Shape 24">
              <a:extLst>
                <a:ext uri="{FF2B5EF4-FFF2-40B4-BE49-F238E27FC236}">
                  <a16:creationId xmlns:a16="http://schemas.microsoft.com/office/drawing/2014/main" id="{A91A36DF-6DC9-4C5F-A16E-BC6DC84292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6" name="Freeform: Shape 25">
              <a:extLst>
                <a:ext uri="{FF2B5EF4-FFF2-40B4-BE49-F238E27FC236}">
                  <a16:creationId xmlns:a16="http://schemas.microsoft.com/office/drawing/2014/main" id="{0DEF31D0-A584-489A-B972-966367742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7" name="Freeform: Shape 26">
              <a:extLst>
                <a:ext uri="{FF2B5EF4-FFF2-40B4-BE49-F238E27FC236}">
                  <a16:creationId xmlns:a16="http://schemas.microsoft.com/office/drawing/2014/main" id="{2706B7B1-0776-4349-9782-39E4AD4ED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8" name="Freeform: Shape 27">
              <a:extLst>
                <a:ext uri="{FF2B5EF4-FFF2-40B4-BE49-F238E27FC236}">
                  <a16:creationId xmlns:a16="http://schemas.microsoft.com/office/drawing/2014/main" id="{7ECC02B0-321C-499C-AB67-2DE74D4DED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9" name="Freeform: Shape 28">
              <a:extLst>
                <a:ext uri="{FF2B5EF4-FFF2-40B4-BE49-F238E27FC236}">
                  <a16:creationId xmlns:a16="http://schemas.microsoft.com/office/drawing/2014/main" id="{F5B3F392-AC23-49B8-A36A-D93B0BD76D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30" name="Freeform: Shape 29">
              <a:extLst>
                <a:ext uri="{FF2B5EF4-FFF2-40B4-BE49-F238E27FC236}">
                  <a16:creationId xmlns:a16="http://schemas.microsoft.com/office/drawing/2014/main" id="{1A72EA58-66EE-4BA2-923C-2B66CFC42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graphicFrame>
        <p:nvGraphicFramePr>
          <p:cNvPr id="5" name="Content Placeholder 2">
            <a:extLst>
              <a:ext uri="{FF2B5EF4-FFF2-40B4-BE49-F238E27FC236}">
                <a16:creationId xmlns:a16="http://schemas.microsoft.com/office/drawing/2014/main" id="{25E52956-A57E-4916-9B9C-AAE89359CBFA}"/>
              </a:ext>
            </a:extLst>
          </p:cNvPr>
          <p:cNvGraphicFramePr>
            <a:graphicFrameLocks noGrp="1"/>
          </p:cNvGraphicFramePr>
          <p:nvPr>
            <p:ph idx="1"/>
            <p:extLst>
              <p:ext uri="{D42A27DB-BD31-4B8C-83A1-F6EECF244321}">
                <p14:modId xmlns:p14="http://schemas.microsoft.com/office/powerpoint/2010/main" val="1346377934"/>
              </p:ext>
            </p:extLst>
          </p:nvPr>
        </p:nvGraphicFramePr>
        <p:xfrm>
          <a:off x="567950" y="2639965"/>
          <a:ext cx="10995518" cy="3536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2515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07FFF6C-D868-4C1B-AED5-22CC0AAFE48D}"/>
              </a:ext>
            </a:extLst>
          </p:cNvPr>
          <p:cNvSpPr>
            <a:spLocks noGrp="1"/>
          </p:cNvSpPr>
          <p:nvPr>
            <p:ph type="title"/>
          </p:nvPr>
        </p:nvSpPr>
        <p:spPr>
          <a:xfrm>
            <a:off x="838200" y="401221"/>
            <a:ext cx="10515600" cy="1348065"/>
          </a:xfrm>
        </p:spPr>
        <p:txBody>
          <a:bodyPr>
            <a:normAutofit/>
          </a:bodyPr>
          <a:lstStyle/>
          <a:p>
            <a:r>
              <a:rPr lang="en-US" sz="5400" dirty="0">
                <a:solidFill>
                  <a:srgbClr val="FFFFFF"/>
                </a:solidFill>
              </a:rPr>
              <a:t>Emphasis Programs </a:t>
            </a:r>
          </a:p>
        </p:txBody>
      </p:sp>
      <p:sp>
        <p:nvSpPr>
          <p:cNvPr id="3" name="Content Placeholder 2">
            <a:extLst>
              <a:ext uri="{FF2B5EF4-FFF2-40B4-BE49-F238E27FC236}">
                <a16:creationId xmlns:a16="http://schemas.microsoft.com/office/drawing/2014/main" id="{5B04CDA0-3BA8-4FEB-A281-7F75B6A81185}"/>
              </a:ext>
            </a:extLst>
          </p:cNvPr>
          <p:cNvSpPr>
            <a:spLocks noGrp="1"/>
          </p:cNvSpPr>
          <p:nvPr>
            <p:ph idx="1"/>
          </p:nvPr>
        </p:nvSpPr>
        <p:spPr>
          <a:xfrm>
            <a:off x="838200" y="2500829"/>
            <a:ext cx="10515600" cy="4265731"/>
          </a:xfrm>
        </p:spPr>
        <p:txBody>
          <a:bodyPr>
            <a:normAutofit/>
          </a:bodyPr>
          <a:lstStyle/>
          <a:p>
            <a:r>
              <a:rPr lang="en-US" dirty="0"/>
              <a:t>National Emphasis </a:t>
            </a:r>
            <a:br>
              <a:rPr lang="en-US" dirty="0"/>
            </a:br>
            <a:r>
              <a:rPr lang="en-US" sz="2200" dirty="0"/>
              <a:t>	</a:t>
            </a:r>
            <a:r>
              <a:rPr lang="en-US" sz="2400" dirty="0"/>
              <a:t>* based on inspections, data, NIOSH, etc. </a:t>
            </a:r>
            <a:br>
              <a:rPr lang="en-US" sz="2200" dirty="0"/>
            </a:br>
            <a:endParaRPr lang="en-US" sz="2200" dirty="0"/>
          </a:p>
          <a:p>
            <a:r>
              <a:rPr lang="en-US" dirty="0"/>
              <a:t>Local Emphasis</a:t>
            </a:r>
          </a:p>
          <a:p>
            <a:pPr marL="0" indent="0">
              <a:buNone/>
            </a:pPr>
            <a:r>
              <a:rPr lang="en-US" sz="2200" dirty="0"/>
              <a:t>	* </a:t>
            </a:r>
            <a:r>
              <a:rPr lang="en-US" sz="2400" dirty="0"/>
              <a:t>enforcement strategies designed &amp; implemented at Regional Office </a:t>
            </a:r>
          </a:p>
          <a:p>
            <a:pPr marL="0" indent="0">
              <a:buNone/>
            </a:pPr>
            <a:r>
              <a:rPr lang="en-US" sz="2400" dirty="0"/>
              <a:t>	* Region 7 – MO &amp; KS Electrical Safety implemented 11-9-21</a:t>
            </a:r>
            <a:br>
              <a:rPr lang="en-US" sz="2200" dirty="0"/>
            </a:br>
            <a:r>
              <a:rPr lang="en-US" sz="2200" dirty="0"/>
              <a:t>		</a:t>
            </a:r>
            <a:r>
              <a:rPr lang="en-US" sz="1800" i="1" dirty="0">
                <a:solidFill>
                  <a:schemeClr val="accent1"/>
                </a:solidFill>
              </a:rPr>
              <a:t>https://www.osha.gov/news/newsreleases/region7/11092021</a:t>
            </a:r>
          </a:p>
          <a:p>
            <a:pPr marL="0" indent="0">
              <a:buNone/>
            </a:pPr>
            <a:r>
              <a:rPr lang="en-US" sz="1800" dirty="0"/>
              <a:t>	</a:t>
            </a:r>
          </a:p>
          <a:p>
            <a:pPr marL="0" indent="0">
              <a:buNone/>
            </a:pPr>
            <a:r>
              <a:rPr lang="en-US" i="1" dirty="0"/>
              <a:t>Emphasis programs normally have a starting &amp; stopping date and can be extended based on continued trends</a:t>
            </a:r>
          </a:p>
        </p:txBody>
      </p:sp>
      <p:pic>
        <p:nvPicPr>
          <p:cNvPr id="6" name="Picture 3">
            <a:extLst>
              <a:ext uri="{FF2B5EF4-FFF2-40B4-BE49-F238E27FC236}">
                <a16:creationId xmlns:a16="http://schemas.microsoft.com/office/drawing/2014/main" id="{04199012-28F6-435B-94C4-FB4F345F79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5703" y="6173301"/>
            <a:ext cx="789849" cy="42598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7407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1910AB-10F5-4BD8-9BFC-DB615DF35D48}"/>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Emphasis Program</a:t>
            </a:r>
          </a:p>
        </p:txBody>
      </p:sp>
      <p:graphicFrame>
        <p:nvGraphicFramePr>
          <p:cNvPr id="18" name="Content Placeholder 2">
            <a:extLst>
              <a:ext uri="{FF2B5EF4-FFF2-40B4-BE49-F238E27FC236}">
                <a16:creationId xmlns:a16="http://schemas.microsoft.com/office/drawing/2014/main" id="{AE8A86B6-1407-4C54-B172-10A334375C13}"/>
              </a:ext>
            </a:extLst>
          </p:cNvPr>
          <p:cNvGraphicFramePr>
            <a:graphicFrameLocks noGrp="1"/>
          </p:cNvGraphicFramePr>
          <p:nvPr>
            <p:ph idx="1"/>
            <p:extLst>
              <p:ext uri="{D42A27DB-BD31-4B8C-83A1-F6EECF244321}">
                <p14:modId xmlns:p14="http://schemas.microsoft.com/office/powerpoint/2010/main" val="107864092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1397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910AB-10F5-4BD8-9BFC-DB615DF35D48}"/>
              </a:ext>
            </a:extLst>
          </p:cNvPr>
          <p:cNvSpPr>
            <a:spLocks noGrp="1"/>
          </p:cNvSpPr>
          <p:nvPr>
            <p:ph type="title"/>
          </p:nvPr>
        </p:nvSpPr>
        <p:spPr>
          <a:gradFill>
            <a:gsLst>
              <a:gs pos="37000">
                <a:srgbClr val="D1DCF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Calculating Dart Rate</a:t>
            </a:r>
          </a:p>
        </p:txBody>
      </p:sp>
      <p:sp>
        <p:nvSpPr>
          <p:cNvPr id="3" name="Content Placeholder 2">
            <a:extLst>
              <a:ext uri="{FF2B5EF4-FFF2-40B4-BE49-F238E27FC236}">
                <a16:creationId xmlns:a16="http://schemas.microsoft.com/office/drawing/2014/main" id="{A9F01F7D-D544-4147-8EEB-BE698DF03F9F}"/>
              </a:ext>
            </a:extLst>
          </p:cNvPr>
          <p:cNvSpPr>
            <a:spLocks noGrp="1"/>
          </p:cNvSpPr>
          <p:nvPr>
            <p:ph idx="1"/>
          </p:nvPr>
        </p:nvSpPr>
        <p:spPr/>
        <p:txBody>
          <a:bodyPr/>
          <a:lstStyle/>
          <a:p>
            <a:r>
              <a:rPr lang="en-US" dirty="0"/>
              <a:t>Don’t include vacation, sick leave or holidays when calculating hours </a:t>
            </a:r>
          </a:p>
          <a:p>
            <a:r>
              <a:rPr lang="en-US" dirty="0"/>
              <a:t>Don’t overlook temp workers, salaried workers</a:t>
            </a:r>
          </a:p>
          <a:p>
            <a:r>
              <a:rPr lang="en-US" dirty="0"/>
              <a:t>Do review the OSHA 300 Log for accurate reporting – Medical Treatment only</a:t>
            </a:r>
          </a:p>
          <a:p>
            <a:r>
              <a:rPr lang="en-US" dirty="0"/>
              <a:t>Do implement a return-to-work program to minimize days</a:t>
            </a:r>
          </a:p>
          <a:p>
            <a:endParaRPr lang="en-US" dirty="0"/>
          </a:p>
          <a:p>
            <a:pPr marL="0" indent="0">
              <a:buNone/>
            </a:pPr>
            <a:r>
              <a:rPr lang="en-US" dirty="0"/>
              <a:t>	25 / 400,000 = .0.065 x 200,000 = 12.5 DART Rate</a:t>
            </a:r>
          </a:p>
          <a:p>
            <a:pPr marL="0" indent="0">
              <a:buNone/>
            </a:pPr>
            <a:endParaRPr lang="en-US" dirty="0"/>
          </a:p>
        </p:txBody>
      </p:sp>
      <p:cxnSp>
        <p:nvCxnSpPr>
          <p:cNvPr id="5" name="Straight Arrow Connector 4">
            <a:extLst>
              <a:ext uri="{FF2B5EF4-FFF2-40B4-BE49-F238E27FC236}">
                <a16:creationId xmlns:a16="http://schemas.microsoft.com/office/drawing/2014/main" id="{F4C75C9A-CD14-42BE-BFD9-5BC51D5659B3}"/>
              </a:ext>
            </a:extLst>
          </p:cNvPr>
          <p:cNvCxnSpPr/>
          <p:nvPr/>
        </p:nvCxnSpPr>
        <p:spPr>
          <a:xfrm flipV="1">
            <a:off x="1866699" y="5167537"/>
            <a:ext cx="211756" cy="346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D678D89-4DF5-4131-9924-C21611E8A82A}"/>
              </a:ext>
            </a:extLst>
          </p:cNvPr>
          <p:cNvSpPr/>
          <p:nvPr/>
        </p:nvSpPr>
        <p:spPr>
          <a:xfrm>
            <a:off x="923423" y="5408168"/>
            <a:ext cx="1155032" cy="481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of Incidents</a:t>
            </a:r>
          </a:p>
        </p:txBody>
      </p:sp>
      <p:cxnSp>
        <p:nvCxnSpPr>
          <p:cNvPr id="7" name="Straight Arrow Connector 6">
            <a:extLst>
              <a:ext uri="{FF2B5EF4-FFF2-40B4-BE49-F238E27FC236}">
                <a16:creationId xmlns:a16="http://schemas.microsoft.com/office/drawing/2014/main" id="{0B28BD08-EC45-4F8D-BC94-81755C621168}"/>
              </a:ext>
            </a:extLst>
          </p:cNvPr>
          <p:cNvCxnSpPr>
            <a:cxnSpLocks/>
          </p:cNvCxnSpPr>
          <p:nvPr/>
        </p:nvCxnSpPr>
        <p:spPr>
          <a:xfrm flipH="1" flipV="1">
            <a:off x="3129814" y="5195803"/>
            <a:ext cx="194911" cy="6063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15C017-C4BA-492D-A09E-422104745446}"/>
              </a:ext>
            </a:extLst>
          </p:cNvPr>
          <p:cNvSpPr/>
          <p:nvPr/>
        </p:nvSpPr>
        <p:spPr>
          <a:xfrm>
            <a:off x="2649754" y="5485172"/>
            <a:ext cx="1155032" cy="481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Hours Worked</a:t>
            </a:r>
          </a:p>
        </p:txBody>
      </p:sp>
      <p:cxnSp>
        <p:nvCxnSpPr>
          <p:cNvPr id="10" name="Straight Arrow Connector 9">
            <a:extLst>
              <a:ext uri="{FF2B5EF4-FFF2-40B4-BE49-F238E27FC236}">
                <a16:creationId xmlns:a16="http://schemas.microsoft.com/office/drawing/2014/main" id="{8FAF4986-555B-4357-8D4F-C496B7D5E197}"/>
              </a:ext>
            </a:extLst>
          </p:cNvPr>
          <p:cNvCxnSpPr>
            <a:cxnSpLocks/>
          </p:cNvCxnSpPr>
          <p:nvPr/>
        </p:nvCxnSpPr>
        <p:spPr>
          <a:xfrm flipV="1">
            <a:off x="4558365" y="5167538"/>
            <a:ext cx="1" cy="30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14F00A7-90DA-46CE-9F3C-7171B9A79E4E}"/>
              </a:ext>
            </a:extLst>
          </p:cNvPr>
          <p:cNvSpPr/>
          <p:nvPr/>
        </p:nvSpPr>
        <p:spPr>
          <a:xfrm>
            <a:off x="4192303" y="5503191"/>
            <a:ext cx="898355" cy="375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a:t>
            </a:r>
          </a:p>
        </p:txBody>
      </p:sp>
      <p:sp>
        <p:nvSpPr>
          <p:cNvPr id="13" name="Rectangle 12">
            <a:extLst>
              <a:ext uri="{FF2B5EF4-FFF2-40B4-BE49-F238E27FC236}">
                <a16:creationId xmlns:a16="http://schemas.microsoft.com/office/drawing/2014/main" id="{B8A2A6A5-42B4-4574-815E-C48661047D96}"/>
              </a:ext>
            </a:extLst>
          </p:cNvPr>
          <p:cNvSpPr/>
          <p:nvPr/>
        </p:nvSpPr>
        <p:spPr>
          <a:xfrm>
            <a:off x="5781325" y="5619264"/>
            <a:ext cx="1155032" cy="481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Common Dinominator</a:t>
            </a:r>
          </a:p>
        </p:txBody>
      </p:sp>
      <p:cxnSp>
        <p:nvCxnSpPr>
          <p:cNvPr id="14" name="Straight Arrow Connector 13">
            <a:extLst>
              <a:ext uri="{FF2B5EF4-FFF2-40B4-BE49-F238E27FC236}">
                <a16:creationId xmlns:a16="http://schemas.microsoft.com/office/drawing/2014/main" id="{0C71A74E-D469-4461-BA79-4141194BE3F3}"/>
              </a:ext>
            </a:extLst>
          </p:cNvPr>
          <p:cNvCxnSpPr>
            <a:cxnSpLocks/>
          </p:cNvCxnSpPr>
          <p:nvPr/>
        </p:nvCxnSpPr>
        <p:spPr>
          <a:xfrm flipH="1" flipV="1">
            <a:off x="6027120" y="5177163"/>
            <a:ext cx="297178" cy="462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C7D67B7-CD04-4175-9243-CFD04D899AFE}"/>
              </a:ext>
            </a:extLst>
          </p:cNvPr>
          <p:cNvCxnSpPr/>
          <p:nvPr/>
        </p:nvCxnSpPr>
        <p:spPr>
          <a:xfrm>
            <a:off x="712269" y="4572000"/>
            <a:ext cx="10173904"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5" name="Picture 3">
            <a:extLst>
              <a:ext uri="{FF2B5EF4-FFF2-40B4-BE49-F238E27FC236}">
                <a16:creationId xmlns:a16="http://schemas.microsoft.com/office/drawing/2014/main" id="{65D96103-1CA0-4A4C-B141-DF3BD498A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9182" y="6007100"/>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702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219D081-67D9-45F4-B722-42A8A0BFE03D}"/>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OSHA Foundation </a:t>
            </a:r>
          </a:p>
        </p:txBody>
      </p:sp>
      <p:graphicFrame>
        <p:nvGraphicFramePr>
          <p:cNvPr id="5" name="Content Placeholder 2">
            <a:extLst>
              <a:ext uri="{FF2B5EF4-FFF2-40B4-BE49-F238E27FC236}">
                <a16:creationId xmlns:a16="http://schemas.microsoft.com/office/drawing/2014/main" id="{34525625-111D-4C3A-8FB2-E80984BB7240}"/>
              </a:ext>
            </a:extLst>
          </p:cNvPr>
          <p:cNvGraphicFramePr>
            <a:graphicFrameLocks noGrp="1"/>
          </p:cNvGraphicFramePr>
          <p:nvPr>
            <p:ph idx="1"/>
            <p:extLst>
              <p:ext uri="{D42A27DB-BD31-4B8C-83A1-F6EECF244321}">
                <p14:modId xmlns:p14="http://schemas.microsoft.com/office/powerpoint/2010/main" val="363562538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Picture 3">
            <a:extLst>
              <a:ext uri="{FF2B5EF4-FFF2-40B4-BE49-F238E27FC236}">
                <a16:creationId xmlns:a16="http://schemas.microsoft.com/office/drawing/2014/main" id="{D29CB3EC-35BD-42A5-889B-D4DB65B2A4A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79087" y="6019800"/>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1862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910AB-10F5-4BD8-9BFC-DB615DF35D48}"/>
              </a:ext>
            </a:extLst>
          </p:cNvPr>
          <p:cNvSpPr>
            <a:spLocks noGrp="1"/>
          </p:cNvSpPr>
          <p:nvPr>
            <p:ph type="title"/>
          </p:nvPr>
        </p:nvSpPr>
        <p:spPr>
          <a:gradFill>
            <a:gsLst>
              <a:gs pos="37000">
                <a:srgbClr val="D1DCF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Calculating LWDII Rate</a:t>
            </a:r>
          </a:p>
        </p:txBody>
      </p:sp>
      <p:sp>
        <p:nvSpPr>
          <p:cNvPr id="3" name="Content Placeholder 2">
            <a:extLst>
              <a:ext uri="{FF2B5EF4-FFF2-40B4-BE49-F238E27FC236}">
                <a16:creationId xmlns:a16="http://schemas.microsoft.com/office/drawing/2014/main" id="{A9F01F7D-D544-4147-8EEB-BE698DF03F9F}"/>
              </a:ext>
            </a:extLst>
          </p:cNvPr>
          <p:cNvSpPr>
            <a:spLocks noGrp="1"/>
          </p:cNvSpPr>
          <p:nvPr>
            <p:ph idx="1"/>
          </p:nvPr>
        </p:nvSpPr>
        <p:spPr/>
        <p:txBody>
          <a:bodyPr/>
          <a:lstStyle/>
          <a:p>
            <a:r>
              <a:rPr lang="en-US" dirty="0"/>
              <a:t>Don’t include vacation, sick leave or holidays when calculating hours </a:t>
            </a:r>
          </a:p>
          <a:p>
            <a:r>
              <a:rPr lang="en-US" dirty="0"/>
              <a:t>Don’t overlook temp workers, salaried workers, part-time, PRN, overtime</a:t>
            </a:r>
          </a:p>
          <a:p>
            <a:r>
              <a:rPr lang="en-US" dirty="0"/>
              <a:t>Do review the OSHA 300 Log for accurate reporting – Medical Treatment only</a:t>
            </a:r>
          </a:p>
          <a:p>
            <a:r>
              <a:rPr lang="en-US" dirty="0"/>
              <a:t>Do implement a return-to-work program to minimize days</a:t>
            </a:r>
          </a:p>
          <a:p>
            <a:endParaRPr lang="en-US" dirty="0"/>
          </a:p>
          <a:p>
            <a:pPr marL="0" indent="0">
              <a:buNone/>
            </a:pPr>
            <a:r>
              <a:rPr lang="en-US" dirty="0"/>
              <a:t>	25 x 200,000 / 650,000 = 7.69 LWDII Rate</a:t>
            </a:r>
          </a:p>
          <a:p>
            <a:pPr marL="0" indent="0">
              <a:buNone/>
            </a:pPr>
            <a:endParaRPr lang="en-US" dirty="0"/>
          </a:p>
        </p:txBody>
      </p:sp>
      <p:cxnSp>
        <p:nvCxnSpPr>
          <p:cNvPr id="5" name="Straight Arrow Connector 4">
            <a:extLst>
              <a:ext uri="{FF2B5EF4-FFF2-40B4-BE49-F238E27FC236}">
                <a16:creationId xmlns:a16="http://schemas.microsoft.com/office/drawing/2014/main" id="{F4C75C9A-CD14-42BE-BFD9-5BC51D5659B3}"/>
              </a:ext>
            </a:extLst>
          </p:cNvPr>
          <p:cNvCxnSpPr/>
          <p:nvPr/>
        </p:nvCxnSpPr>
        <p:spPr>
          <a:xfrm flipV="1">
            <a:off x="1599466" y="5522445"/>
            <a:ext cx="211756" cy="346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D678D89-4DF5-4131-9924-C21611E8A82A}"/>
              </a:ext>
            </a:extLst>
          </p:cNvPr>
          <p:cNvSpPr/>
          <p:nvPr/>
        </p:nvSpPr>
        <p:spPr>
          <a:xfrm>
            <a:off x="750632" y="5921300"/>
            <a:ext cx="1287488" cy="606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of Days Away </a:t>
            </a:r>
          </a:p>
        </p:txBody>
      </p:sp>
      <p:cxnSp>
        <p:nvCxnSpPr>
          <p:cNvPr id="7" name="Straight Arrow Connector 6">
            <a:extLst>
              <a:ext uri="{FF2B5EF4-FFF2-40B4-BE49-F238E27FC236}">
                <a16:creationId xmlns:a16="http://schemas.microsoft.com/office/drawing/2014/main" id="{0B28BD08-EC45-4F8D-BC94-81755C621168}"/>
              </a:ext>
            </a:extLst>
          </p:cNvPr>
          <p:cNvCxnSpPr>
            <a:cxnSpLocks/>
          </p:cNvCxnSpPr>
          <p:nvPr/>
        </p:nvCxnSpPr>
        <p:spPr>
          <a:xfrm flipH="1" flipV="1">
            <a:off x="3321685" y="5586236"/>
            <a:ext cx="194911" cy="6063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15C017-C4BA-492D-A09E-422104745446}"/>
              </a:ext>
            </a:extLst>
          </p:cNvPr>
          <p:cNvSpPr/>
          <p:nvPr/>
        </p:nvSpPr>
        <p:spPr>
          <a:xfrm>
            <a:off x="4990897" y="5936331"/>
            <a:ext cx="1453969" cy="719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Hours Worked</a:t>
            </a:r>
          </a:p>
        </p:txBody>
      </p:sp>
      <p:sp>
        <p:nvSpPr>
          <p:cNvPr id="13" name="Rectangle 12">
            <a:extLst>
              <a:ext uri="{FF2B5EF4-FFF2-40B4-BE49-F238E27FC236}">
                <a16:creationId xmlns:a16="http://schemas.microsoft.com/office/drawing/2014/main" id="{B8A2A6A5-42B4-4574-815E-C48661047D96}"/>
              </a:ext>
            </a:extLst>
          </p:cNvPr>
          <p:cNvSpPr/>
          <p:nvPr/>
        </p:nvSpPr>
        <p:spPr>
          <a:xfrm>
            <a:off x="2747208" y="5952631"/>
            <a:ext cx="1373099" cy="606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Common Denominator</a:t>
            </a:r>
          </a:p>
        </p:txBody>
      </p:sp>
      <p:cxnSp>
        <p:nvCxnSpPr>
          <p:cNvPr id="14" name="Straight Arrow Connector 13">
            <a:extLst>
              <a:ext uri="{FF2B5EF4-FFF2-40B4-BE49-F238E27FC236}">
                <a16:creationId xmlns:a16="http://schemas.microsoft.com/office/drawing/2014/main" id="{0C71A74E-D469-4461-BA79-4141194BE3F3}"/>
              </a:ext>
            </a:extLst>
          </p:cNvPr>
          <p:cNvCxnSpPr>
            <a:cxnSpLocks/>
          </p:cNvCxnSpPr>
          <p:nvPr/>
        </p:nvCxnSpPr>
        <p:spPr>
          <a:xfrm flipH="1" flipV="1">
            <a:off x="5027059" y="5474321"/>
            <a:ext cx="297178" cy="462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7D2619A-4651-4792-A2A3-D4C762AC478C}"/>
              </a:ext>
            </a:extLst>
          </p:cNvPr>
          <p:cNvCxnSpPr/>
          <p:nvPr/>
        </p:nvCxnSpPr>
        <p:spPr>
          <a:xfrm>
            <a:off x="337853" y="4995512"/>
            <a:ext cx="10173904"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1" name="Picture 3">
            <a:extLst>
              <a:ext uri="{FF2B5EF4-FFF2-40B4-BE49-F238E27FC236}">
                <a16:creationId xmlns:a16="http://schemas.microsoft.com/office/drawing/2014/main" id="{B14E996B-4542-4980-9F8A-B1D571B73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23847" y="6036548"/>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9408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DC1AE3-8024-4738-AC08-06BDFE5B2D41}"/>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dirty="0">
                <a:solidFill>
                  <a:srgbClr val="FFFFFF"/>
                </a:solidFill>
                <a:latin typeface="+mj-lt"/>
                <a:ea typeface="+mj-ea"/>
                <a:cs typeface="+mj-cs"/>
              </a:rPr>
              <a:t>Industry Trends as of 2021</a:t>
            </a:r>
          </a:p>
        </p:txBody>
      </p:sp>
      <p:pic>
        <p:nvPicPr>
          <p:cNvPr id="5" name="Picture 4">
            <a:extLst>
              <a:ext uri="{FF2B5EF4-FFF2-40B4-BE49-F238E27FC236}">
                <a16:creationId xmlns:a16="http://schemas.microsoft.com/office/drawing/2014/main" id="{0B0D6540-1A1B-4FEF-8EFF-D91F44C740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067" y="1800656"/>
            <a:ext cx="11899638" cy="5057343"/>
          </a:xfrm>
          <a:prstGeom prst="rect">
            <a:avLst/>
          </a:prstGeom>
        </p:spPr>
      </p:pic>
    </p:spTree>
    <p:extLst>
      <p:ext uri="{BB962C8B-B14F-4D97-AF65-F5344CB8AC3E}">
        <p14:creationId xmlns:p14="http://schemas.microsoft.com/office/powerpoint/2010/main" val="3245706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6C2CF-D8A6-4865-833D-743F42FFD3C2}"/>
              </a:ext>
            </a:extLst>
          </p:cNvPr>
          <p:cNvSpPr>
            <a:spLocks noGrp="1"/>
          </p:cNvSpPr>
          <p:nvPr>
            <p:ph type="title"/>
          </p:nvPr>
        </p:nvSpPr>
        <p:spPr>
          <a:xfrm>
            <a:off x="1653363" y="365760"/>
            <a:ext cx="9367203" cy="1188720"/>
          </a:xfrm>
        </p:spPr>
        <p:txBody>
          <a:bodyPr>
            <a:normAutofit/>
          </a:bodyPr>
          <a:lstStyle/>
          <a:p>
            <a:r>
              <a:rPr lang="en-US" sz="6000" b="1" dirty="0"/>
              <a:t>Summary</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A642C3A2-1482-4FF5-BB66-C9B014F91CAB}"/>
              </a:ext>
            </a:extLst>
          </p:cNvPr>
          <p:cNvSpPr>
            <a:spLocks noGrp="1"/>
          </p:cNvSpPr>
          <p:nvPr>
            <p:ph idx="1"/>
          </p:nvPr>
        </p:nvSpPr>
        <p:spPr>
          <a:xfrm>
            <a:off x="1653363" y="2176272"/>
            <a:ext cx="9367204" cy="4041648"/>
          </a:xfrm>
        </p:spPr>
        <p:txBody>
          <a:bodyPr anchor="t">
            <a:normAutofit/>
          </a:bodyPr>
          <a:lstStyle/>
          <a:p>
            <a:r>
              <a:rPr lang="en-US" sz="3200" dirty="0"/>
              <a:t>Federal and State Plans can both be beneficial </a:t>
            </a:r>
            <a:br>
              <a:rPr lang="en-US" sz="3200" dirty="0"/>
            </a:br>
            <a:endParaRPr lang="en-US" sz="3200" dirty="0"/>
          </a:p>
          <a:p>
            <a:r>
              <a:rPr lang="en-US" sz="3200" dirty="0"/>
              <a:t>Kansas has not been able to approve a State Plan</a:t>
            </a:r>
            <a:br>
              <a:rPr lang="en-US" sz="3200" dirty="0"/>
            </a:br>
            <a:endParaRPr lang="en-US" sz="3200" dirty="0"/>
          </a:p>
          <a:p>
            <a:r>
              <a:rPr lang="en-US" sz="3200" dirty="0"/>
              <a:t>All State Plans MUST be as strict as Federal</a:t>
            </a:r>
            <a:br>
              <a:rPr lang="en-US" sz="3200" dirty="0"/>
            </a:br>
            <a:endParaRPr lang="en-US" sz="3200" dirty="0"/>
          </a:p>
          <a:p>
            <a:r>
              <a:rPr lang="en-US" sz="3200" dirty="0"/>
              <a:t>Understanding Why an OSHA Inspection has been requested</a:t>
            </a:r>
          </a:p>
        </p:txBody>
      </p:sp>
    </p:spTree>
    <p:extLst>
      <p:ext uri="{BB962C8B-B14F-4D97-AF65-F5344CB8AC3E}">
        <p14:creationId xmlns:p14="http://schemas.microsoft.com/office/powerpoint/2010/main" val="3724111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Arc 42">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2D10915-3D66-4A5E-9880-4C876C1F6791}"/>
              </a:ext>
            </a:extLst>
          </p:cNvPr>
          <p:cNvSpPr>
            <a:spLocks noGrp="1"/>
          </p:cNvSpPr>
          <p:nvPr>
            <p:ph type="title"/>
          </p:nvPr>
        </p:nvSpPr>
        <p:spPr>
          <a:xfrm>
            <a:off x="726239" y="402227"/>
            <a:ext cx="4929163" cy="2387600"/>
          </a:xfrm>
        </p:spPr>
        <p:txBody>
          <a:bodyPr vert="horz" lIns="91440" tIns="45720" rIns="91440" bIns="45720" rtlCol="0" anchor="b">
            <a:normAutofit/>
          </a:bodyPr>
          <a:lstStyle/>
          <a:p>
            <a:r>
              <a:rPr lang="en-US" sz="7800" b="1" i="1" dirty="0">
                <a:solidFill>
                  <a:srgbClr val="FFFFFF"/>
                </a:solidFill>
              </a:rPr>
              <a:t>QUESTIONS </a:t>
            </a:r>
          </a:p>
        </p:txBody>
      </p:sp>
      <p:sp>
        <p:nvSpPr>
          <p:cNvPr id="5" name="Text Placeholder 4">
            <a:extLst>
              <a:ext uri="{FF2B5EF4-FFF2-40B4-BE49-F238E27FC236}">
                <a16:creationId xmlns:a16="http://schemas.microsoft.com/office/drawing/2014/main" id="{912AFA8C-B4C6-45B3-BAB5-D7A9FA0455D3}"/>
              </a:ext>
            </a:extLst>
          </p:cNvPr>
          <p:cNvSpPr>
            <a:spLocks noGrp="1"/>
          </p:cNvSpPr>
          <p:nvPr>
            <p:ph type="body" idx="1"/>
          </p:nvPr>
        </p:nvSpPr>
        <p:spPr>
          <a:xfrm>
            <a:off x="527341" y="4539597"/>
            <a:ext cx="6960978" cy="2039274"/>
          </a:xfrm>
        </p:spPr>
        <p:txBody>
          <a:bodyPr vert="horz" lIns="91440" tIns="45720" rIns="91440" bIns="45720" rtlCol="0">
            <a:normAutofit/>
          </a:bodyPr>
          <a:lstStyle/>
          <a:p>
            <a:r>
              <a:rPr lang="en-US" sz="2800" dirty="0">
                <a:solidFill>
                  <a:srgbClr val="FFFFFF"/>
                </a:solidFill>
              </a:rPr>
              <a:t>Brenda Rice			Brandon Whitley</a:t>
            </a:r>
            <a:br>
              <a:rPr lang="en-US" sz="2800" dirty="0">
                <a:solidFill>
                  <a:srgbClr val="FFFFFF"/>
                </a:solidFill>
              </a:rPr>
            </a:br>
            <a:r>
              <a:rPr lang="en-US" sz="2800" dirty="0">
                <a:solidFill>
                  <a:srgbClr val="FFFFFF"/>
                </a:solidFill>
              </a:rPr>
              <a:t>Risk Control Advisor	Producer</a:t>
            </a:r>
            <a:br>
              <a:rPr lang="en-US" sz="2800" dirty="0">
                <a:solidFill>
                  <a:srgbClr val="FFFFFF"/>
                </a:solidFill>
              </a:rPr>
            </a:br>
            <a:r>
              <a:rPr lang="en-US" sz="2800" dirty="0">
                <a:solidFill>
                  <a:srgbClr val="FFFFFF"/>
                </a:solidFill>
              </a:rPr>
              <a:t>913-912-2932		316-266-6361</a:t>
            </a:r>
            <a:br>
              <a:rPr lang="en-US" sz="2800" dirty="0">
                <a:solidFill>
                  <a:srgbClr val="FFFFFF"/>
                </a:solidFill>
              </a:rPr>
            </a:br>
            <a:r>
              <a:rPr lang="en-US" sz="1700" dirty="0">
                <a:solidFill>
                  <a:schemeClr val="bg2"/>
                </a:solidFill>
                <a:hlinkClick r:id="rId3">
                  <a:extLst>
                    <a:ext uri="{A12FA001-AC4F-418D-AE19-62706E023703}">
                      <ahyp:hlinkClr xmlns:ahyp="http://schemas.microsoft.com/office/drawing/2018/hyperlinkcolor" val="tx"/>
                    </a:ext>
                  </a:extLst>
                </a:hlinkClick>
              </a:rPr>
              <a:t>brenda.rice@imacorp.com</a:t>
            </a:r>
            <a:r>
              <a:rPr lang="en-US" sz="1700" dirty="0">
                <a:solidFill>
                  <a:schemeClr val="bg2"/>
                </a:solidFill>
              </a:rPr>
              <a:t>	                  </a:t>
            </a:r>
            <a:r>
              <a:rPr lang="en-US" sz="1700" dirty="0">
                <a:solidFill>
                  <a:schemeClr val="bg2"/>
                </a:solidFill>
                <a:hlinkClick r:id="rId4">
                  <a:extLst>
                    <a:ext uri="{A12FA001-AC4F-418D-AE19-62706E023703}">
                      <ahyp:hlinkClr xmlns:ahyp="http://schemas.microsoft.com/office/drawing/2018/hyperlinkcolor" val="tx"/>
                    </a:ext>
                  </a:extLst>
                </a:hlinkClick>
              </a:rPr>
              <a:t>Brandon.Whitley@imacorp.com</a:t>
            </a:r>
            <a:r>
              <a:rPr lang="en-US" sz="1700" dirty="0">
                <a:solidFill>
                  <a:schemeClr val="bg2"/>
                </a:solidFill>
              </a:rPr>
              <a:t> </a:t>
            </a:r>
            <a:br>
              <a:rPr lang="en-US" sz="1700" dirty="0">
                <a:solidFill>
                  <a:srgbClr val="FFFFFF"/>
                </a:solidFill>
              </a:rPr>
            </a:br>
            <a:endParaRPr lang="en-US" sz="1700" dirty="0">
              <a:solidFill>
                <a:srgbClr val="FFFFFF"/>
              </a:solidFill>
            </a:endParaRPr>
          </a:p>
        </p:txBody>
      </p:sp>
      <p:sp>
        <p:nvSpPr>
          <p:cNvPr id="45" name="Oval 44">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5976" y="2130090"/>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11156773-3FB3-46D9-9F87-821287404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3872" y="3116072"/>
            <a:ext cx="4378128" cy="3741928"/>
          </a:xfrm>
          <a:custGeom>
            <a:avLst/>
            <a:gdLst>
              <a:gd name="connsiteX0" fmla="*/ 2605183 w 4378128"/>
              <a:gd name="connsiteY0" fmla="*/ 0 h 3741928"/>
              <a:gd name="connsiteX1" fmla="*/ 4262321 w 4378128"/>
              <a:gd name="connsiteY1" fmla="*/ 594897 h 3741928"/>
              <a:gd name="connsiteX2" fmla="*/ 4378128 w 4378128"/>
              <a:gd name="connsiteY2" fmla="*/ 700149 h 3741928"/>
              <a:gd name="connsiteX3" fmla="*/ 4378128 w 4378128"/>
              <a:gd name="connsiteY3" fmla="*/ 3741928 h 3741928"/>
              <a:gd name="connsiteX4" fmla="*/ 263831 w 4378128"/>
              <a:gd name="connsiteY4" fmla="*/ 3741928 h 3741928"/>
              <a:gd name="connsiteX5" fmla="*/ 204729 w 4378128"/>
              <a:gd name="connsiteY5" fmla="*/ 3619238 h 3741928"/>
              <a:gd name="connsiteX6" fmla="*/ 0 w 4378128"/>
              <a:gd name="connsiteY6" fmla="*/ 2605183 h 3741928"/>
              <a:gd name="connsiteX7" fmla="*/ 2605183 w 4378128"/>
              <a:gd name="connsiteY7" fmla="*/ 0 h 374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8128" h="3741928">
                <a:moveTo>
                  <a:pt x="2605183" y="0"/>
                </a:moveTo>
                <a:cubicBezTo>
                  <a:pt x="3234659" y="0"/>
                  <a:pt x="3811992" y="223253"/>
                  <a:pt x="4262321" y="594897"/>
                </a:cubicBezTo>
                <a:lnTo>
                  <a:pt x="4378128" y="700149"/>
                </a:lnTo>
                <a:lnTo>
                  <a:pt x="4378128" y="3741928"/>
                </a:lnTo>
                <a:lnTo>
                  <a:pt x="263831" y="3741928"/>
                </a:lnTo>
                <a:lnTo>
                  <a:pt x="204729" y="3619238"/>
                </a:lnTo>
                <a:cubicBezTo>
                  <a:pt x="72899" y="3307558"/>
                  <a:pt x="0" y="2964884"/>
                  <a:pt x="0" y="2605183"/>
                </a:cubicBezTo>
                <a:cubicBezTo>
                  <a:pt x="0" y="1166380"/>
                  <a:pt x="1166380" y="0"/>
                  <a:pt x="260518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Freeform: Shape 48">
            <a:extLst>
              <a:ext uri="{FF2B5EF4-FFF2-40B4-BE49-F238E27FC236}">
                <a16:creationId xmlns:a16="http://schemas.microsoft.com/office/drawing/2014/main" id="{E8EA24D0-C854-4AA8-B8FD-D252660D8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99731" y="1"/>
            <a:ext cx="4208478" cy="3678281"/>
          </a:xfrm>
          <a:custGeom>
            <a:avLst/>
            <a:gdLst>
              <a:gd name="connsiteX0" fmla="*/ 711074 w 4208478"/>
              <a:gd name="connsiteY0" fmla="*/ 0 h 3678281"/>
              <a:gd name="connsiteX1" fmla="*/ 3497404 w 4208478"/>
              <a:gd name="connsiteY1" fmla="*/ 0 h 3678281"/>
              <a:gd name="connsiteX2" fmla="*/ 3592161 w 4208478"/>
              <a:gd name="connsiteY2" fmla="*/ 86120 h 3678281"/>
              <a:gd name="connsiteX3" fmla="*/ 4208478 w 4208478"/>
              <a:gd name="connsiteY3" fmla="*/ 1574042 h 3678281"/>
              <a:gd name="connsiteX4" fmla="*/ 2104239 w 4208478"/>
              <a:gd name="connsiteY4" fmla="*/ 3678281 h 3678281"/>
              <a:gd name="connsiteX5" fmla="*/ 0 w 4208478"/>
              <a:gd name="connsiteY5" fmla="*/ 1574042 h 3678281"/>
              <a:gd name="connsiteX6" fmla="*/ 616318 w 4208478"/>
              <a:gd name="connsiteY6" fmla="*/ 86120 h 367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8478" h="3678281">
                <a:moveTo>
                  <a:pt x="711074" y="0"/>
                </a:moveTo>
                <a:lnTo>
                  <a:pt x="3497404" y="0"/>
                </a:lnTo>
                <a:lnTo>
                  <a:pt x="3592161" y="86120"/>
                </a:lnTo>
                <a:cubicBezTo>
                  <a:pt x="3972953" y="466913"/>
                  <a:pt x="4208478" y="992973"/>
                  <a:pt x="4208478" y="1574042"/>
                </a:cubicBezTo>
                <a:cubicBezTo>
                  <a:pt x="4208478" y="2736181"/>
                  <a:pt x="3266378" y="3678281"/>
                  <a:pt x="2104239" y="3678281"/>
                </a:cubicBezTo>
                <a:cubicBezTo>
                  <a:pt x="942100" y="3678281"/>
                  <a:pt x="0" y="2736181"/>
                  <a:pt x="0" y="1574042"/>
                </a:cubicBezTo>
                <a:cubicBezTo>
                  <a:pt x="0" y="992973"/>
                  <a:pt x="235525" y="466913"/>
                  <a:pt x="616318" y="861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9" name="Graphic 8" descr="Question mark">
            <a:extLst>
              <a:ext uri="{FF2B5EF4-FFF2-40B4-BE49-F238E27FC236}">
                <a16:creationId xmlns:a16="http://schemas.microsoft.com/office/drawing/2014/main" id="{0A7B5036-05F2-4F93-9782-C9FBCC15BF1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49286" y="270180"/>
            <a:ext cx="2709367" cy="2709367"/>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11" name="Picture 3">
            <a:extLst>
              <a:ext uri="{FF2B5EF4-FFF2-40B4-BE49-F238E27FC236}">
                <a16:creationId xmlns:a16="http://schemas.microsoft.com/office/drawing/2014/main" id="{67AFE7C9-3462-452D-917F-BF8D27F6D345}"/>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958653" y="4564707"/>
            <a:ext cx="2611118" cy="1403475"/>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a:solidFill>
            <a:schemeClr val="accent1"/>
          </a:solidFill>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078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C5D127-B677-4BE6-98CD-A2646F8299C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Exempt Under OSHA Act	</a:t>
            </a:r>
          </a:p>
        </p:txBody>
      </p:sp>
      <p:sp>
        <p:nvSpPr>
          <p:cNvPr id="3" name="Content Placeholder 2">
            <a:extLst>
              <a:ext uri="{FF2B5EF4-FFF2-40B4-BE49-F238E27FC236}">
                <a16:creationId xmlns:a16="http://schemas.microsoft.com/office/drawing/2014/main" id="{ACF64FBA-B8D4-4485-B601-54D3B3E9522E}"/>
              </a:ext>
            </a:extLst>
          </p:cNvPr>
          <p:cNvSpPr>
            <a:spLocks noGrp="1"/>
          </p:cNvSpPr>
          <p:nvPr>
            <p:ph idx="1"/>
          </p:nvPr>
        </p:nvSpPr>
        <p:spPr>
          <a:xfrm>
            <a:off x="1097281" y="1891970"/>
            <a:ext cx="10510786" cy="4671492"/>
          </a:xfrm>
        </p:spPr>
        <p:txBody>
          <a:bodyPr anchor="ctr">
            <a:noAutofit/>
          </a:bodyPr>
          <a:lstStyle/>
          <a:p>
            <a:r>
              <a:rPr lang="en-US" sz="3600" dirty="0"/>
              <a:t>Self-Employed</a:t>
            </a:r>
          </a:p>
          <a:p>
            <a:r>
              <a:rPr lang="en-US" sz="3600" dirty="0"/>
              <a:t>Immediate family members of farm employers</a:t>
            </a:r>
          </a:p>
          <a:p>
            <a:r>
              <a:rPr lang="en-US" sz="3600" dirty="0"/>
              <a:t>Workplace regulated by different Federal Agency's</a:t>
            </a:r>
            <a:br>
              <a:rPr lang="en-US" sz="3600" dirty="0"/>
            </a:br>
            <a:r>
              <a:rPr lang="en-US" sz="3600" dirty="0"/>
              <a:t>	* MSHA – Mine Safety &amp; Health</a:t>
            </a:r>
            <a:br>
              <a:rPr lang="en-US" sz="3600" dirty="0"/>
            </a:br>
            <a:r>
              <a:rPr lang="en-US" sz="3600" dirty="0"/>
              <a:t>	* DOE – Department of Energy </a:t>
            </a:r>
            <a:br>
              <a:rPr lang="en-US" sz="3600" dirty="0"/>
            </a:br>
            <a:r>
              <a:rPr lang="en-US" sz="3600" dirty="0"/>
              <a:t>	* Coast Guard </a:t>
            </a:r>
            <a:br>
              <a:rPr lang="en-US" sz="3600" dirty="0"/>
            </a:br>
            <a:r>
              <a:rPr lang="en-US" sz="3600" dirty="0"/>
              <a:t>	*State, City, Government Employers</a:t>
            </a:r>
          </a:p>
        </p:txBody>
      </p:sp>
      <p:pic>
        <p:nvPicPr>
          <p:cNvPr id="9" name="Picture 3">
            <a:extLst>
              <a:ext uri="{FF2B5EF4-FFF2-40B4-BE49-F238E27FC236}">
                <a16:creationId xmlns:a16="http://schemas.microsoft.com/office/drawing/2014/main" id="{E11D8B3F-50F6-4691-A068-178F3E9A26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734" y="6074867"/>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06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654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3B8425-5BD6-433E-BBF8-DC2A312F39D4}"/>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a:solidFill>
                  <a:srgbClr val="FFFFFF"/>
                </a:solidFill>
                <a:latin typeface="+mj-lt"/>
                <a:ea typeface="+mj-ea"/>
                <a:cs typeface="+mj-cs"/>
              </a:rPr>
              <a:t>Map of federal &amp; state plans</a:t>
            </a:r>
          </a:p>
        </p:txBody>
      </p:sp>
      <p:pic>
        <p:nvPicPr>
          <p:cNvPr id="5" name="Picture 4">
            <a:extLst>
              <a:ext uri="{FF2B5EF4-FFF2-40B4-BE49-F238E27FC236}">
                <a16:creationId xmlns:a16="http://schemas.microsoft.com/office/drawing/2014/main" id="{EF2D2FDF-7F31-42FC-992A-55243DBC70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4687" y="-17383"/>
            <a:ext cx="8025732" cy="6721549"/>
          </a:xfrm>
          <a:prstGeom prst="rect">
            <a:avLst/>
          </a:prstGeom>
        </p:spPr>
      </p:pic>
      <p:pic>
        <p:nvPicPr>
          <p:cNvPr id="6" name="Picture 3">
            <a:extLst>
              <a:ext uri="{FF2B5EF4-FFF2-40B4-BE49-F238E27FC236}">
                <a16:creationId xmlns:a16="http://schemas.microsoft.com/office/drawing/2014/main" id="{BB068C73-8868-46BE-8E3E-C8A6A5D6C4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2547" y="5985832"/>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547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Oval 11">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2576633-23EC-40DA-9C60-B37C6C3CD7E5}"/>
              </a:ext>
            </a:extLst>
          </p:cNvPr>
          <p:cNvSpPr>
            <a:spLocks noGrp="1"/>
          </p:cNvSpPr>
          <p:nvPr>
            <p:ph type="title"/>
          </p:nvPr>
        </p:nvSpPr>
        <p:spPr>
          <a:xfrm>
            <a:off x="6978316" y="1431042"/>
            <a:ext cx="4055899" cy="3995916"/>
          </a:xfrm>
        </p:spPr>
        <p:txBody>
          <a:bodyPr anchor="ctr">
            <a:normAutofit/>
          </a:bodyPr>
          <a:lstStyle/>
          <a:p>
            <a:r>
              <a:rPr lang="en-US" dirty="0">
                <a:solidFill>
                  <a:schemeClr val="tx1">
                    <a:lumMod val="95000"/>
                    <a:lumOff val="5000"/>
                  </a:schemeClr>
                </a:solidFill>
              </a:rPr>
              <a:t>Why A State Plan</a:t>
            </a:r>
          </a:p>
        </p:txBody>
      </p:sp>
      <p:sp>
        <p:nvSpPr>
          <p:cNvPr id="3" name="Content Placeholder 2">
            <a:extLst>
              <a:ext uri="{FF2B5EF4-FFF2-40B4-BE49-F238E27FC236}">
                <a16:creationId xmlns:a16="http://schemas.microsoft.com/office/drawing/2014/main" id="{91DA0DAB-B24A-41A5-8CC0-141955148B6D}"/>
              </a:ext>
            </a:extLst>
          </p:cNvPr>
          <p:cNvSpPr>
            <a:spLocks noGrp="1"/>
          </p:cNvSpPr>
          <p:nvPr>
            <p:ph idx="1"/>
          </p:nvPr>
        </p:nvSpPr>
        <p:spPr>
          <a:xfrm>
            <a:off x="297455" y="495759"/>
            <a:ext cx="6106823" cy="6246564"/>
          </a:xfrm>
        </p:spPr>
        <p:txBody>
          <a:bodyPr anchor="ctr">
            <a:normAutofit/>
          </a:bodyPr>
          <a:lstStyle/>
          <a:p>
            <a:r>
              <a:rPr lang="en-US" dirty="0">
                <a:solidFill>
                  <a:schemeClr val="tx1">
                    <a:lumMod val="85000"/>
                    <a:lumOff val="15000"/>
                  </a:schemeClr>
                </a:solidFill>
              </a:rPr>
              <a:t>State plans are normally formed when a State decides its workplaces require additional clarification and regulation to ensure employee safety.</a:t>
            </a:r>
            <a:br>
              <a:rPr lang="en-US" dirty="0">
                <a:solidFill>
                  <a:schemeClr val="tx1">
                    <a:lumMod val="85000"/>
                    <a:lumOff val="15000"/>
                  </a:schemeClr>
                </a:solidFill>
              </a:rPr>
            </a:br>
            <a:endParaRPr lang="en-US" dirty="0">
              <a:solidFill>
                <a:schemeClr val="tx1">
                  <a:lumMod val="85000"/>
                  <a:lumOff val="15000"/>
                </a:schemeClr>
              </a:solidFill>
            </a:endParaRPr>
          </a:p>
          <a:p>
            <a:r>
              <a:rPr lang="en-US" dirty="0">
                <a:solidFill>
                  <a:schemeClr val="tx1">
                    <a:lumMod val="85000"/>
                    <a:lumOff val="15000"/>
                  </a:schemeClr>
                </a:solidFill>
              </a:rPr>
              <a:t>State plans can be more responsive </a:t>
            </a:r>
            <a:br>
              <a:rPr lang="en-US" dirty="0">
                <a:solidFill>
                  <a:schemeClr val="tx1">
                    <a:lumMod val="85000"/>
                    <a:lumOff val="15000"/>
                  </a:schemeClr>
                </a:solidFill>
              </a:rPr>
            </a:br>
            <a:r>
              <a:rPr lang="en-US" dirty="0">
                <a:solidFill>
                  <a:schemeClr val="tx1">
                    <a:lumMod val="85000"/>
                    <a:lumOff val="15000"/>
                  </a:schemeClr>
                </a:solidFill>
              </a:rPr>
              <a:t>to local needs than Federal. </a:t>
            </a:r>
            <a:br>
              <a:rPr lang="en-US" dirty="0">
                <a:solidFill>
                  <a:schemeClr val="tx1">
                    <a:lumMod val="85000"/>
                    <a:lumOff val="15000"/>
                  </a:schemeClr>
                </a:solidFill>
              </a:rPr>
            </a:br>
            <a:endParaRPr lang="en-US" dirty="0">
              <a:solidFill>
                <a:schemeClr val="tx1">
                  <a:lumMod val="85000"/>
                  <a:lumOff val="15000"/>
                </a:schemeClr>
              </a:solidFill>
            </a:endParaRPr>
          </a:p>
          <a:p>
            <a:r>
              <a:rPr lang="en-US" dirty="0">
                <a:solidFill>
                  <a:schemeClr val="tx1">
                    <a:lumMod val="85000"/>
                    <a:lumOff val="15000"/>
                  </a:schemeClr>
                </a:solidFill>
              </a:rPr>
              <a:t>Generate income as the citations and penalties stay in that specific State versus paying to Federal </a:t>
            </a:r>
            <a:br>
              <a:rPr lang="en-US" dirty="0">
                <a:solidFill>
                  <a:schemeClr val="tx1">
                    <a:lumMod val="85000"/>
                    <a:lumOff val="15000"/>
                  </a:schemeClr>
                </a:solidFill>
              </a:rPr>
            </a:br>
            <a:endParaRPr lang="en-US" dirty="0">
              <a:solidFill>
                <a:schemeClr val="tx1">
                  <a:lumMod val="85000"/>
                  <a:lumOff val="15000"/>
                </a:schemeClr>
              </a:solidFill>
            </a:endParaRPr>
          </a:p>
          <a:p>
            <a:endParaRPr lang="en-US" sz="1800" dirty="0">
              <a:solidFill>
                <a:schemeClr val="tx1">
                  <a:lumMod val="85000"/>
                  <a:lumOff val="15000"/>
                </a:schemeClr>
              </a:solidFill>
            </a:endParaRPr>
          </a:p>
        </p:txBody>
      </p:sp>
      <p:pic>
        <p:nvPicPr>
          <p:cNvPr id="11" name="Picture 3">
            <a:extLst>
              <a:ext uri="{FF2B5EF4-FFF2-40B4-BE49-F238E27FC236}">
                <a16:creationId xmlns:a16="http://schemas.microsoft.com/office/drawing/2014/main" id="{C036BF2C-89E9-456C-A7B7-A69B2C14FB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9734" y="6074867"/>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56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7F346477-E088-46BA-8AFA-C7A170754CCC}"/>
              </a:ext>
            </a:extLst>
          </p:cNvPr>
          <p:cNvSpPr>
            <a:spLocks noGrp="1"/>
          </p:cNvSpPr>
          <p:nvPr>
            <p:ph type="title"/>
          </p:nvPr>
        </p:nvSpPr>
        <p:spPr>
          <a:xfrm>
            <a:off x="479394" y="1070800"/>
            <a:ext cx="3939688" cy="5583126"/>
          </a:xfrm>
        </p:spPr>
        <p:txBody>
          <a:bodyPr>
            <a:normAutofit/>
          </a:bodyPr>
          <a:lstStyle/>
          <a:p>
            <a:pPr algn="r"/>
            <a:r>
              <a:rPr lang="en-US" sz="8000" dirty="0"/>
              <a:t>State Plans</a:t>
            </a:r>
          </a:p>
        </p:txBody>
      </p:sp>
      <p:cxnSp>
        <p:nvCxnSpPr>
          <p:cNvPr id="13" name="Straight Connector 12">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2">
            <a:extLst>
              <a:ext uri="{FF2B5EF4-FFF2-40B4-BE49-F238E27FC236}">
                <a16:creationId xmlns:a16="http://schemas.microsoft.com/office/drawing/2014/main" id="{7DFF5327-B510-4D08-80BC-6298747F2B4D}"/>
              </a:ext>
            </a:extLst>
          </p:cNvPr>
          <p:cNvGraphicFramePr>
            <a:graphicFrameLocks noGrp="1"/>
          </p:cNvGraphicFramePr>
          <p:nvPr>
            <p:ph idx="1"/>
            <p:extLst>
              <p:ext uri="{D42A27DB-BD31-4B8C-83A1-F6EECF244321}">
                <p14:modId xmlns:p14="http://schemas.microsoft.com/office/powerpoint/2010/main" val="1277352374"/>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3">
            <a:extLst>
              <a:ext uri="{FF2B5EF4-FFF2-40B4-BE49-F238E27FC236}">
                <a16:creationId xmlns:a16="http://schemas.microsoft.com/office/drawing/2014/main" id="{3413A548-1033-4021-B58A-55816DB7B7D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9394" y="6044326"/>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903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1C1ECE-715A-4CF6-A353-44AE93FA20B1}"/>
              </a:ext>
            </a:extLst>
          </p:cNvPr>
          <p:cNvSpPr>
            <a:spLocks noGrp="1"/>
          </p:cNvSpPr>
          <p:nvPr>
            <p:ph type="title"/>
          </p:nvPr>
        </p:nvSpPr>
        <p:spPr>
          <a:xfrm>
            <a:off x="838200" y="556995"/>
            <a:ext cx="10515600" cy="1133693"/>
          </a:xfrm>
        </p:spPr>
        <p:txBody>
          <a:bodyPr>
            <a:normAutofit/>
          </a:bodyPr>
          <a:lstStyle/>
          <a:p>
            <a:r>
              <a:rPr lang="en-US" sz="5200" dirty="0"/>
              <a:t>State Plans</a:t>
            </a:r>
          </a:p>
        </p:txBody>
      </p:sp>
      <p:graphicFrame>
        <p:nvGraphicFramePr>
          <p:cNvPr id="7" name="Content Placeholder 2">
            <a:extLst>
              <a:ext uri="{FF2B5EF4-FFF2-40B4-BE49-F238E27FC236}">
                <a16:creationId xmlns:a16="http://schemas.microsoft.com/office/drawing/2014/main" id="{79488DF6-9515-4B74-92B2-089843EA7012}"/>
              </a:ext>
            </a:extLst>
          </p:cNvPr>
          <p:cNvGraphicFramePr>
            <a:graphicFrameLocks noGrp="1"/>
          </p:cNvGraphicFramePr>
          <p:nvPr>
            <p:ph idx="1"/>
            <p:extLst>
              <p:ext uri="{D42A27DB-BD31-4B8C-83A1-F6EECF244321}">
                <p14:modId xmlns:p14="http://schemas.microsoft.com/office/powerpoint/2010/main" val="21214067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490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726C37-2863-4820-B94A-D27D95C7959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State Plans – How they Work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C78CDCF-799D-4B2B-95E9-898AAA4A3F42}"/>
              </a:ext>
            </a:extLst>
          </p:cNvPr>
          <p:cNvSpPr>
            <a:spLocks noGrp="1"/>
          </p:cNvSpPr>
          <p:nvPr>
            <p:ph idx="1"/>
          </p:nvPr>
        </p:nvSpPr>
        <p:spPr>
          <a:xfrm>
            <a:off x="4167272" y="914401"/>
            <a:ext cx="7091967" cy="5624512"/>
          </a:xfrm>
        </p:spPr>
        <p:txBody>
          <a:bodyPr anchor="ctr">
            <a:noAutofit/>
          </a:bodyPr>
          <a:lstStyle/>
          <a:p>
            <a:pPr lvl="1"/>
            <a:r>
              <a:rPr lang="en-US" sz="3000" dirty="0"/>
              <a:t>Example – California had a Covid ETS and regulations in place prior to the Federal OSHA sending out any requirements.</a:t>
            </a:r>
            <a:br>
              <a:rPr lang="en-US" sz="3000" dirty="0"/>
            </a:br>
            <a:endParaRPr lang="en-US" sz="3000" dirty="0"/>
          </a:p>
          <a:p>
            <a:pPr lvl="1"/>
            <a:r>
              <a:rPr lang="en-US" sz="3000" dirty="0"/>
              <a:t>Example – California, Michigan and Minnesota issue the highest amount of Lockout/Tagout citations in the United States.  California 30% more than Federal OSHA</a:t>
            </a:r>
            <a:br>
              <a:rPr lang="en-US" sz="3000" dirty="0"/>
            </a:br>
            <a:endParaRPr lang="en-US" sz="3000" dirty="0"/>
          </a:p>
          <a:p>
            <a:pPr lvl="1"/>
            <a:r>
              <a:rPr lang="en-US" sz="3000" dirty="0"/>
              <a:t>Example – Cal/OSHA requires a written Injury &amp; Illness Prevention Program (IIPP)</a:t>
            </a:r>
            <a:br>
              <a:rPr lang="en-US" sz="3000" dirty="0"/>
            </a:br>
            <a:endParaRPr lang="en-US" sz="3000" dirty="0"/>
          </a:p>
        </p:txBody>
      </p:sp>
      <p:pic>
        <p:nvPicPr>
          <p:cNvPr id="7" name="Picture 3">
            <a:extLst>
              <a:ext uri="{FF2B5EF4-FFF2-40B4-BE49-F238E27FC236}">
                <a16:creationId xmlns:a16="http://schemas.microsoft.com/office/drawing/2014/main" id="{B8429FE8-7BBB-4B3F-A4AC-D69830E26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5651" y="6088856"/>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42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24C80-C9C7-4340-BFF0-06819A16BBC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Kansas – State Plan Consideration 2014</a:t>
            </a:r>
          </a:p>
        </p:txBody>
      </p:sp>
      <p:sp>
        <p:nvSpPr>
          <p:cNvPr id="21" name="Content Placeholder 2">
            <a:extLst>
              <a:ext uri="{FF2B5EF4-FFF2-40B4-BE49-F238E27FC236}">
                <a16:creationId xmlns:a16="http://schemas.microsoft.com/office/drawing/2014/main" id="{8E0991CE-2FCB-459F-8117-D6947E0EA245}"/>
              </a:ext>
            </a:extLst>
          </p:cNvPr>
          <p:cNvSpPr>
            <a:spLocks noGrp="1"/>
          </p:cNvSpPr>
          <p:nvPr>
            <p:ph idx="1"/>
          </p:nvPr>
        </p:nvSpPr>
        <p:spPr>
          <a:xfrm>
            <a:off x="514503" y="1891970"/>
            <a:ext cx="10753047" cy="4830350"/>
          </a:xfrm>
        </p:spPr>
        <p:txBody>
          <a:bodyPr anchor="ctr">
            <a:normAutofit/>
          </a:bodyPr>
          <a:lstStyle/>
          <a:p>
            <a:r>
              <a:rPr lang="en-US" dirty="0"/>
              <a:t>2003 – Committee Minutes pros &amp; cons of State Plan</a:t>
            </a:r>
          </a:p>
          <a:p>
            <a:pPr marL="0" indent="0">
              <a:buNone/>
            </a:pPr>
            <a:r>
              <a:rPr lang="en-US" sz="1600" dirty="0">
                <a:hlinkClick r:id="rId3"/>
              </a:rPr>
              <a:t>http://kslegislature.org/li_2012/m/historical/committees/minutes/03_04/interim_joint/special/spCommerce0903042003.pdf</a:t>
            </a:r>
            <a:endParaRPr lang="en-US" sz="1600" dirty="0"/>
          </a:p>
          <a:p>
            <a:pPr marL="0" indent="0">
              <a:buNone/>
            </a:pPr>
            <a:endParaRPr lang="en-US" sz="2000" dirty="0"/>
          </a:p>
          <a:p>
            <a:r>
              <a:rPr lang="en-US" dirty="0"/>
              <a:t>2014 Kansas launched a study to examine possibility to create a State Plan.</a:t>
            </a:r>
            <a:br>
              <a:rPr lang="en-US" dirty="0"/>
            </a:br>
            <a:endParaRPr lang="en-US" dirty="0"/>
          </a:p>
          <a:p>
            <a:r>
              <a:rPr lang="en-US" dirty="0"/>
              <a:t>2015 – KS Secretary states plan is not budgeted for at this time and not feasible.</a:t>
            </a:r>
            <a:br>
              <a:rPr lang="en-US" dirty="0"/>
            </a:br>
            <a:endParaRPr lang="en-US" dirty="0"/>
          </a:p>
          <a:p>
            <a:r>
              <a:rPr lang="en-US" dirty="0"/>
              <a:t>2017 another attempt was made by a Senator – no status noted</a:t>
            </a:r>
          </a:p>
        </p:txBody>
      </p:sp>
      <p:pic>
        <p:nvPicPr>
          <p:cNvPr id="9" name="Picture 3">
            <a:extLst>
              <a:ext uri="{FF2B5EF4-FFF2-40B4-BE49-F238E27FC236}">
                <a16:creationId xmlns:a16="http://schemas.microsoft.com/office/drawing/2014/main" id="{3BAA2A0E-5DAC-4640-9577-FBF4E3D394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02400" y="6112720"/>
            <a:ext cx="1130300" cy="609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983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5D06867ED03A4E8476C9FFD2C14B95" ma:contentTypeVersion="11" ma:contentTypeDescription="Create a new document." ma:contentTypeScope="" ma:versionID="5b03c0f11fa3506ec7b190eb23ac3598">
  <xsd:schema xmlns:xsd="http://www.w3.org/2001/XMLSchema" xmlns:xs="http://www.w3.org/2001/XMLSchema" xmlns:p="http://schemas.microsoft.com/office/2006/metadata/properties" xmlns:ns2="721bc721-94fa-4c5e-9660-9e3f4c1c0631" targetNamespace="http://schemas.microsoft.com/office/2006/metadata/properties" ma:root="true" ma:fieldsID="10483a7503b4306e17df6fabfd6311a2" ns2:_="">
    <xsd:import namespace="721bc721-94fa-4c5e-9660-9e3f4c1c063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1bc721-94fa-4c5e-9660-9e3f4c1c06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4FE460-8552-4E07-AD25-3DC2F2FEC652}">
  <ds:schemaRefs>
    <ds:schemaRef ds:uri="http://schemas.microsoft.com/sharepoint/v3/contenttype/forms"/>
  </ds:schemaRefs>
</ds:datastoreItem>
</file>

<file path=customXml/itemProps2.xml><?xml version="1.0" encoding="utf-8"?>
<ds:datastoreItem xmlns:ds="http://schemas.openxmlformats.org/officeDocument/2006/customXml" ds:itemID="{24678839-C49B-4DFD-98AA-BECB282CBC6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9C824AD-7003-4F3F-8A19-F21640EB190F}"/>
</file>

<file path=docProps/app.xml><?xml version="1.0" encoding="utf-8"?>
<Properties xmlns="http://schemas.openxmlformats.org/officeDocument/2006/extended-properties" xmlns:vt="http://schemas.openxmlformats.org/officeDocument/2006/docPropsVTypes">
  <TotalTime>11</TotalTime>
  <Words>1569</Words>
  <Application>Microsoft Office PowerPoint</Application>
  <PresentationFormat>Widescreen</PresentationFormat>
  <Paragraphs>169</Paragraphs>
  <Slides>23</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OSHA </vt:lpstr>
      <vt:lpstr>OSHA Foundation </vt:lpstr>
      <vt:lpstr>Exempt Under OSHA Act </vt:lpstr>
      <vt:lpstr>Map of federal &amp; state plans</vt:lpstr>
      <vt:lpstr>Why A State Plan</vt:lpstr>
      <vt:lpstr>State Plans</vt:lpstr>
      <vt:lpstr>State Plans</vt:lpstr>
      <vt:lpstr>State Plans – How they Work </vt:lpstr>
      <vt:lpstr>Kansas – State Plan Consideration 2014</vt:lpstr>
      <vt:lpstr>State Plans – Pros/Cons</vt:lpstr>
      <vt:lpstr>OSHA Inspection – Types of Inspection</vt:lpstr>
      <vt:lpstr>OHSA Inspection Process</vt:lpstr>
      <vt:lpstr>Should OSHA Arrive On Site . . . </vt:lpstr>
      <vt:lpstr>Should OSHA Arrive On Site . . . </vt:lpstr>
      <vt:lpstr>General Duty Clause </vt:lpstr>
      <vt:lpstr>OSHA Assistance, Services, &amp; Programs</vt:lpstr>
      <vt:lpstr>Emphasis Programs </vt:lpstr>
      <vt:lpstr>Emphasis Program</vt:lpstr>
      <vt:lpstr>Calculating Dart Rate</vt:lpstr>
      <vt:lpstr>Calculating LWDII Rate</vt:lpstr>
      <vt:lpstr>Industry Trends as of 2021</vt:lpstr>
      <vt:lpstr>Summary</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dc:title>
  <dc:creator>Brenda Rice</dc:creator>
  <cp:lastModifiedBy>Meghan Shreve</cp:lastModifiedBy>
  <cp:revision>2</cp:revision>
  <dcterms:created xsi:type="dcterms:W3CDTF">2022-01-11T15:09:30Z</dcterms:created>
  <dcterms:modified xsi:type="dcterms:W3CDTF">2022-01-11T21:03:15Z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0x0101001E5D06867ED03A4E8476C9FFD2C14B95</vt:lpwstr>
  </property>
</Properties>
</file>