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  <p:sldMasterId id="2147483696" r:id="rId5"/>
    <p:sldMasterId id="2147483717" r:id="rId6"/>
  </p:sldMasterIdLst>
  <p:notesMasterIdLst>
    <p:notesMasterId r:id="rId22"/>
  </p:notesMasterIdLst>
  <p:sldIdLst>
    <p:sldId id="270" r:id="rId7"/>
    <p:sldId id="258" r:id="rId8"/>
    <p:sldId id="340" r:id="rId9"/>
    <p:sldId id="341" r:id="rId10"/>
    <p:sldId id="342" r:id="rId11"/>
    <p:sldId id="280" r:id="rId12"/>
    <p:sldId id="343" r:id="rId13"/>
    <p:sldId id="349" r:id="rId14"/>
    <p:sldId id="344" r:id="rId15"/>
    <p:sldId id="345" r:id="rId16"/>
    <p:sldId id="346" r:id="rId17"/>
    <p:sldId id="347" r:id="rId18"/>
    <p:sldId id="348" r:id="rId19"/>
    <p:sldId id="350" r:id="rId20"/>
    <p:sldId id="35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AE496B-F6DA-4DBC-A942-3109131CBCB3}" v="19" dt="2021-07-13T18:34:01.0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nda Rice" userId="721620ed-b885-4a0e-a601-fc63e36bd01c" providerId="ADAL" clId="{3454258D-FC15-4543-B741-11B1DA380D1F}"/>
    <pc:docChg chg="undo custSel addSld delSld modSld">
      <pc:chgData name="Brenda Rice" userId="721620ed-b885-4a0e-a601-fc63e36bd01c" providerId="ADAL" clId="{3454258D-FC15-4543-B741-11B1DA380D1F}" dt="2021-07-13T18:34:03.273" v="432" actId="47"/>
      <pc:docMkLst>
        <pc:docMk/>
      </pc:docMkLst>
      <pc:sldChg chg="addSp modSp">
        <pc:chgData name="Brenda Rice" userId="721620ed-b885-4a0e-a601-fc63e36bd01c" providerId="ADAL" clId="{3454258D-FC15-4543-B741-11B1DA380D1F}" dt="2021-07-13T18:15:44.939" v="406" actId="1076"/>
        <pc:sldMkLst>
          <pc:docMk/>
          <pc:sldMk cId="2632928416" sldId="258"/>
        </pc:sldMkLst>
        <pc:spChg chg="mod">
          <ac:chgData name="Brenda Rice" userId="721620ed-b885-4a0e-a601-fc63e36bd01c" providerId="ADAL" clId="{3454258D-FC15-4543-B741-11B1DA380D1F}" dt="2021-07-13T17:59:10.718" v="147" actId="2711"/>
          <ac:spMkLst>
            <pc:docMk/>
            <pc:sldMk cId="2632928416" sldId="258"/>
            <ac:spMk id="4" creationId="{2E40B411-A58C-4160-98E9-597D78EABD15}"/>
          </ac:spMkLst>
        </pc:spChg>
        <pc:spChg chg="mod">
          <ac:chgData name="Brenda Rice" userId="721620ed-b885-4a0e-a601-fc63e36bd01c" providerId="ADAL" clId="{3454258D-FC15-4543-B741-11B1DA380D1F}" dt="2021-07-13T17:51:45.599" v="34" actId="1076"/>
          <ac:spMkLst>
            <pc:docMk/>
            <pc:sldMk cId="2632928416" sldId="258"/>
            <ac:spMk id="9" creationId="{616DEEF3-CACB-4916-A9CD-379AA01C0FFB}"/>
          </ac:spMkLst>
        </pc:spChg>
        <pc:picChg chg="add mod">
          <ac:chgData name="Brenda Rice" userId="721620ed-b885-4a0e-a601-fc63e36bd01c" providerId="ADAL" clId="{3454258D-FC15-4543-B741-11B1DA380D1F}" dt="2021-07-13T18:15:44.939" v="406" actId="1076"/>
          <ac:picMkLst>
            <pc:docMk/>
            <pc:sldMk cId="2632928416" sldId="258"/>
            <ac:picMk id="6" creationId="{44BA5B46-B1B9-48D9-9E21-0B01934D3B2B}"/>
          </ac:picMkLst>
        </pc:picChg>
      </pc:sldChg>
      <pc:sldChg chg="addSp delSp modSp del">
        <pc:chgData name="Brenda Rice" userId="721620ed-b885-4a0e-a601-fc63e36bd01c" providerId="ADAL" clId="{3454258D-FC15-4543-B741-11B1DA380D1F}" dt="2021-07-13T18:33:59.090" v="431"/>
        <pc:sldMkLst>
          <pc:docMk/>
          <pc:sldMk cId="1700777868" sldId="280"/>
        </pc:sldMkLst>
        <pc:spChg chg="mod">
          <ac:chgData name="Brenda Rice" userId="721620ed-b885-4a0e-a601-fc63e36bd01c" providerId="ADAL" clId="{3454258D-FC15-4543-B741-11B1DA380D1F}" dt="2021-07-13T17:59:37.865" v="151"/>
          <ac:spMkLst>
            <pc:docMk/>
            <pc:sldMk cId="1700777868" sldId="280"/>
            <ac:spMk id="2" creationId="{00000000-0000-0000-0000-000000000000}"/>
          </ac:spMkLst>
        </pc:spChg>
        <pc:spChg chg="add del mod">
          <ac:chgData name="Brenda Rice" userId="721620ed-b885-4a0e-a601-fc63e36bd01c" providerId="ADAL" clId="{3454258D-FC15-4543-B741-11B1DA380D1F}" dt="2021-07-13T17:59:37.865" v="151"/>
          <ac:spMkLst>
            <pc:docMk/>
            <pc:sldMk cId="1700777868" sldId="280"/>
            <ac:spMk id="6" creationId="{71503B8F-3014-40E5-8C9B-5C617C5C39CE}"/>
          </ac:spMkLst>
        </pc:spChg>
        <pc:spChg chg="add del mod">
          <ac:chgData name="Brenda Rice" userId="721620ed-b885-4a0e-a601-fc63e36bd01c" providerId="ADAL" clId="{3454258D-FC15-4543-B741-11B1DA380D1F}" dt="2021-07-13T17:59:37.865" v="151"/>
          <ac:spMkLst>
            <pc:docMk/>
            <pc:sldMk cId="1700777868" sldId="280"/>
            <ac:spMk id="7" creationId="{4339C34E-3F10-49E3-BC89-032DE6C3BDE0}"/>
          </ac:spMkLst>
        </pc:spChg>
      </pc:sldChg>
      <pc:sldChg chg="addSp modSp">
        <pc:chgData name="Brenda Rice" userId="721620ed-b885-4a0e-a601-fc63e36bd01c" providerId="ADAL" clId="{3454258D-FC15-4543-B741-11B1DA380D1F}" dt="2021-07-13T18:15:59.496" v="407"/>
        <pc:sldMkLst>
          <pc:docMk/>
          <pc:sldMk cId="2077628485" sldId="340"/>
        </pc:sldMkLst>
        <pc:spChg chg="mod">
          <ac:chgData name="Brenda Rice" userId="721620ed-b885-4a0e-a601-fc63e36bd01c" providerId="ADAL" clId="{3454258D-FC15-4543-B741-11B1DA380D1F}" dt="2021-07-13T17:59:01.824" v="146" actId="2711"/>
          <ac:spMkLst>
            <pc:docMk/>
            <pc:sldMk cId="2077628485" sldId="340"/>
            <ac:spMk id="4" creationId="{2E40B411-A58C-4160-98E9-597D78EABD15}"/>
          </ac:spMkLst>
        </pc:spChg>
        <pc:spChg chg="mod">
          <ac:chgData name="Brenda Rice" userId="721620ed-b885-4a0e-a601-fc63e36bd01c" providerId="ADAL" clId="{3454258D-FC15-4543-B741-11B1DA380D1F}" dt="2021-07-13T17:53:25.113" v="64" actId="113"/>
          <ac:spMkLst>
            <pc:docMk/>
            <pc:sldMk cId="2077628485" sldId="340"/>
            <ac:spMk id="9" creationId="{616DEEF3-CACB-4916-A9CD-379AA01C0FFB}"/>
          </ac:spMkLst>
        </pc:spChg>
        <pc:picChg chg="add">
          <ac:chgData name="Brenda Rice" userId="721620ed-b885-4a0e-a601-fc63e36bd01c" providerId="ADAL" clId="{3454258D-FC15-4543-B741-11B1DA380D1F}" dt="2021-07-13T18:15:59.496" v="407"/>
          <ac:picMkLst>
            <pc:docMk/>
            <pc:sldMk cId="2077628485" sldId="340"/>
            <ac:picMk id="6" creationId="{D3340228-1A5B-4ACD-BC6A-24CD37FF3949}"/>
          </ac:picMkLst>
        </pc:picChg>
      </pc:sldChg>
      <pc:sldChg chg="addSp modSp">
        <pc:chgData name="Brenda Rice" userId="721620ed-b885-4a0e-a601-fc63e36bd01c" providerId="ADAL" clId="{3454258D-FC15-4543-B741-11B1DA380D1F}" dt="2021-07-13T18:16:06.384" v="408"/>
        <pc:sldMkLst>
          <pc:docMk/>
          <pc:sldMk cId="2973877957" sldId="341"/>
        </pc:sldMkLst>
        <pc:spChg chg="mod">
          <ac:chgData name="Brenda Rice" userId="721620ed-b885-4a0e-a601-fc63e36bd01c" providerId="ADAL" clId="{3454258D-FC15-4543-B741-11B1DA380D1F}" dt="2021-07-13T17:58:55.320" v="145" actId="2711"/>
          <ac:spMkLst>
            <pc:docMk/>
            <pc:sldMk cId="2973877957" sldId="341"/>
            <ac:spMk id="4" creationId="{2E40B411-A58C-4160-98E9-597D78EABD15}"/>
          </ac:spMkLst>
        </pc:spChg>
        <pc:spChg chg="mod">
          <ac:chgData name="Brenda Rice" userId="721620ed-b885-4a0e-a601-fc63e36bd01c" providerId="ADAL" clId="{3454258D-FC15-4543-B741-11B1DA380D1F}" dt="2021-07-13T17:55:05.488" v="89" actId="207"/>
          <ac:spMkLst>
            <pc:docMk/>
            <pc:sldMk cId="2973877957" sldId="341"/>
            <ac:spMk id="9" creationId="{616DEEF3-CACB-4916-A9CD-379AA01C0FFB}"/>
          </ac:spMkLst>
        </pc:spChg>
        <pc:picChg chg="add">
          <ac:chgData name="Brenda Rice" userId="721620ed-b885-4a0e-a601-fc63e36bd01c" providerId="ADAL" clId="{3454258D-FC15-4543-B741-11B1DA380D1F}" dt="2021-07-13T18:16:06.384" v="408"/>
          <ac:picMkLst>
            <pc:docMk/>
            <pc:sldMk cId="2973877957" sldId="341"/>
            <ac:picMk id="6" creationId="{8E549575-03E8-453A-A0A7-630CADC641D0}"/>
          </ac:picMkLst>
        </pc:picChg>
      </pc:sldChg>
      <pc:sldChg chg="addSp modSp">
        <pc:chgData name="Brenda Rice" userId="721620ed-b885-4a0e-a601-fc63e36bd01c" providerId="ADAL" clId="{3454258D-FC15-4543-B741-11B1DA380D1F}" dt="2021-07-13T18:16:10.126" v="409"/>
        <pc:sldMkLst>
          <pc:docMk/>
          <pc:sldMk cId="4017960775" sldId="342"/>
        </pc:sldMkLst>
        <pc:spChg chg="mod">
          <ac:chgData name="Brenda Rice" userId="721620ed-b885-4a0e-a601-fc63e36bd01c" providerId="ADAL" clId="{3454258D-FC15-4543-B741-11B1DA380D1F}" dt="2021-07-13T17:58:46.941" v="144" actId="2711"/>
          <ac:spMkLst>
            <pc:docMk/>
            <pc:sldMk cId="4017960775" sldId="342"/>
            <ac:spMk id="4" creationId="{2E40B411-A58C-4160-98E9-597D78EABD15}"/>
          </ac:spMkLst>
        </pc:spChg>
        <pc:spChg chg="mod">
          <ac:chgData name="Brenda Rice" userId="721620ed-b885-4a0e-a601-fc63e36bd01c" providerId="ADAL" clId="{3454258D-FC15-4543-B741-11B1DA380D1F}" dt="2021-07-13T17:57:13.676" v="119" actId="113"/>
          <ac:spMkLst>
            <pc:docMk/>
            <pc:sldMk cId="4017960775" sldId="342"/>
            <ac:spMk id="9" creationId="{616DEEF3-CACB-4916-A9CD-379AA01C0FFB}"/>
          </ac:spMkLst>
        </pc:spChg>
        <pc:picChg chg="add">
          <ac:chgData name="Brenda Rice" userId="721620ed-b885-4a0e-a601-fc63e36bd01c" providerId="ADAL" clId="{3454258D-FC15-4543-B741-11B1DA380D1F}" dt="2021-07-13T18:16:10.126" v="409"/>
          <ac:picMkLst>
            <pc:docMk/>
            <pc:sldMk cId="4017960775" sldId="342"/>
            <ac:picMk id="6" creationId="{DC0E8443-5C99-4B1B-B079-45D40482CE12}"/>
          </ac:picMkLst>
        </pc:picChg>
      </pc:sldChg>
      <pc:sldChg chg="addSp modSp">
        <pc:chgData name="Brenda Rice" userId="721620ed-b885-4a0e-a601-fc63e36bd01c" providerId="ADAL" clId="{3454258D-FC15-4543-B741-11B1DA380D1F}" dt="2021-07-13T18:16:15.225" v="410"/>
        <pc:sldMkLst>
          <pc:docMk/>
          <pc:sldMk cId="974919954" sldId="343"/>
        </pc:sldMkLst>
        <pc:spChg chg="mod">
          <ac:chgData name="Brenda Rice" userId="721620ed-b885-4a0e-a601-fc63e36bd01c" providerId="ADAL" clId="{3454258D-FC15-4543-B741-11B1DA380D1F}" dt="2021-07-13T18:02:06.663" v="183" actId="12"/>
          <ac:spMkLst>
            <pc:docMk/>
            <pc:sldMk cId="974919954" sldId="343"/>
            <ac:spMk id="4" creationId="{2E40B411-A58C-4160-98E9-597D78EABD15}"/>
          </ac:spMkLst>
        </pc:spChg>
        <pc:spChg chg="mod">
          <ac:chgData name="Brenda Rice" userId="721620ed-b885-4a0e-a601-fc63e36bd01c" providerId="ADAL" clId="{3454258D-FC15-4543-B741-11B1DA380D1F}" dt="2021-07-13T18:00:06.636" v="158" actId="1076"/>
          <ac:spMkLst>
            <pc:docMk/>
            <pc:sldMk cId="974919954" sldId="343"/>
            <ac:spMk id="9" creationId="{616DEEF3-CACB-4916-A9CD-379AA01C0FFB}"/>
          </ac:spMkLst>
        </pc:spChg>
        <pc:picChg chg="add">
          <ac:chgData name="Brenda Rice" userId="721620ed-b885-4a0e-a601-fc63e36bd01c" providerId="ADAL" clId="{3454258D-FC15-4543-B741-11B1DA380D1F}" dt="2021-07-13T18:16:15.225" v="410"/>
          <ac:picMkLst>
            <pc:docMk/>
            <pc:sldMk cId="974919954" sldId="343"/>
            <ac:picMk id="6" creationId="{227BA450-136A-4EF3-9AFE-DA98B4EFD705}"/>
          </ac:picMkLst>
        </pc:picChg>
      </pc:sldChg>
      <pc:sldChg chg="addSp modSp">
        <pc:chgData name="Brenda Rice" userId="721620ed-b885-4a0e-a601-fc63e36bd01c" providerId="ADAL" clId="{3454258D-FC15-4543-B741-11B1DA380D1F}" dt="2021-07-13T18:16:22.304" v="412"/>
        <pc:sldMkLst>
          <pc:docMk/>
          <pc:sldMk cId="940415830" sldId="344"/>
        </pc:sldMkLst>
        <pc:spChg chg="mod">
          <ac:chgData name="Brenda Rice" userId="721620ed-b885-4a0e-a601-fc63e36bd01c" providerId="ADAL" clId="{3454258D-FC15-4543-B741-11B1DA380D1F}" dt="2021-07-13T18:05:06.044" v="222" actId="12"/>
          <ac:spMkLst>
            <pc:docMk/>
            <pc:sldMk cId="940415830" sldId="344"/>
            <ac:spMk id="4" creationId="{2E40B411-A58C-4160-98E9-597D78EABD15}"/>
          </ac:spMkLst>
        </pc:spChg>
        <pc:spChg chg="mod">
          <ac:chgData name="Brenda Rice" userId="721620ed-b885-4a0e-a601-fc63e36bd01c" providerId="ADAL" clId="{3454258D-FC15-4543-B741-11B1DA380D1F}" dt="2021-07-13T18:03:55.770" v="208" actId="207"/>
          <ac:spMkLst>
            <pc:docMk/>
            <pc:sldMk cId="940415830" sldId="344"/>
            <ac:spMk id="9" creationId="{616DEEF3-CACB-4916-A9CD-379AA01C0FFB}"/>
          </ac:spMkLst>
        </pc:spChg>
        <pc:picChg chg="add">
          <ac:chgData name="Brenda Rice" userId="721620ed-b885-4a0e-a601-fc63e36bd01c" providerId="ADAL" clId="{3454258D-FC15-4543-B741-11B1DA380D1F}" dt="2021-07-13T18:16:22.304" v="412"/>
          <ac:picMkLst>
            <pc:docMk/>
            <pc:sldMk cId="940415830" sldId="344"/>
            <ac:picMk id="6" creationId="{5BE13F92-797C-4A05-AD5F-89ED76656AA0}"/>
          </ac:picMkLst>
        </pc:picChg>
      </pc:sldChg>
      <pc:sldChg chg="addSp modSp">
        <pc:chgData name="Brenda Rice" userId="721620ed-b885-4a0e-a601-fc63e36bd01c" providerId="ADAL" clId="{3454258D-FC15-4543-B741-11B1DA380D1F}" dt="2021-07-13T18:17:20.765" v="425" actId="14100"/>
        <pc:sldMkLst>
          <pc:docMk/>
          <pc:sldMk cId="2415180505" sldId="345"/>
        </pc:sldMkLst>
        <pc:picChg chg="mod">
          <ac:chgData name="Brenda Rice" userId="721620ed-b885-4a0e-a601-fc63e36bd01c" providerId="ADAL" clId="{3454258D-FC15-4543-B741-11B1DA380D1F}" dt="2021-07-13T18:05:12.524" v="223" actId="14100"/>
          <ac:picMkLst>
            <pc:docMk/>
            <pc:sldMk cId="2415180505" sldId="345"/>
            <ac:picMk id="5" creationId="{ECF99FA8-8910-4956-B286-3F8EC1EA5E32}"/>
          </ac:picMkLst>
        </pc:picChg>
        <pc:picChg chg="add mod">
          <ac:chgData name="Brenda Rice" userId="721620ed-b885-4a0e-a601-fc63e36bd01c" providerId="ADAL" clId="{3454258D-FC15-4543-B741-11B1DA380D1F}" dt="2021-07-13T18:17:20.765" v="425" actId="14100"/>
          <ac:picMkLst>
            <pc:docMk/>
            <pc:sldMk cId="2415180505" sldId="345"/>
            <ac:picMk id="6" creationId="{6E79A7FF-7A09-4405-81D1-1EC95FB99EA9}"/>
          </ac:picMkLst>
        </pc:picChg>
      </pc:sldChg>
      <pc:sldChg chg="addSp modSp">
        <pc:chgData name="Brenda Rice" userId="721620ed-b885-4a0e-a601-fc63e36bd01c" providerId="ADAL" clId="{3454258D-FC15-4543-B741-11B1DA380D1F}" dt="2021-07-13T18:17:15.966" v="424" actId="1076"/>
        <pc:sldMkLst>
          <pc:docMk/>
          <pc:sldMk cId="3548554981" sldId="346"/>
        </pc:sldMkLst>
        <pc:spChg chg="mod">
          <ac:chgData name="Brenda Rice" userId="721620ed-b885-4a0e-a601-fc63e36bd01c" providerId="ADAL" clId="{3454258D-FC15-4543-B741-11B1DA380D1F}" dt="2021-07-13T18:08:20.057" v="271" actId="12"/>
          <ac:spMkLst>
            <pc:docMk/>
            <pc:sldMk cId="3548554981" sldId="346"/>
            <ac:spMk id="4" creationId="{2E40B411-A58C-4160-98E9-597D78EABD15}"/>
          </ac:spMkLst>
        </pc:spChg>
        <pc:spChg chg="mod">
          <ac:chgData name="Brenda Rice" userId="721620ed-b885-4a0e-a601-fc63e36bd01c" providerId="ADAL" clId="{3454258D-FC15-4543-B741-11B1DA380D1F}" dt="2021-07-13T18:05:32.633" v="228" actId="1076"/>
          <ac:spMkLst>
            <pc:docMk/>
            <pc:sldMk cId="3548554981" sldId="346"/>
            <ac:spMk id="9" creationId="{616DEEF3-CACB-4916-A9CD-379AA01C0FFB}"/>
          </ac:spMkLst>
        </pc:spChg>
        <pc:picChg chg="add mod">
          <ac:chgData name="Brenda Rice" userId="721620ed-b885-4a0e-a601-fc63e36bd01c" providerId="ADAL" clId="{3454258D-FC15-4543-B741-11B1DA380D1F}" dt="2021-07-13T18:17:15.966" v="424" actId="1076"/>
          <ac:picMkLst>
            <pc:docMk/>
            <pc:sldMk cId="3548554981" sldId="346"/>
            <ac:picMk id="6" creationId="{1047EE50-2433-409D-87A5-61A10E491746}"/>
          </ac:picMkLst>
        </pc:picChg>
      </pc:sldChg>
      <pc:sldChg chg="addSp modSp">
        <pc:chgData name="Brenda Rice" userId="721620ed-b885-4a0e-a601-fc63e36bd01c" providerId="ADAL" clId="{3454258D-FC15-4543-B741-11B1DA380D1F}" dt="2021-07-13T18:16:37.863" v="416"/>
        <pc:sldMkLst>
          <pc:docMk/>
          <pc:sldMk cId="968710966" sldId="347"/>
        </pc:sldMkLst>
        <pc:spChg chg="mod">
          <ac:chgData name="Brenda Rice" userId="721620ed-b885-4a0e-a601-fc63e36bd01c" providerId="ADAL" clId="{3454258D-FC15-4543-B741-11B1DA380D1F}" dt="2021-07-13T18:08:42.340" v="293" actId="1076"/>
          <ac:spMkLst>
            <pc:docMk/>
            <pc:sldMk cId="968710966" sldId="347"/>
            <ac:spMk id="2" creationId="{943D4EA1-E501-4659-876E-26484306CD94}"/>
          </ac:spMkLst>
        </pc:spChg>
        <pc:spChg chg="mod">
          <ac:chgData name="Brenda Rice" userId="721620ed-b885-4a0e-a601-fc63e36bd01c" providerId="ADAL" clId="{3454258D-FC15-4543-B741-11B1DA380D1F}" dt="2021-07-13T18:10:58.069" v="364" actId="6549"/>
          <ac:spMkLst>
            <pc:docMk/>
            <pc:sldMk cId="968710966" sldId="347"/>
            <ac:spMk id="3" creationId="{B3BF0EA8-C496-4C47-A3FE-FF178836D8E2}"/>
          </ac:spMkLst>
        </pc:spChg>
        <pc:picChg chg="add">
          <ac:chgData name="Brenda Rice" userId="721620ed-b885-4a0e-a601-fc63e36bd01c" providerId="ADAL" clId="{3454258D-FC15-4543-B741-11B1DA380D1F}" dt="2021-07-13T18:16:37.863" v="416"/>
          <ac:picMkLst>
            <pc:docMk/>
            <pc:sldMk cId="968710966" sldId="347"/>
            <ac:picMk id="5" creationId="{78E279EF-2B14-444F-B1AA-1FC7867F5627}"/>
          </ac:picMkLst>
        </pc:picChg>
      </pc:sldChg>
      <pc:sldChg chg="modSp">
        <pc:chgData name="Brenda Rice" userId="721620ed-b885-4a0e-a601-fc63e36bd01c" providerId="ADAL" clId="{3454258D-FC15-4543-B741-11B1DA380D1F}" dt="2021-07-13T18:11:10.909" v="367" actId="113"/>
        <pc:sldMkLst>
          <pc:docMk/>
          <pc:sldMk cId="2013992787" sldId="348"/>
        </pc:sldMkLst>
        <pc:spChg chg="mod">
          <ac:chgData name="Brenda Rice" userId="721620ed-b885-4a0e-a601-fc63e36bd01c" providerId="ADAL" clId="{3454258D-FC15-4543-B741-11B1DA380D1F}" dt="2021-07-13T18:11:10.909" v="367" actId="113"/>
          <ac:spMkLst>
            <pc:docMk/>
            <pc:sldMk cId="2013992787" sldId="348"/>
            <ac:spMk id="2" creationId="{6A9A653D-0794-4858-962C-B1947460B1C2}"/>
          </ac:spMkLst>
        </pc:spChg>
        <pc:picChg chg="mod">
          <ac:chgData name="Brenda Rice" userId="721620ed-b885-4a0e-a601-fc63e36bd01c" providerId="ADAL" clId="{3454258D-FC15-4543-B741-11B1DA380D1F}" dt="2021-07-13T18:11:06.065" v="365" actId="14100"/>
          <ac:picMkLst>
            <pc:docMk/>
            <pc:sldMk cId="2013992787" sldId="348"/>
            <ac:picMk id="6" creationId="{B46DE18F-1A76-4D27-8A6C-007C3634E272}"/>
          </ac:picMkLst>
        </pc:picChg>
      </pc:sldChg>
      <pc:sldChg chg="addSp modSp">
        <pc:chgData name="Brenda Rice" userId="721620ed-b885-4a0e-a601-fc63e36bd01c" providerId="ADAL" clId="{3454258D-FC15-4543-B741-11B1DA380D1F}" dt="2021-07-13T18:16:18.697" v="411"/>
        <pc:sldMkLst>
          <pc:docMk/>
          <pc:sldMk cId="4189270159" sldId="349"/>
        </pc:sldMkLst>
        <pc:spChg chg="mod">
          <ac:chgData name="Brenda Rice" userId="721620ed-b885-4a0e-a601-fc63e36bd01c" providerId="ADAL" clId="{3454258D-FC15-4543-B741-11B1DA380D1F}" dt="2021-07-13T18:03:15.939" v="204" actId="255"/>
          <ac:spMkLst>
            <pc:docMk/>
            <pc:sldMk cId="4189270159" sldId="349"/>
            <ac:spMk id="4" creationId="{2E40B411-A58C-4160-98E9-597D78EABD15}"/>
          </ac:spMkLst>
        </pc:spChg>
        <pc:spChg chg="mod">
          <ac:chgData name="Brenda Rice" userId="721620ed-b885-4a0e-a601-fc63e36bd01c" providerId="ADAL" clId="{3454258D-FC15-4543-B741-11B1DA380D1F}" dt="2021-07-13T18:02:24.843" v="189" actId="1076"/>
          <ac:spMkLst>
            <pc:docMk/>
            <pc:sldMk cId="4189270159" sldId="349"/>
            <ac:spMk id="9" creationId="{616DEEF3-CACB-4916-A9CD-379AA01C0FFB}"/>
          </ac:spMkLst>
        </pc:spChg>
        <pc:picChg chg="add">
          <ac:chgData name="Brenda Rice" userId="721620ed-b885-4a0e-a601-fc63e36bd01c" providerId="ADAL" clId="{3454258D-FC15-4543-B741-11B1DA380D1F}" dt="2021-07-13T18:16:18.697" v="411"/>
          <ac:picMkLst>
            <pc:docMk/>
            <pc:sldMk cId="4189270159" sldId="349"/>
            <ac:picMk id="6" creationId="{F8ED002D-AD7A-40BF-98BA-BC41EC309444}"/>
          </ac:picMkLst>
        </pc:picChg>
      </pc:sldChg>
      <pc:sldChg chg="addSp modSp">
        <pc:chgData name="Brenda Rice" userId="721620ed-b885-4a0e-a601-fc63e36bd01c" providerId="ADAL" clId="{3454258D-FC15-4543-B741-11B1DA380D1F}" dt="2021-07-13T18:16:42.277" v="417"/>
        <pc:sldMkLst>
          <pc:docMk/>
          <pc:sldMk cId="1600359625" sldId="350"/>
        </pc:sldMkLst>
        <pc:spChg chg="mod">
          <ac:chgData name="Brenda Rice" userId="721620ed-b885-4a0e-a601-fc63e36bd01c" providerId="ADAL" clId="{3454258D-FC15-4543-B741-11B1DA380D1F}" dt="2021-07-13T18:13:19.551" v="370" actId="207"/>
          <ac:spMkLst>
            <pc:docMk/>
            <pc:sldMk cId="1600359625" sldId="350"/>
            <ac:spMk id="2" creationId="{4C3B2361-D362-4DFE-9C11-5D2986A117D2}"/>
          </ac:spMkLst>
        </pc:spChg>
        <pc:spChg chg="mod">
          <ac:chgData name="Brenda Rice" userId="721620ed-b885-4a0e-a601-fc63e36bd01c" providerId="ADAL" clId="{3454258D-FC15-4543-B741-11B1DA380D1F}" dt="2021-07-13T18:14:47.886" v="398" actId="27636"/>
          <ac:spMkLst>
            <pc:docMk/>
            <pc:sldMk cId="1600359625" sldId="350"/>
            <ac:spMk id="3" creationId="{6B345B33-5A50-4F2D-9DF8-A73611AF5C6F}"/>
          </ac:spMkLst>
        </pc:spChg>
        <pc:picChg chg="add">
          <ac:chgData name="Brenda Rice" userId="721620ed-b885-4a0e-a601-fc63e36bd01c" providerId="ADAL" clId="{3454258D-FC15-4543-B741-11B1DA380D1F}" dt="2021-07-13T18:16:42.277" v="417"/>
          <ac:picMkLst>
            <pc:docMk/>
            <pc:sldMk cId="1600359625" sldId="350"/>
            <ac:picMk id="5" creationId="{5EA176DB-218D-4949-AFA9-A12FC6F392DB}"/>
          </ac:picMkLst>
        </pc:picChg>
      </pc:sldChg>
      <pc:sldChg chg="addSp modSp">
        <pc:chgData name="Brenda Rice" userId="721620ed-b885-4a0e-a601-fc63e36bd01c" providerId="ADAL" clId="{3454258D-FC15-4543-B741-11B1DA380D1F}" dt="2021-07-13T18:17:03.108" v="423" actId="1076"/>
        <pc:sldMkLst>
          <pc:docMk/>
          <pc:sldMk cId="1004298926" sldId="351"/>
        </pc:sldMkLst>
        <pc:spChg chg="mod">
          <ac:chgData name="Brenda Rice" userId="721620ed-b885-4a0e-a601-fc63e36bd01c" providerId="ADAL" clId="{3454258D-FC15-4543-B741-11B1DA380D1F}" dt="2021-07-13T18:15:05.334" v="399" actId="1076"/>
          <ac:spMkLst>
            <pc:docMk/>
            <pc:sldMk cId="1004298926" sldId="351"/>
            <ac:spMk id="5" creationId="{8F9D7B4E-0B78-4A50-B08C-0C24D61B69E4}"/>
          </ac:spMkLst>
        </pc:spChg>
        <pc:spChg chg="mod">
          <ac:chgData name="Brenda Rice" userId="721620ed-b885-4a0e-a601-fc63e36bd01c" providerId="ADAL" clId="{3454258D-FC15-4543-B741-11B1DA380D1F}" dt="2021-07-13T18:16:56.306" v="422" actId="1076"/>
          <ac:spMkLst>
            <pc:docMk/>
            <pc:sldMk cId="1004298926" sldId="351"/>
            <ac:spMk id="7" creationId="{293B200B-A907-4CBA-9733-7A11332E4274}"/>
          </ac:spMkLst>
        </pc:spChg>
        <pc:picChg chg="add mod">
          <ac:chgData name="Brenda Rice" userId="721620ed-b885-4a0e-a601-fc63e36bd01c" providerId="ADAL" clId="{3454258D-FC15-4543-B741-11B1DA380D1F}" dt="2021-07-13T18:17:03.108" v="423" actId="1076"/>
          <ac:picMkLst>
            <pc:docMk/>
            <pc:sldMk cId="1004298926" sldId="351"/>
            <ac:picMk id="6" creationId="{C3DD319B-0778-4673-BA2D-87CD3FC6A7D5}"/>
          </ac:picMkLst>
        </pc:picChg>
      </pc:sldChg>
      <pc:sldChg chg="delSp new add del">
        <pc:chgData name="Brenda Rice" userId="721620ed-b885-4a0e-a601-fc63e36bd01c" providerId="ADAL" clId="{3454258D-FC15-4543-B741-11B1DA380D1F}" dt="2021-07-13T18:34:03.273" v="432" actId="47"/>
        <pc:sldMkLst>
          <pc:docMk/>
          <pc:sldMk cId="439954368" sldId="352"/>
        </pc:sldMkLst>
        <pc:spChg chg="del">
          <ac:chgData name="Brenda Rice" userId="721620ed-b885-4a0e-a601-fc63e36bd01c" providerId="ADAL" clId="{3454258D-FC15-4543-B741-11B1DA380D1F}" dt="2021-07-13T18:17:49.927" v="430" actId="478"/>
          <ac:spMkLst>
            <pc:docMk/>
            <pc:sldMk cId="439954368" sldId="352"/>
            <ac:spMk id="2" creationId="{930D06F8-5386-411D-8B96-A08D97BAC73A}"/>
          </ac:spMkLst>
        </pc:spChg>
        <pc:spChg chg="del">
          <ac:chgData name="Brenda Rice" userId="721620ed-b885-4a0e-a601-fc63e36bd01c" providerId="ADAL" clId="{3454258D-FC15-4543-B741-11B1DA380D1F}" dt="2021-07-13T18:17:48.533" v="429" actId="478"/>
          <ac:spMkLst>
            <pc:docMk/>
            <pc:sldMk cId="439954368" sldId="352"/>
            <ac:spMk id="3" creationId="{4A4C2B76-DBD5-4186-9732-C82645C0E52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EC8ED6-D6CC-4AFD-A34D-B1DAB46C05C3}" type="datetimeFigureOut">
              <a:rPr lang="en-US" smtClean="0"/>
              <a:t>7/13/2021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2C5A50-6A6D-4939-944D-1306E386A4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106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1800" y="692150"/>
            <a:ext cx="61468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5233B-4A85-4B7E-B9B6-E5943C2CF28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0892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1800" y="692150"/>
            <a:ext cx="6146800" cy="345757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BAEE4-7AEF-4C3A-9D3F-07C8902386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Confidential: Do not disseminate without written consent of Resource Partners</a:t>
            </a:r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993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1800" y="692150"/>
            <a:ext cx="6146800" cy="345757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BAEE4-7AEF-4C3A-9D3F-07C8902386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Confidential: Do not disseminate without written consent of Resource Partners</a:t>
            </a:r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1800" y="692150"/>
            <a:ext cx="6146800" cy="345757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BAEE4-7AEF-4C3A-9D3F-07C8902386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Confidential: Do not disseminate without written consent of Resource Partners</a:t>
            </a:r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816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1800" y="692150"/>
            <a:ext cx="6146800" cy="345757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BAEE4-7AEF-4C3A-9D3F-07C8902386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Confidential: Do not disseminate without written consent of Resource Partners</a:t>
            </a:r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481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1800" y="692150"/>
            <a:ext cx="6146800" cy="345757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BAEE4-7AEF-4C3A-9D3F-07C8902386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Confidential: Do not disseminate without written consent of Resource Partners</a:t>
            </a:r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124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267E2D-BEBF-467D-AF74-C47952E14D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384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1800" y="692150"/>
            <a:ext cx="6146800" cy="345757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BAEE4-7AEF-4C3A-9D3F-07C8902386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Confidential: Do not disseminate without written consent of Resource Partners</a:t>
            </a:r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7194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1800" y="692150"/>
            <a:ext cx="6146800" cy="345757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BAEE4-7AEF-4C3A-9D3F-07C8902386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Confidential: Do not disseminate without written consent of Resource Partners</a:t>
            </a:r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6623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1800" y="692150"/>
            <a:ext cx="6146800" cy="345757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BAEE4-7AEF-4C3A-9D3F-07C8902386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Confidential: Do not disseminate without written consent of Resource Partners</a:t>
            </a:r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451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91F8FD8-80C1-498E-B79D-69BBB0852729}"/>
              </a:ext>
            </a:extLst>
          </p:cNvPr>
          <p:cNvSpPr/>
          <p:nvPr/>
        </p:nvSpPr>
        <p:spPr>
          <a:xfrm>
            <a:off x="28" y="0"/>
            <a:ext cx="12191973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reeform: Shape 56">
            <a:extLst>
              <a:ext uri="{FF2B5EF4-FFF2-40B4-BE49-F238E27FC236}">
                <a16:creationId xmlns:a16="http://schemas.microsoft.com/office/drawing/2014/main" id="{E3FFA6E8-8962-414A-A1CE-F46780D7E9C3}"/>
              </a:ext>
            </a:extLst>
          </p:cNvPr>
          <p:cNvSpPr/>
          <p:nvPr/>
        </p:nvSpPr>
        <p:spPr bwMode="auto">
          <a:xfrm rot="10800000">
            <a:off x="1" y="-3"/>
            <a:ext cx="12288571" cy="3445567"/>
          </a:xfrm>
          <a:custGeom>
            <a:avLst/>
            <a:gdLst>
              <a:gd name="connsiteX0" fmla="*/ 12192000 w 12192000"/>
              <a:gd name="connsiteY0" fmla="*/ 0 h 4789231"/>
              <a:gd name="connsiteX1" fmla="*/ 12192000 w 12192000"/>
              <a:gd name="connsiteY1" fmla="*/ 4789231 h 4789231"/>
              <a:gd name="connsiteX2" fmla="*/ 0 w 12192000"/>
              <a:gd name="connsiteY2" fmla="*/ 4789231 h 4789231"/>
              <a:gd name="connsiteX3" fmla="*/ 0 w 12192000"/>
              <a:gd name="connsiteY3" fmla="*/ 2489769 h 4789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789231">
                <a:moveTo>
                  <a:pt x="12192000" y="0"/>
                </a:moveTo>
                <a:lnTo>
                  <a:pt x="12192000" y="4789231"/>
                </a:lnTo>
                <a:lnTo>
                  <a:pt x="0" y="4789231"/>
                </a:lnTo>
                <a:lnTo>
                  <a:pt x="0" y="2489769"/>
                </a:lnTo>
                <a:close/>
              </a:path>
            </a:pathLst>
          </a:custGeom>
          <a:solidFill>
            <a:schemeClr val="accent1">
              <a:lumMod val="50000"/>
              <a:alpha val="68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 dirty="0">
              <a:ln>
                <a:noFill/>
              </a:ln>
              <a:solidFill>
                <a:srgbClr val="002C5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ight Triangle 11">
            <a:extLst>
              <a:ext uri="{FF2B5EF4-FFF2-40B4-BE49-F238E27FC236}">
                <a16:creationId xmlns:a16="http://schemas.microsoft.com/office/drawing/2014/main" id="{D9B0F63A-432F-4483-8389-D9B59ED80459}"/>
              </a:ext>
            </a:extLst>
          </p:cNvPr>
          <p:cNvSpPr/>
          <p:nvPr/>
        </p:nvSpPr>
        <p:spPr>
          <a:xfrm rot="8143363">
            <a:off x="-592793" y="-2569277"/>
            <a:ext cx="12116353" cy="7760646"/>
          </a:xfrm>
          <a:custGeom>
            <a:avLst/>
            <a:gdLst>
              <a:gd name="connsiteX0" fmla="*/ 0 w 13243991"/>
              <a:gd name="connsiteY0" fmla="*/ 8666892 h 8666892"/>
              <a:gd name="connsiteX1" fmla="*/ 0 w 13243991"/>
              <a:gd name="connsiteY1" fmla="*/ 0 h 8666892"/>
              <a:gd name="connsiteX2" fmla="*/ 13243991 w 13243991"/>
              <a:gd name="connsiteY2" fmla="*/ 8666892 h 8666892"/>
              <a:gd name="connsiteX3" fmla="*/ 0 w 13243991"/>
              <a:gd name="connsiteY3" fmla="*/ 8666892 h 8666892"/>
              <a:gd name="connsiteX0" fmla="*/ 1372452 w 14616443"/>
              <a:gd name="connsiteY0" fmla="*/ 8666892 h 8666892"/>
              <a:gd name="connsiteX1" fmla="*/ 0 w 14616443"/>
              <a:gd name="connsiteY1" fmla="*/ 4884567 h 8666892"/>
              <a:gd name="connsiteX2" fmla="*/ 1372452 w 14616443"/>
              <a:gd name="connsiteY2" fmla="*/ 0 h 8666892"/>
              <a:gd name="connsiteX3" fmla="*/ 14616443 w 14616443"/>
              <a:gd name="connsiteY3" fmla="*/ 8666892 h 8666892"/>
              <a:gd name="connsiteX4" fmla="*/ 1372452 w 14616443"/>
              <a:gd name="connsiteY4" fmla="*/ 8666892 h 8666892"/>
              <a:gd name="connsiteX0" fmla="*/ 1372452 w 14616443"/>
              <a:gd name="connsiteY0" fmla="*/ 8666892 h 8666892"/>
              <a:gd name="connsiteX1" fmla="*/ 0 w 14616443"/>
              <a:gd name="connsiteY1" fmla="*/ 4884567 h 8666892"/>
              <a:gd name="connsiteX2" fmla="*/ 1372452 w 14616443"/>
              <a:gd name="connsiteY2" fmla="*/ 0 h 8666892"/>
              <a:gd name="connsiteX3" fmla="*/ 14616443 w 14616443"/>
              <a:gd name="connsiteY3" fmla="*/ 8666892 h 8666892"/>
              <a:gd name="connsiteX4" fmla="*/ 1372452 w 14616443"/>
              <a:gd name="connsiteY4" fmla="*/ 8666892 h 8666892"/>
              <a:gd name="connsiteX0" fmla="*/ 1372452 w 14616443"/>
              <a:gd name="connsiteY0" fmla="*/ 7629678 h 7629678"/>
              <a:gd name="connsiteX1" fmla="*/ 0 w 14616443"/>
              <a:gd name="connsiteY1" fmla="*/ 3847353 h 7629678"/>
              <a:gd name="connsiteX2" fmla="*/ 2955923 w 14616443"/>
              <a:gd name="connsiteY2" fmla="*/ 0 h 7629678"/>
              <a:gd name="connsiteX3" fmla="*/ 14616443 w 14616443"/>
              <a:gd name="connsiteY3" fmla="*/ 7629678 h 7629678"/>
              <a:gd name="connsiteX4" fmla="*/ 1372452 w 14616443"/>
              <a:gd name="connsiteY4" fmla="*/ 7629678 h 7629678"/>
              <a:gd name="connsiteX0" fmla="*/ 152 w 13244143"/>
              <a:gd name="connsiteY0" fmla="*/ 7629678 h 7629678"/>
              <a:gd name="connsiteX1" fmla="*/ 359940 w 13244143"/>
              <a:gd name="connsiteY1" fmla="*/ 1218453 h 7629678"/>
              <a:gd name="connsiteX2" fmla="*/ 1583623 w 13244143"/>
              <a:gd name="connsiteY2" fmla="*/ 0 h 7629678"/>
              <a:gd name="connsiteX3" fmla="*/ 13244143 w 13244143"/>
              <a:gd name="connsiteY3" fmla="*/ 7629678 h 7629678"/>
              <a:gd name="connsiteX4" fmla="*/ 152 w 13244143"/>
              <a:gd name="connsiteY4" fmla="*/ 7629678 h 7629678"/>
              <a:gd name="connsiteX0" fmla="*/ 152 w 13244143"/>
              <a:gd name="connsiteY0" fmla="*/ 7680083 h 7680083"/>
              <a:gd name="connsiteX1" fmla="*/ 359940 w 13244143"/>
              <a:gd name="connsiteY1" fmla="*/ 1268858 h 7680083"/>
              <a:gd name="connsiteX2" fmla="*/ 1511139 w 13244143"/>
              <a:gd name="connsiteY2" fmla="*/ 0 h 7680083"/>
              <a:gd name="connsiteX3" fmla="*/ 13244143 w 13244143"/>
              <a:gd name="connsiteY3" fmla="*/ 7680083 h 7680083"/>
              <a:gd name="connsiteX4" fmla="*/ 152 w 13244143"/>
              <a:gd name="connsiteY4" fmla="*/ 7680083 h 7680083"/>
              <a:gd name="connsiteX0" fmla="*/ 152 w 13244143"/>
              <a:gd name="connsiteY0" fmla="*/ 7680083 h 7830274"/>
              <a:gd name="connsiteX1" fmla="*/ 359940 w 13244143"/>
              <a:gd name="connsiteY1" fmla="*/ 1268858 h 7830274"/>
              <a:gd name="connsiteX2" fmla="*/ 1511139 w 13244143"/>
              <a:gd name="connsiteY2" fmla="*/ 0 h 7830274"/>
              <a:gd name="connsiteX3" fmla="*/ 13244143 w 13244143"/>
              <a:gd name="connsiteY3" fmla="*/ 7680083 h 7830274"/>
              <a:gd name="connsiteX4" fmla="*/ 6652409 w 13244143"/>
              <a:gd name="connsiteY4" fmla="*/ 7830268 h 7830274"/>
              <a:gd name="connsiteX5" fmla="*/ 152 w 13244143"/>
              <a:gd name="connsiteY5" fmla="*/ 7680083 h 7830274"/>
              <a:gd name="connsiteX0" fmla="*/ 152 w 13244143"/>
              <a:gd name="connsiteY0" fmla="*/ 7680083 h 8911309"/>
              <a:gd name="connsiteX1" fmla="*/ 359940 w 13244143"/>
              <a:gd name="connsiteY1" fmla="*/ 1268858 h 8911309"/>
              <a:gd name="connsiteX2" fmla="*/ 1511139 w 13244143"/>
              <a:gd name="connsiteY2" fmla="*/ 0 h 8911309"/>
              <a:gd name="connsiteX3" fmla="*/ 13244143 w 13244143"/>
              <a:gd name="connsiteY3" fmla="*/ 7680083 h 8911309"/>
              <a:gd name="connsiteX4" fmla="*/ 6388919 w 13244143"/>
              <a:gd name="connsiteY4" fmla="*/ 8911309 h 8911309"/>
              <a:gd name="connsiteX5" fmla="*/ 152 w 13244143"/>
              <a:gd name="connsiteY5" fmla="*/ 7680083 h 8911309"/>
              <a:gd name="connsiteX0" fmla="*/ 152 w 9352883"/>
              <a:gd name="connsiteY0" fmla="*/ 7680083 h 8911309"/>
              <a:gd name="connsiteX1" fmla="*/ 359940 w 9352883"/>
              <a:gd name="connsiteY1" fmla="*/ 1268858 h 8911309"/>
              <a:gd name="connsiteX2" fmla="*/ 1511139 w 9352883"/>
              <a:gd name="connsiteY2" fmla="*/ 0 h 8911309"/>
              <a:gd name="connsiteX3" fmla="*/ 9352883 w 9352883"/>
              <a:gd name="connsiteY3" fmla="*/ 5142649 h 8911309"/>
              <a:gd name="connsiteX4" fmla="*/ 6388919 w 9352883"/>
              <a:gd name="connsiteY4" fmla="*/ 8911309 h 8911309"/>
              <a:gd name="connsiteX5" fmla="*/ 152 w 9352883"/>
              <a:gd name="connsiteY5" fmla="*/ 7680083 h 8911309"/>
              <a:gd name="connsiteX0" fmla="*/ 152 w 9354450"/>
              <a:gd name="connsiteY0" fmla="*/ 7680083 h 8911309"/>
              <a:gd name="connsiteX1" fmla="*/ 359940 w 9354450"/>
              <a:gd name="connsiteY1" fmla="*/ 1268858 h 8911309"/>
              <a:gd name="connsiteX2" fmla="*/ 1511139 w 9354450"/>
              <a:gd name="connsiteY2" fmla="*/ 0 h 8911309"/>
              <a:gd name="connsiteX3" fmla="*/ 9352883 w 9354450"/>
              <a:gd name="connsiteY3" fmla="*/ 5142649 h 8911309"/>
              <a:gd name="connsiteX4" fmla="*/ 6388919 w 9354450"/>
              <a:gd name="connsiteY4" fmla="*/ 8911309 h 8911309"/>
              <a:gd name="connsiteX5" fmla="*/ 152 w 9354450"/>
              <a:gd name="connsiteY5" fmla="*/ 7680083 h 8911309"/>
              <a:gd name="connsiteX0" fmla="*/ 152 w 9355393"/>
              <a:gd name="connsiteY0" fmla="*/ 7680083 h 7680083"/>
              <a:gd name="connsiteX1" fmla="*/ 359940 w 9355393"/>
              <a:gd name="connsiteY1" fmla="*/ 1268858 h 7680083"/>
              <a:gd name="connsiteX2" fmla="*/ 1511139 w 9355393"/>
              <a:gd name="connsiteY2" fmla="*/ 0 h 7680083"/>
              <a:gd name="connsiteX3" fmla="*/ 9352883 w 9355393"/>
              <a:gd name="connsiteY3" fmla="*/ 5142649 h 7680083"/>
              <a:gd name="connsiteX4" fmla="*/ 6717643 w 9355393"/>
              <a:gd name="connsiteY4" fmla="*/ 7305984 h 7680083"/>
              <a:gd name="connsiteX5" fmla="*/ 152 w 9355393"/>
              <a:gd name="connsiteY5" fmla="*/ 7680083 h 7680083"/>
              <a:gd name="connsiteX0" fmla="*/ 152 w 9357304"/>
              <a:gd name="connsiteY0" fmla="*/ 7680083 h 7680083"/>
              <a:gd name="connsiteX1" fmla="*/ 359940 w 9357304"/>
              <a:gd name="connsiteY1" fmla="*/ 1268858 h 7680083"/>
              <a:gd name="connsiteX2" fmla="*/ 1511139 w 9357304"/>
              <a:gd name="connsiteY2" fmla="*/ 0 h 7680083"/>
              <a:gd name="connsiteX3" fmla="*/ 9352883 w 9357304"/>
              <a:gd name="connsiteY3" fmla="*/ 5142649 h 7680083"/>
              <a:gd name="connsiteX4" fmla="*/ 6968600 w 9357304"/>
              <a:gd name="connsiteY4" fmla="*/ 7672320 h 7680083"/>
              <a:gd name="connsiteX5" fmla="*/ 152 w 9357304"/>
              <a:gd name="connsiteY5" fmla="*/ 7680083 h 7680083"/>
              <a:gd name="connsiteX0" fmla="*/ 152 w 9353986"/>
              <a:gd name="connsiteY0" fmla="*/ 7680083 h 7680083"/>
              <a:gd name="connsiteX1" fmla="*/ 359940 w 9353986"/>
              <a:gd name="connsiteY1" fmla="*/ 1268858 h 7680083"/>
              <a:gd name="connsiteX2" fmla="*/ 1511139 w 9353986"/>
              <a:gd name="connsiteY2" fmla="*/ 0 h 7680083"/>
              <a:gd name="connsiteX3" fmla="*/ 9352883 w 9353986"/>
              <a:gd name="connsiteY3" fmla="*/ 5142649 h 7680083"/>
              <a:gd name="connsiteX4" fmla="*/ 6968600 w 9353986"/>
              <a:gd name="connsiteY4" fmla="*/ 7672320 h 7680083"/>
              <a:gd name="connsiteX5" fmla="*/ 152 w 9353986"/>
              <a:gd name="connsiteY5" fmla="*/ 7680083 h 7680083"/>
              <a:gd name="connsiteX0" fmla="*/ 2778780 w 8994046"/>
              <a:gd name="connsiteY0" fmla="*/ 5064237 h 7672320"/>
              <a:gd name="connsiteX1" fmla="*/ 0 w 8994046"/>
              <a:gd name="connsiteY1" fmla="*/ 1268858 h 7672320"/>
              <a:gd name="connsiteX2" fmla="*/ 1151199 w 8994046"/>
              <a:gd name="connsiteY2" fmla="*/ 0 h 7672320"/>
              <a:gd name="connsiteX3" fmla="*/ 8992943 w 8994046"/>
              <a:gd name="connsiteY3" fmla="*/ 5142649 h 7672320"/>
              <a:gd name="connsiteX4" fmla="*/ 6608660 w 8994046"/>
              <a:gd name="connsiteY4" fmla="*/ 7672320 h 7672320"/>
              <a:gd name="connsiteX5" fmla="*/ 2778780 w 8994046"/>
              <a:gd name="connsiteY5" fmla="*/ 5064237 h 7672320"/>
              <a:gd name="connsiteX0" fmla="*/ 2778780 w 8994046"/>
              <a:gd name="connsiteY0" fmla="*/ 5064237 h 7672320"/>
              <a:gd name="connsiteX1" fmla="*/ 0 w 8994046"/>
              <a:gd name="connsiteY1" fmla="*/ 1268858 h 7672320"/>
              <a:gd name="connsiteX2" fmla="*/ 1151199 w 8994046"/>
              <a:gd name="connsiteY2" fmla="*/ 0 h 7672320"/>
              <a:gd name="connsiteX3" fmla="*/ 8992943 w 8994046"/>
              <a:gd name="connsiteY3" fmla="*/ 5142649 h 7672320"/>
              <a:gd name="connsiteX4" fmla="*/ 6608660 w 8994046"/>
              <a:gd name="connsiteY4" fmla="*/ 7672320 h 7672320"/>
              <a:gd name="connsiteX5" fmla="*/ 2778780 w 8994046"/>
              <a:gd name="connsiteY5" fmla="*/ 5064237 h 7672320"/>
              <a:gd name="connsiteX0" fmla="*/ 3316601 w 8994046"/>
              <a:gd name="connsiteY0" fmla="*/ 4575046 h 7672320"/>
              <a:gd name="connsiteX1" fmla="*/ 0 w 8994046"/>
              <a:gd name="connsiteY1" fmla="*/ 1268858 h 7672320"/>
              <a:gd name="connsiteX2" fmla="*/ 1151199 w 8994046"/>
              <a:gd name="connsiteY2" fmla="*/ 0 h 7672320"/>
              <a:gd name="connsiteX3" fmla="*/ 8992943 w 8994046"/>
              <a:gd name="connsiteY3" fmla="*/ 5142649 h 7672320"/>
              <a:gd name="connsiteX4" fmla="*/ 6608660 w 8994046"/>
              <a:gd name="connsiteY4" fmla="*/ 7672320 h 7672320"/>
              <a:gd name="connsiteX5" fmla="*/ 3316601 w 8994046"/>
              <a:gd name="connsiteY5" fmla="*/ 4575046 h 7672320"/>
              <a:gd name="connsiteX0" fmla="*/ 3316601 w 8994046"/>
              <a:gd name="connsiteY0" fmla="*/ 4575046 h 7672320"/>
              <a:gd name="connsiteX1" fmla="*/ 0 w 8994046"/>
              <a:gd name="connsiteY1" fmla="*/ 1268858 h 7672320"/>
              <a:gd name="connsiteX2" fmla="*/ 1151199 w 8994046"/>
              <a:gd name="connsiteY2" fmla="*/ 0 h 7672320"/>
              <a:gd name="connsiteX3" fmla="*/ 8992943 w 8994046"/>
              <a:gd name="connsiteY3" fmla="*/ 5142649 h 7672320"/>
              <a:gd name="connsiteX4" fmla="*/ 6608660 w 8994046"/>
              <a:gd name="connsiteY4" fmla="*/ 7672320 h 7672320"/>
              <a:gd name="connsiteX5" fmla="*/ 3316601 w 8994046"/>
              <a:gd name="connsiteY5" fmla="*/ 4575046 h 7672320"/>
              <a:gd name="connsiteX0" fmla="*/ 3316601 w 8992943"/>
              <a:gd name="connsiteY0" fmla="*/ 4575046 h 7672320"/>
              <a:gd name="connsiteX1" fmla="*/ 0 w 8992943"/>
              <a:gd name="connsiteY1" fmla="*/ 1268858 h 7672320"/>
              <a:gd name="connsiteX2" fmla="*/ 1151199 w 8992943"/>
              <a:gd name="connsiteY2" fmla="*/ 0 h 7672320"/>
              <a:gd name="connsiteX3" fmla="*/ 8992943 w 8992943"/>
              <a:gd name="connsiteY3" fmla="*/ 5142649 h 7672320"/>
              <a:gd name="connsiteX4" fmla="*/ 6608660 w 8992943"/>
              <a:gd name="connsiteY4" fmla="*/ 7672320 h 7672320"/>
              <a:gd name="connsiteX5" fmla="*/ 3316601 w 8992943"/>
              <a:gd name="connsiteY5" fmla="*/ 4575046 h 7672320"/>
              <a:gd name="connsiteX0" fmla="*/ 3316601 w 8992943"/>
              <a:gd name="connsiteY0" fmla="*/ 4575046 h 7672320"/>
              <a:gd name="connsiteX1" fmla="*/ 0 w 8992943"/>
              <a:gd name="connsiteY1" fmla="*/ 1268858 h 7672320"/>
              <a:gd name="connsiteX2" fmla="*/ 1151199 w 8992943"/>
              <a:gd name="connsiteY2" fmla="*/ 0 h 7672320"/>
              <a:gd name="connsiteX3" fmla="*/ 8992943 w 8992943"/>
              <a:gd name="connsiteY3" fmla="*/ 5142649 h 7672320"/>
              <a:gd name="connsiteX4" fmla="*/ 6608660 w 8992943"/>
              <a:gd name="connsiteY4" fmla="*/ 7672320 h 7672320"/>
              <a:gd name="connsiteX5" fmla="*/ 3316601 w 8992943"/>
              <a:gd name="connsiteY5" fmla="*/ 4575046 h 7672320"/>
              <a:gd name="connsiteX0" fmla="*/ 3316601 w 8992943"/>
              <a:gd name="connsiteY0" fmla="*/ 4575046 h 7672320"/>
              <a:gd name="connsiteX1" fmla="*/ 0 w 8992943"/>
              <a:gd name="connsiteY1" fmla="*/ 1268858 h 7672320"/>
              <a:gd name="connsiteX2" fmla="*/ 1151199 w 8992943"/>
              <a:gd name="connsiteY2" fmla="*/ 0 h 7672320"/>
              <a:gd name="connsiteX3" fmla="*/ 8992943 w 8992943"/>
              <a:gd name="connsiteY3" fmla="*/ 5142649 h 7672320"/>
              <a:gd name="connsiteX4" fmla="*/ 6608660 w 8992943"/>
              <a:gd name="connsiteY4" fmla="*/ 7672320 h 7672320"/>
              <a:gd name="connsiteX5" fmla="*/ 3316601 w 8992943"/>
              <a:gd name="connsiteY5" fmla="*/ 4575046 h 7672320"/>
              <a:gd name="connsiteX0" fmla="*/ 3316601 w 8992943"/>
              <a:gd name="connsiteY0" fmla="*/ 4575046 h 7464031"/>
              <a:gd name="connsiteX1" fmla="*/ 0 w 8992943"/>
              <a:gd name="connsiteY1" fmla="*/ 1268858 h 7464031"/>
              <a:gd name="connsiteX2" fmla="*/ 1151199 w 8992943"/>
              <a:gd name="connsiteY2" fmla="*/ 0 h 7464031"/>
              <a:gd name="connsiteX3" fmla="*/ 8992943 w 8992943"/>
              <a:gd name="connsiteY3" fmla="*/ 5142649 h 7464031"/>
              <a:gd name="connsiteX4" fmla="*/ 6374257 w 8992943"/>
              <a:gd name="connsiteY4" fmla="*/ 7464031 h 7464031"/>
              <a:gd name="connsiteX5" fmla="*/ 3316601 w 8992943"/>
              <a:gd name="connsiteY5" fmla="*/ 4575046 h 7464031"/>
              <a:gd name="connsiteX0" fmla="*/ 3316601 w 8992943"/>
              <a:gd name="connsiteY0" fmla="*/ 4575046 h 7642370"/>
              <a:gd name="connsiteX1" fmla="*/ 0 w 8992943"/>
              <a:gd name="connsiteY1" fmla="*/ 1268858 h 7642370"/>
              <a:gd name="connsiteX2" fmla="*/ 1151199 w 8992943"/>
              <a:gd name="connsiteY2" fmla="*/ 0 h 7642370"/>
              <a:gd name="connsiteX3" fmla="*/ 8992943 w 8992943"/>
              <a:gd name="connsiteY3" fmla="*/ 5142649 h 7642370"/>
              <a:gd name="connsiteX4" fmla="*/ 6541924 w 8992943"/>
              <a:gd name="connsiteY4" fmla="*/ 7642370 h 7642370"/>
              <a:gd name="connsiteX5" fmla="*/ 3316601 w 8992943"/>
              <a:gd name="connsiteY5" fmla="*/ 4575046 h 7642370"/>
              <a:gd name="connsiteX0" fmla="*/ 3316601 w 8992943"/>
              <a:gd name="connsiteY0" fmla="*/ 4575046 h 7722166"/>
              <a:gd name="connsiteX1" fmla="*/ 0 w 8992943"/>
              <a:gd name="connsiteY1" fmla="*/ 1268858 h 7722166"/>
              <a:gd name="connsiteX2" fmla="*/ 1151199 w 8992943"/>
              <a:gd name="connsiteY2" fmla="*/ 0 h 7722166"/>
              <a:gd name="connsiteX3" fmla="*/ 8992943 w 8992943"/>
              <a:gd name="connsiteY3" fmla="*/ 5142649 h 7722166"/>
              <a:gd name="connsiteX4" fmla="*/ 6623759 w 8992943"/>
              <a:gd name="connsiteY4" fmla="*/ 7722166 h 7722166"/>
              <a:gd name="connsiteX5" fmla="*/ 3316601 w 8992943"/>
              <a:gd name="connsiteY5" fmla="*/ 4575046 h 7722166"/>
              <a:gd name="connsiteX0" fmla="*/ 3316601 w 9081088"/>
              <a:gd name="connsiteY0" fmla="*/ 4575046 h 7722166"/>
              <a:gd name="connsiteX1" fmla="*/ 0 w 9081088"/>
              <a:gd name="connsiteY1" fmla="*/ 1268858 h 7722166"/>
              <a:gd name="connsiteX2" fmla="*/ 1151199 w 9081088"/>
              <a:gd name="connsiteY2" fmla="*/ 0 h 7722166"/>
              <a:gd name="connsiteX3" fmla="*/ 9081088 w 9081088"/>
              <a:gd name="connsiteY3" fmla="*/ 5188687 h 7722166"/>
              <a:gd name="connsiteX4" fmla="*/ 6623759 w 9081088"/>
              <a:gd name="connsiteY4" fmla="*/ 7722166 h 7722166"/>
              <a:gd name="connsiteX5" fmla="*/ 3316601 w 9081088"/>
              <a:gd name="connsiteY5" fmla="*/ 4575046 h 7722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1088" h="7722166">
                <a:moveTo>
                  <a:pt x="3316601" y="4575046"/>
                </a:moveTo>
                <a:cubicBezTo>
                  <a:pt x="2166468" y="3463282"/>
                  <a:pt x="870849" y="2209658"/>
                  <a:pt x="0" y="1268858"/>
                </a:cubicBezTo>
                <a:lnTo>
                  <a:pt x="1151199" y="0"/>
                </a:lnTo>
                <a:lnTo>
                  <a:pt x="9081088" y="5188687"/>
                </a:lnTo>
                <a:lnTo>
                  <a:pt x="6623759" y="7722166"/>
                </a:lnTo>
                <a:lnTo>
                  <a:pt x="3316601" y="4575046"/>
                </a:lnTo>
                <a:close/>
              </a:path>
            </a:pathLst>
          </a:custGeom>
          <a:solidFill>
            <a:srgbClr val="B22A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itle Placeholder 3">
            <a:extLst>
              <a:ext uri="{FF2B5EF4-FFF2-40B4-BE49-F238E27FC236}">
                <a16:creationId xmlns:a16="http://schemas.microsoft.com/office/drawing/2014/main" id="{0561EFFE-0BC4-4A79-AA23-03EC254F42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200" y="1311046"/>
            <a:ext cx="6908800" cy="533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kumimoji="0" lang="en-US" sz="4200" b="1" i="0" u="none" strike="noStrike" kern="1200" cap="all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Client Name</a:t>
            </a: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E67BF099-4467-417A-813D-760E735AA0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80" y="5751219"/>
            <a:ext cx="4817781" cy="74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385832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lor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7BD5A7A-F31E-426D-B9FE-07362439C8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11564" y="-1"/>
            <a:ext cx="4680437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5DB5DC-C2C7-4848-9D51-1436DF5FFC9C}"/>
              </a:ext>
            </a:extLst>
          </p:cNvPr>
          <p:cNvSpPr/>
          <p:nvPr/>
        </p:nvSpPr>
        <p:spPr>
          <a:xfrm>
            <a:off x="7512436" y="0"/>
            <a:ext cx="4695953" cy="6870358"/>
          </a:xfrm>
          <a:prstGeom prst="rect">
            <a:avLst/>
          </a:prstGeom>
          <a:solidFill>
            <a:srgbClr val="B22A2E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3" name="Title Placeholder 3">
            <a:extLst>
              <a:ext uri="{FF2B5EF4-FFF2-40B4-BE49-F238E27FC236}">
                <a16:creationId xmlns:a16="http://schemas.microsoft.com/office/drawing/2014/main" id="{062583B9-1FEF-4E06-8255-D9FF9A7EE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533400"/>
            <a:ext cx="6604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F952800-0E9F-4ACD-AF58-D73C2616D3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1200" y="1600203"/>
            <a:ext cx="6604000" cy="4604657"/>
          </a:xfrm>
        </p:spPr>
        <p:txBody>
          <a:bodyPr/>
          <a:lstStyle>
            <a:lvl2pPr>
              <a:buClr>
                <a:srgbClr val="B22A2E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6CB7FB1B-4362-4655-8E0B-CC9C60101B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74400" y="6471854"/>
            <a:ext cx="812800" cy="2940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  <a:latin typeface="+mj-lt"/>
              </a:defRPr>
            </a:lvl1pPr>
          </a:lstStyle>
          <a:p>
            <a:fld id="{207FB328-C81C-4697-A96E-16D685691A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06587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 Subtitle/Section - Icons">
    <p:bg>
      <p:bgPr>
        <a:solidFill>
          <a:schemeClr val="bg1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91F8FD8-80C1-498E-B79D-69BBB0852729}"/>
              </a:ext>
            </a:extLst>
          </p:cNvPr>
          <p:cNvSpPr/>
          <p:nvPr/>
        </p:nvSpPr>
        <p:spPr>
          <a:xfrm>
            <a:off x="0" y="0"/>
            <a:ext cx="121920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reeform: Shape 56">
            <a:extLst>
              <a:ext uri="{FF2B5EF4-FFF2-40B4-BE49-F238E27FC236}">
                <a16:creationId xmlns:a16="http://schemas.microsoft.com/office/drawing/2014/main" id="{E3FFA6E8-8962-414A-A1CE-F46780D7E9C3}"/>
              </a:ext>
            </a:extLst>
          </p:cNvPr>
          <p:cNvSpPr/>
          <p:nvPr/>
        </p:nvSpPr>
        <p:spPr bwMode="auto">
          <a:xfrm rot="10800000">
            <a:off x="0" y="4"/>
            <a:ext cx="12192000" cy="3445565"/>
          </a:xfrm>
          <a:custGeom>
            <a:avLst/>
            <a:gdLst>
              <a:gd name="connsiteX0" fmla="*/ 12192000 w 12192000"/>
              <a:gd name="connsiteY0" fmla="*/ 0 h 4789231"/>
              <a:gd name="connsiteX1" fmla="*/ 12192000 w 12192000"/>
              <a:gd name="connsiteY1" fmla="*/ 4789231 h 4789231"/>
              <a:gd name="connsiteX2" fmla="*/ 0 w 12192000"/>
              <a:gd name="connsiteY2" fmla="*/ 4789231 h 4789231"/>
              <a:gd name="connsiteX3" fmla="*/ 0 w 12192000"/>
              <a:gd name="connsiteY3" fmla="*/ 2489769 h 4789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789231">
                <a:moveTo>
                  <a:pt x="12192000" y="0"/>
                </a:moveTo>
                <a:lnTo>
                  <a:pt x="12192000" y="4789231"/>
                </a:lnTo>
                <a:lnTo>
                  <a:pt x="0" y="4789231"/>
                </a:lnTo>
                <a:lnTo>
                  <a:pt x="0" y="2489769"/>
                </a:lnTo>
                <a:close/>
              </a:path>
            </a:pathLst>
          </a:custGeom>
          <a:solidFill>
            <a:srgbClr val="B22A2E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 dirty="0">
              <a:ln>
                <a:noFill/>
              </a:ln>
              <a:solidFill>
                <a:srgbClr val="002C5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Placeholder 3">
            <a:extLst>
              <a:ext uri="{FF2B5EF4-FFF2-40B4-BE49-F238E27FC236}">
                <a16:creationId xmlns:a16="http://schemas.microsoft.com/office/drawing/2014/main" id="{0561EFFE-0BC4-4A79-AA23-03EC254F42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1909" y="533400"/>
            <a:ext cx="690880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kumimoji="0" lang="en-US" sz="4200" b="1" i="0" u="none" strike="noStrike" kern="1200" cap="all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FA3893-E716-46DD-B59F-E51FFD4000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1911" y="-3845"/>
            <a:ext cx="626533" cy="414338"/>
          </a:xfrm>
          <a:solidFill>
            <a:schemeClr val="accent2"/>
          </a:solidFill>
          <a:effectLst>
            <a:outerShdw blurRad="63500" dist="38100" dir="5400000" sx="112000" sy="112000" algn="t" rotWithShape="0">
              <a:schemeClr val="accent3">
                <a:alpha val="40000"/>
              </a:schemeClr>
            </a:outerShdw>
          </a:effectLst>
        </p:spPr>
        <p:txBody>
          <a:bodyPr anchor="ctr">
            <a:normAutofit/>
          </a:bodyPr>
          <a:lstStyle>
            <a:lvl1pPr algn="ctr"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54244961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ubtitle/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91F8FD8-80C1-498E-B79D-69BBB0852729}"/>
              </a:ext>
            </a:extLst>
          </p:cNvPr>
          <p:cNvSpPr/>
          <p:nvPr/>
        </p:nvSpPr>
        <p:spPr>
          <a:xfrm>
            <a:off x="-3" y="0"/>
            <a:ext cx="12192003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2F2312-8E29-4447-BC94-830ADEB171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4" name="Freeform: Shape 56">
            <a:extLst>
              <a:ext uri="{FF2B5EF4-FFF2-40B4-BE49-F238E27FC236}">
                <a16:creationId xmlns:a16="http://schemas.microsoft.com/office/drawing/2014/main" id="{E3FFA6E8-8962-414A-A1CE-F46780D7E9C3}"/>
              </a:ext>
            </a:extLst>
          </p:cNvPr>
          <p:cNvSpPr/>
          <p:nvPr/>
        </p:nvSpPr>
        <p:spPr bwMode="auto">
          <a:xfrm rot="10800000">
            <a:off x="0" y="4"/>
            <a:ext cx="12192000" cy="3445565"/>
          </a:xfrm>
          <a:custGeom>
            <a:avLst/>
            <a:gdLst>
              <a:gd name="connsiteX0" fmla="*/ 12192000 w 12192000"/>
              <a:gd name="connsiteY0" fmla="*/ 0 h 4789231"/>
              <a:gd name="connsiteX1" fmla="*/ 12192000 w 12192000"/>
              <a:gd name="connsiteY1" fmla="*/ 4789231 h 4789231"/>
              <a:gd name="connsiteX2" fmla="*/ 0 w 12192000"/>
              <a:gd name="connsiteY2" fmla="*/ 4789231 h 4789231"/>
              <a:gd name="connsiteX3" fmla="*/ 0 w 12192000"/>
              <a:gd name="connsiteY3" fmla="*/ 2489769 h 4789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789231">
                <a:moveTo>
                  <a:pt x="12192000" y="0"/>
                </a:moveTo>
                <a:lnTo>
                  <a:pt x="12192000" y="4789231"/>
                </a:lnTo>
                <a:lnTo>
                  <a:pt x="0" y="4789231"/>
                </a:lnTo>
                <a:lnTo>
                  <a:pt x="0" y="2489769"/>
                </a:lnTo>
                <a:close/>
              </a:path>
            </a:pathLst>
          </a:custGeom>
          <a:solidFill>
            <a:srgbClr val="B22A2E">
              <a:alpha val="77000"/>
            </a:srgb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 dirty="0">
              <a:ln>
                <a:noFill/>
              </a:ln>
              <a:solidFill>
                <a:srgbClr val="002C5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Placeholder 3">
            <a:extLst>
              <a:ext uri="{FF2B5EF4-FFF2-40B4-BE49-F238E27FC236}">
                <a16:creationId xmlns:a16="http://schemas.microsoft.com/office/drawing/2014/main" id="{0561EFFE-0BC4-4A79-AA23-03EC254F42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1909" y="533400"/>
            <a:ext cx="690880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kumimoji="0" lang="en-US" sz="4200" b="1" i="0" u="none" strike="noStrike" kern="1200" cap="all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FA3893-E716-46DD-B59F-E51FFD4000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1911" y="-3845"/>
            <a:ext cx="626533" cy="414338"/>
          </a:xfrm>
          <a:solidFill>
            <a:schemeClr val="accent2"/>
          </a:solidFill>
          <a:effectLst>
            <a:outerShdw blurRad="63500" dist="38100" dir="5400000" sx="112000" sy="112000" algn="t" rotWithShape="0">
              <a:schemeClr val="accent3">
                <a:alpha val="40000"/>
              </a:schemeClr>
            </a:outerShdw>
          </a:effectLst>
        </p:spPr>
        <p:txBody>
          <a:bodyPr anchor="ctr">
            <a:normAutofit/>
          </a:bodyPr>
          <a:lstStyle>
            <a:lvl1pPr algn="ctr"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922B60B-273A-4747-A3C6-3D8690CD0E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0647" y="2243427"/>
            <a:ext cx="3213221" cy="49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062516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ttom Subtitle/Section -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91F8FD8-80C1-498E-B79D-69BBB0852729}"/>
              </a:ext>
            </a:extLst>
          </p:cNvPr>
          <p:cNvSpPr/>
          <p:nvPr/>
        </p:nvSpPr>
        <p:spPr>
          <a:xfrm>
            <a:off x="0" y="0"/>
            <a:ext cx="121920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30DD6A22-F3A8-4D60-95DE-54970FA667C5}"/>
              </a:ext>
            </a:extLst>
          </p:cNvPr>
          <p:cNvSpPr/>
          <p:nvPr/>
        </p:nvSpPr>
        <p:spPr>
          <a:xfrm>
            <a:off x="0" y="3"/>
            <a:ext cx="12235541" cy="685800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8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Freeform: Shape 56">
            <a:extLst>
              <a:ext uri="{FF2B5EF4-FFF2-40B4-BE49-F238E27FC236}">
                <a16:creationId xmlns:a16="http://schemas.microsoft.com/office/drawing/2014/main" id="{E3FFA6E8-8962-414A-A1CE-F46780D7E9C3}"/>
              </a:ext>
            </a:extLst>
          </p:cNvPr>
          <p:cNvSpPr/>
          <p:nvPr/>
        </p:nvSpPr>
        <p:spPr bwMode="auto">
          <a:xfrm rot="10800000" flipV="1">
            <a:off x="-3" y="3412438"/>
            <a:ext cx="12235544" cy="3445565"/>
          </a:xfrm>
          <a:custGeom>
            <a:avLst/>
            <a:gdLst>
              <a:gd name="connsiteX0" fmla="*/ 12192000 w 12192000"/>
              <a:gd name="connsiteY0" fmla="*/ 0 h 4789231"/>
              <a:gd name="connsiteX1" fmla="*/ 12192000 w 12192000"/>
              <a:gd name="connsiteY1" fmla="*/ 4789231 h 4789231"/>
              <a:gd name="connsiteX2" fmla="*/ 0 w 12192000"/>
              <a:gd name="connsiteY2" fmla="*/ 4789231 h 4789231"/>
              <a:gd name="connsiteX3" fmla="*/ 0 w 12192000"/>
              <a:gd name="connsiteY3" fmla="*/ 2489769 h 4789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789231">
                <a:moveTo>
                  <a:pt x="12192000" y="0"/>
                </a:moveTo>
                <a:lnTo>
                  <a:pt x="12192000" y="4789231"/>
                </a:lnTo>
                <a:lnTo>
                  <a:pt x="0" y="4789231"/>
                </a:lnTo>
                <a:lnTo>
                  <a:pt x="0" y="2489769"/>
                </a:lnTo>
                <a:close/>
              </a:path>
            </a:pathLst>
          </a:custGeom>
          <a:solidFill>
            <a:schemeClr val="accent1">
              <a:alpha val="68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 dirty="0">
              <a:ln>
                <a:noFill/>
              </a:ln>
              <a:solidFill>
                <a:srgbClr val="002C5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FA3893-E716-46DD-B59F-E51FFD4000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1911" y="6443662"/>
            <a:ext cx="626533" cy="414338"/>
          </a:xfrm>
          <a:solidFill>
            <a:schemeClr val="accent2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5B7BEB1-076A-479F-B475-D56A795ED1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11359" y="5319077"/>
            <a:ext cx="3213221" cy="49977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25590-BE93-4735-9C6C-867CF213C1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7FB328-C81C-4697-A96E-16D685691A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99488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ottom Subtitle/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91F8FD8-80C1-498E-B79D-69BBB0852729}"/>
              </a:ext>
            </a:extLst>
          </p:cNvPr>
          <p:cNvSpPr/>
          <p:nvPr/>
        </p:nvSpPr>
        <p:spPr>
          <a:xfrm>
            <a:off x="0" y="0"/>
            <a:ext cx="121920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reeform: Shape 56">
            <a:extLst>
              <a:ext uri="{FF2B5EF4-FFF2-40B4-BE49-F238E27FC236}">
                <a16:creationId xmlns:a16="http://schemas.microsoft.com/office/drawing/2014/main" id="{E3FFA6E8-8962-414A-A1CE-F46780D7E9C3}"/>
              </a:ext>
            </a:extLst>
          </p:cNvPr>
          <p:cNvSpPr/>
          <p:nvPr/>
        </p:nvSpPr>
        <p:spPr bwMode="auto">
          <a:xfrm rot="10800000" flipV="1">
            <a:off x="8705" y="3428999"/>
            <a:ext cx="12192000" cy="3429000"/>
          </a:xfrm>
          <a:custGeom>
            <a:avLst/>
            <a:gdLst>
              <a:gd name="connsiteX0" fmla="*/ 12192000 w 12192000"/>
              <a:gd name="connsiteY0" fmla="*/ 0 h 4789231"/>
              <a:gd name="connsiteX1" fmla="*/ 12192000 w 12192000"/>
              <a:gd name="connsiteY1" fmla="*/ 4789231 h 4789231"/>
              <a:gd name="connsiteX2" fmla="*/ 0 w 12192000"/>
              <a:gd name="connsiteY2" fmla="*/ 4789231 h 4789231"/>
              <a:gd name="connsiteX3" fmla="*/ 0 w 12192000"/>
              <a:gd name="connsiteY3" fmla="*/ 2489769 h 4789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789231">
                <a:moveTo>
                  <a:pt x="12192000" y="0"/>
                </a:moveTo>
                <a:lnTo>
                  <a:pt x="12192000" y="4789231"/>
                </a:lnTo>
                <a:lnTo>
                  <a:pt x="0" y="4789231"/>
                </a:lnTo>
                <a:lnTo>
                  <a:pt x="0" y="2489769"/>
                </a:lnTo>
                <a:close/>
              </a:path>
            </a:pathLst>
          </a:custGeom>
          <a:solidFill>
            <a:srgbClr val="B22A2E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 dirty="0">
              <a:ln>
                <a:noFill/>
              </a:ln>
              <a:solidFill>
                <a:srgbClr val="002C5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Placeholder 3">
            <a:extLst>
              <a:ext uri="{FF2B5EF4-FFF2-40B4-BE49-F238E27FC236}">
                <a16:creationId xmlns:a16="http://schemas.microsoft.com/office/drawing/2014/main" id="{0561EFFE-0BC4-4A79-AA23-03EC254F42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1909" y="4492961"/>
            <a:ext cx="690880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kumimoji="0" lang="en-US" sz="4200" b="1" i="0" u="none" strike="noStrike" kern="1200" cap="all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FA3893-E716-46DD-B59F-E51FFD4000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1911" y="6443662"/>
            <a:ext cx="626533" cy="414338"/>
          </a:xfrm>
          <a:solidFill>
            <a:schemeClr val="accent2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EAC609CF-97DC-4A2E-93DC-0F11E79344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09" y="425059"/>
            <a:ext cx="3352800" cy="52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587696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Side Cut In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3">
            <a:extLst>
              <a:ext uri="{FF2B5EF4-FFF2-40B4-BE49-F238E27FC236}">
                <a16:creationId xmlns:a16="http://schemas.microsoft.com/office/drawing/2014/main" id="{062583B9-1FEF-4E06-8255-D9FF9A7EE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533400"/>
            <a:ext cx="4876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Placeholder 20">
            <a:extLst>
              <a:ext uri="{FF2B5EF4-FFF2-40B4-BE49-F238E27FC236}">
                <a16:creationId xmlns:a16="http://schemas.microsoft.com/office/drawing/2014/main" id="{F6A21FE3-CECE-46E0-A5F2-D87A6241D9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98" r="7847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BC23802-84A7-4A4D-9A62-EF47C3A9B5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1200" y="1600201"/>
            <a:ext cx="4876800" cy="45801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6620E9B-8DDE-477C-9141-7FB73E73AC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74400" y="6471854"/>
            <a:ext cx="812800" cy="2940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  <a:latin typeface="+mj-lt"/>
              </a:defRPr>
            </a:lvl1pPr>
          </a:lstStyle>
          <a:p>
            <a:fld id="{207FB328-C81C-4697-A96E-16D685691A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581949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Side Cut In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10F387A-0E7C-458A-B88E-6DFAD65EA9C6}"/>
              </a:ext>
            </a:extLst>
          </p:cNvPr>
          <p:cNvSpPr/>
          <p:nvPr/>
        </p:nvSpPr>
        <p:spPr>
          <a:xfrm>
            <a:off x="0" y="0"/>
            <a:ext cx="121920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Placeholder 20">
            <a:extLst>
              <a:ext uri="{FF2B5EF4-FFF2-40B4-BE49-F238E27FC236}">
                <a16:creationId xmlns:a16="http://schemas.microsoft.com/office/drawing/2014/main" id="{F6A21FE3-CECE-46E0-A5F2-D87A6241D9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463"/>
          <a:stretch/>
        </p:blipFill>
        <p:spPr>
          <a:xfrm>
            <a:off x="-1" y="-3"/>
            <a:ext cx="6130836" cy="6858000"/>
          </a:xfrm>
          <a:prstGeom prst="rect">
            <a:avLst/>
          </a:prstGeom>
        </p:spPr>
      </p:pic>
      <p:sp>
        <p:nvSpPr>
          <p:cNvPr id="3" name="Title Placeholder 3">
            <a:extLst>
              <a:ext uri="{FF2B5EF4-FFF2-40B4-BE49-F238E27FC236}">
                <a16:creationId xmlns:a16="http://schemas.microsoft.com/office/drawing/2014/main" id="{062583B9-1FEF-4E06-8255-D9FF9A7EE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6613" y="533400"/>
            <a:ext cx="5270587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riangle 6">
            <a:extLst>
              <a:ext uri="{FF2B5EF4-FFF2-40B4-BE49-F238E27FC236}">
                <a16:creationId xmlns:a16="http://schemas.microsoft.com/office/drawing/2014/main" id="{91252DA0-A1DF-48C4-B468-11465FF0E64A}"/>
              </a:ext>
            </a:extLst>
          </p:cNvPr>
          <p:cNvSpPr/>
          <p:nvPr/>
        </p:nvSpPr>
        <p:spPr>
          <a:xfrm rot="10800000">
            <a:off x="5310792" y="2"/>
            <a:ext cx="1706880" cy="640080"/>
          </a:xfrm>
          <a:prstGeom prst="triangle">
            <a:avLst>
              <a:gd name="adj" fmla="val 51818"/>
            </a:avLst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BC23802-84A7-4A4D-9A62-EF47C3A9B5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16613" y="1600200"/>
            <a:ext cx="5270587" cy="4754880"/>
          </a:xfrm>
        </p:spPr>
        <p:txBody>
          <a:bodyPr/>
          <a:lstStyle>
            <a:lvl2pPr>
              <a:buClr>
                <a:srgbClr val="B22A2E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6D0E3C5-C308-480D-A153-D98E1C99B1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74400" y="6471854"/>
            <a:ext cx="812800" cy="2940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6"/>
                </a:solidFill>
                <a:latin typeface="+mj-lt"/>
              </a:defRPr>
            </a:lvl1pPr>
          </a:lstStyle>
          <a:p>
            <a:fld id="{207FB328-C81C-4697-A96E-16D685691A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riangle 6">
            <a:extLst>
              <a:ext uri="{FF2B5EF4-FFF2-40B4-BE49-F238E27FC236}">
                <a16:creationId xmlns:a16="http://schemas.microsoft.com/office/drawing/2014/main" id="{B701E6B0-FA75-4E75-A922-99DC48A96A30}"/>
              </a:ext>
            </a:extLst>
          </p:cNvPr>
          <p:cNvSpPr/>
          <p:nvPr/>
        </p:nvSpPr>
        <p:spPr>
          <a:xfrm rot="10800000">
            <a:off x="5554620" y="0"/>
            <a:ext cx="1219200" cy="457200"/>
          </a:xfrm>
          <a:prstGeom prst="triangle">
            <a:avLst>
              <a:gd name="adj" fmla="val 51818"/>
            </a:avLst>
          </a:prstGeom>
          <a:solidFill>
            <a:schemeClr val="accent2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735306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Half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D932AF8-BDDB-4FE8-8EB5-311E7D6541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-1446"/>
            <a:ext cx="6096000" cy="6859445"/>
          </a:xfrm>
          <a:prstGeom prst="rect">
            <a:avLst/>
          </a:prstGeom>
        </p:spPr>
      </p:pic>
      <p:sp>
        <p:nvSpPr>
          <p:cNvPr id="3" name="Title Placeholder 3">
            <a:extLst>
              <a:ext uri="{FF2B5EF4-FFF2-40B4-BE49-F238E27FC236}">
                <a16:creationId xmlns:a16="http://schemas.microsoft.com/office/drawing/2014/main" id="{062583B9-1FEF-4E06-8255-D9FF9A7EE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533400"/>
            <a:ext cx="4876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BC23802-84A7-4A4D-9A62-EF47C3A9B5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1200" y="1600201"/>
            <a:ext cx="487680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9E3D044-E41E-4FEB-8378-5F602B5CA1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74400" y="6471854"/>
            <a:ext cx="812800" cy="2940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bg1"/>
                </a:solidFill>
                <a:latin typeface="+mj-lt"/>
              </a:defRPr>
            </a:lvl1pPr>
          </a:lstStyle>
          <a:p>
            <a:fld id="{207FB328-C81C-4697-A96E-16D685691A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962943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Right Sid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1B47C8B-A4C3-4644-B6A1-6445C97D4C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035795" y="0"/>
            <a:ext cx="5156204" cy="6858000"/>
          </a:xfrm>
          <a:prstGeom prst="rect">
            <a:avLst/>
          </a:prstGeom>
        </p:spPr>
      </p:pic>
      <p:sp>
        <p:nvSpPr>
          <p:cNvPr id="3" name="Title Placeholder 3">
            <a:extLst>
              <a:ext uri="{FF2B5EF4-FFF2-40B4-BE49-F238E27FC236}">
                <a16:creationId xmlns:a16="http://schemas.microsoft.com/office/drawing/2014/main" id="{062583B9-1FEF-4E06-8255-D9FF9A7EE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199" y="533400"/>
            <a:ext cx="60071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BC23802-84A7-4A4D-9A62-EF47C3A9B5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1201" y="1600201"/>
            <a:ext cx="6007099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9E3D044-E41E-4FEB-8378-5F602B5CA1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74400" y="6471854"/>
            <a:ext cx="812800" cy="2940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bg1"/>
                </a:solidFill>
                <a:latin typeface="+mj-lt"/>
              </a:defRPr>
            </a:lvl1pPr>
          </a:lstStyle>
          <a:p>
            <a:fld id="{207FB328-C81C-4697-A96E-16D685691A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060016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Half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160F557-BA12-4979-B982-38DD0580491F}"/>
              </a:ext>
            </a:extLst>
          </p:cNvPr>
          <p:cNvSpPr/>
          <p:nvPr/>
        </p:nvSpPr>
        <p:spPr>
          <a:xfrm>
            <a:off x="0" y="0"/>
            <a:ext cx="12210141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932AF8-BDDB-4FE8-8EB5-311E7D6541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"/>
            <a:ext cx="6063344" cy="6857998"/>
          </a:xfrm>
          <a:prstGeom prst="rect">
            <a:avLst/>
          </a:prstGeom>
        </p:spPr>
      </p:pic>
      <p:sp>
        <p:nvSpPr>
          <p:cNvPr id="8" name="Title Placeholder 3">
            <a:extLst>
              <a:ext uri="{FF2B5EF4-FFF2-40B4-BE49-F238E27FC236}">
                <a16:creationId xmlns:a16="http://schemas.microsoft.com/office/drawing/2014/main" id="{FFEC9833-48C4-4C2A-8030-40427F63F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6613" y="533400"/>
            <a:ext cx="5270587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7E357F11-2394-4EC7-91C8-3A39F76C9D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16613" y="1600204"/>
            <a:ext cx="5270587" cy="4580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A22F17E-7B75-469A-96D9-21349457A6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74400" y="6471854"/>
            <a:ext cx="812800" cy="2940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6"/>
                </a:solidFill>
                <a:latin typeface="+mj-lt"/>
              </a:defRPr>
            </a:lvl1pPr>
          </a:lstStyle>
          <a:p>
            <a:fld id="{207FB328-C81C-4697-A96E-16D685691A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203185-D9F7-402C-A528-DAB27383C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2" y="6478780"/>
            <a:ext cx="711199" cy="280218"/>
          </a:xfrm>
          <a:prstGeom prst="rect">
            <a:avLst/>
          </a:prstGeom>
        </p:spPr>
      </p:pic>
      <p:sp>
        <p:nvSpPr>
          <p:cNvPr id="11" name="Triangle 6">
            <a:extLst>
              <a:ext uri="{FF2B5EF4-FFF2-40B4-BE49-F238E27FC236}">
                <a16:creationId xmlns:a16="http://schemas.microsoft.com/office/drawing/2014/main" id="{3E2B580A-E4C3-4D3D-BC51-4150FD98B42C}"/>
              </a:ext>
            </a:extLst>
          </p:cNvPr>
          <p:cNvSpPr/>
          <p:nvPr/>
        </p:nvSpPr>
        <p:spPr>
          <a:xfrm rot="10800000">
            <a:off x="5299180" y="2"/>
            <a:ext cx="1706880" cy="640080"/>
          </a:xfrm>
          <a:prstGeom prst="triangle">
            <a:avLst>
              <a:gd name="adj" fmla="val 51818"/>
            </a:avLst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riangle 6">
            <a:extLst>
              <a:ext uri="{FF2B5EF4-FFF2-40B4-BE49-F238E27FC236}">
                <a16:creationId xmlns:a16="http://schemas.microsoft.com/office/drawing/2014/main" id="{9F7F09ED-5395-4ED1-9379-973E98399F91}"/>
              </a:ext>
            </a:extLst>
          </p:cNvPr>
          <p:cNvSpPr/>
          <p:nvPr/>
        </p:nvSpPr>
        <p:spPr>
          <a:xfrm rot="10800000">
            <a:off x="5554620" y="0"/>
            <a:ext cx="1219200" cy="457200"/>
          </a:xfrm>
          <a:prstGeom prst="triangle">
            <a:avLst>
              <a:gd name="adj" fmla="val 51818"/>
            </a:avLst>
          </a:prstGeom>
          <a:solidFill>
            <a:schemeClr val="accent2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8835712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91F8FD8-80C1-498E-B79D-69BBB0852729}"/>
              </a:ext>
            </a:extLst>
          </p:cNvPr>
          <p:cNvSpPr/>
          <p:nvPr/>
        </p:nvSpPr>
        <p:spPr>
          <a:xfrm>
            <a:off x="0" y="0"/>
            <a:ext cx="121920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Placeholder 6">
            <a:extLst>
              <a:ext uri="{FF2B5EF4-FFF2-40B4-BE49-F238E27FC236}">
                <a16:creationId xmlns:a16="http://schemas.microsoft.com/office/drawing/2014/main" id="{763A6AE5-47E2-4414-882D-65898C74C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84"/>
            <a:ext cx="12192000" cy="6857999"/>
          </a:xfrm>
          <a:prstGeom prst="rect">
            <a:avLst/>
          </a:prstGeom>
        </p:spPr>
      </p:pic>
      <p:sp>
        <p:nvSpPr>
          <p:cNvPr id="4" name="Freeform: Shape 56">
            <a:extLst>
              <a:ext uri="{FF2B5EF4-FFF2-40B4-BE49-F238E27FC236}">
                <a16:creationId xmlns:a16="http://schemas.microsoft.com/office/drawing/2014/main" id="{E3FFA6E8-8962-414A-A1CE-F46780D7E9C3}"/>
              </a:ext>
            </a:extLst>
          </p:cNvPr>
          <p:cNvSpPr/>
          <p:nvPr/>
        </p:nvSpPr>
        <p:spPr bwMode="auto">
          <a:xfrm rot="10800000">
            <a:off x="0" y="3"/>
            <a:ext cx="12192000" cy="3445565"/>
          </a:xfrm>
          <a:custGeom>
            <a:avLst/>
            <a:gdLst>
              <a:gd name="connsiteX0" fmla="*/ 12192000 w 12192000"/>
              <a:gd name="connsiteY0" fmla="*/ 0 h 4789231"/>
              <a:gd name="connsiteX1" fmla="*/ 12192000 w 12192000"/>
              <a:gd name="connsiteY1" fmla="*/ 4789231 h 4789231"/>
              <a:gd name="connsiteX2" fmla="*/ 0 w 12192000"/>
              <a:gd name="connsiteY2" fmla="*/ 4789231 h 4789231"/>
              <a:gd name="connsiteX3" fmla="*/ 0 w 12192000"/>
              <a:gd name="connsiteY3" fmla="*/ 2489769 h 4789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789231">
                <a:moveTo>
                  <a:pt x="12192000" y="0"/>
                </a:moveTo>
                <a:lnTo>
                  <a:pt x="12192000" y="4789231"/>
                </a:lnTo>
                <a:lnTo>
                  <a:pt x="0" y="4789231"/>
                </a:lnTo>
                <a:lnTo>
                  <a:pt x="0" y="2489769"/>
                </a:lnTo>
                <a:close/>
              </a:path>
            </a:pathLst>
          </a:custGeom>
          <a:solidFill>
            <a:schemeClr val="accent1">
              <a:alpha val="68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 dirty="0">
              <a:ln>
                <a:noFill/>
              </a:ln>
              <a:solidFill>
                <a:srgbClr val="002C5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Placeholder 3">
            <a:extLst>
              <a:ext uri="{FF2B5EF4-FFF2-40B4-BE49-F238E27FC236}">
                <a16:creationId xmlns:a16="http://schemas.microsoft.com/office/drawing/2014/main" id="{0561EFFE-0BC4-4A79-AA23-03EC254F42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200" y="517431"/>
            <a:ext cx="6908800" cy="533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kumimoji="0" lang="en-US" sz="4200" b="1" i="0" u="none" strike="noStrike" kern="1200" cap="all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Client Name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8810D94-200F-43FD-99C8-23C10B08B5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1202" y="1121122"/>
            <a:ext cx="6799943" cy="60959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3200" b="0" cap="all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Presentation Name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231594FB-F9EE-49AC-9CDD-7AA64CA4759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1202" y="1783723"/>
            <a:ext cx="4259943" cy="44063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 cap="all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2AB7FCA-4F60-4C8C-AD80-4977D6D29F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14768" y="517431"/>
            <a:ext cx="3213221" cy="49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031708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gnol Bottom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461665-106A-4BA6-AE5D-31B94901880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6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3434976"/>
            <a:ext cx="12192000" cy="3429000"/>
          </a:xfrm>
          <a:custGeom>
            <a:avLst/>
            <a:gdLst>
              <a:gd name="connsiteX0" fmla="*/ 9139753 w 9139753"/>
              <a:gd name="connsiteY0" fmla="*/ 0 h 3445565"/>
              <a:gd name="connsiteX1" fmla="*/ 9139753 w 9139753"/>
              <a:gd name="connsiteY1" fmla="*/ 3445565 h 3445565"/>
              <a:gd name="connsiteX2" fmla="*/ 0 w 9139753"/>
              <a:gd name="connsiteY2" fmla="*/ 3445565 h 3445565"/>
              <a:gd name="connsiteX3" fmla="*/ 0 w 9139753"/>
              <a:gd name="connsiteY3" fmla="*/ 1790408 h 3445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39753" h="3445565">
                <a:moveTo>
                  <a:pt x="9139753" y="0"/>
                </a:moveTo>
                <a:lnTo>
                  <a:pt x="9139753" y="3445565"/>
                </a:lnTo>
                <a:lnTo>
                  <a:pt x="0" y="3445565"/>
                </a:lnTo>
                <a:lnTo>
                  <a:pt x="0" y="1790408"/>
                </a:lnTo>
                <a:close/>
              </a:path>
            </a:pathLst>
          </a:custGeom>
        </p:spPr>
      </p:pic>
      <p:sp>
        <p:nvSpPr>
          <p:cNvPr id="5" name="Freeform: Shape 56">
            <a:extLst>
              <a:ext uri="{FF2B5EF4-FFF2-40B4-BE49-F238E27FC236}">
                <a16:creationId xmlns:a16="http://schemas.microsoft.com/office/drawing/2014/main" id="{5DEFC087-9543-4D0D-AA99-3B786AB28733}"/>
              </a:ext>
            </a:extLst>
          </p:cNvPr>
          <p:cNvSpPr/>
          <p:nvPr/>
        </p:nvSpPr>
        <p:spPr bwMode="auto">
          <a:xfrm>
            <a:off x="1" y="3429000"/>
            <a:ext cx="12192000" cy="3429000"/>
          </a:xfrm>
          <a:custGeom>
            <a:avLst/>
            <a:gdLst>
              <a:gd name="connsiteX0" fmla="*/ 12192000 w 12192000"/>
              <a:gd name="connsiteY0" fmla="*/ 0 h 4789231"/>
              <a:gd name="connsiteX1" fmla="*/ 12192000 w 12192000"/>
              <a:gd name="connsiteY1" fmla="*/ 4789231 h 4789231"/>
              <a:gd name="connsiteX2" fmla="*/ 0 w 12192000"/>
              <a:gd name="connsiteY2" fmla="*/ 4789231 h 4789231"/>
              <a:gd name="connsiteX3" fmla="*/ 0 w 12192000"/>
              <a:gd name="connsiteY3" fmla="*/ 2489769 h 4789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789231">
                <a:moveTo>
                  <a:pt x="12192000" y="0"/>
                </a:moveTo>
                <a:lnTo>
                  <a:pt x="12192000" y="4789231"/>
                </a:lnTo>
                <a:lnTo>
                  <a:pt x="0" y="4789231"/>
                </a:lnTo>
                <a:lnTo>
                  <a:pt x="0" y="2489769"/>
                </a:lnTo>
                <a:close/>
              </a:path>
            </a:pathLst>
          </a:custGeom>
          <a:solidFill>
            <a:schemeClr val="accent4">
              <a:alpha val="51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 dirty="0">
              <a:ln>
                <a:noFill/>
              </a:ln>
              <a:solidFill>
                <a:srgbClr val="002C5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7F3292-B6D9-44C1-9758-7829A8901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8FAD16D-90F3-4F14-A0FE-8342CC728C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1200" y="1219200"/>
            <a:ext cx="10261600" cy="350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C5992CB-226F-4DEF-B77C-E67EC871B1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74400" y="6471854"/>
            <a:ext cx="812800" cy="2940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  <a:latin typeface="+mj-lt"/>
              </a:defRPr>
            </a:lvl1pPr>
          </a:lstStyle>
          <a:p>
            <a:fld id="{207FB328-C81C-4697-A96E-16D685691A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175771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lenda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8401B53-550A-4F12-9780-41EF5FF269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EA7C700-1033-4453-A626-C2BC38820E76}"/>
              </a:ext>
            </a:extLst>
          </p:cNvPr>
          <p:cNvSpPr/>
          <p:nvPr/>
        </p:nvSpPr>
        <p:spPr>
          <a:xfrm>
            <a:off x="-14503" y="0"/>
            <a:ext cx="121920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7F3292-B6D9-44C1-9758-7829A8901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1355114"/>
            <a:ext cx="111760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riangle 6">
            <a:extLst>
              <a:ext uri="{FF2B5EF4-FFF2-40B4-BE49-F238E27FC236}">
                <a16:creationId xmlns:a16="http://schemas.microsoft.com/office/drawing/2014/main" id="{D4476CCD-1748-4A6C-BD23-DB986A3AB9C2}"/>
              </a:ext>
            </a:extLst>
          </p:cNvPr>
          <p:cNvSpPr/>
          <p:nvPr/>
        </p:nvSpPr>
        <p:spPr>
          <a:xfrm rot="5400000">
            <a:off x="-166903" y="1327208"/>
            <a:ext cx="914400" cy="609600"/>
          </a:xfrm>
          <a:prstGeom prst="triangle">
            <a:avLst>
              <a:gd name="adj" fmla="val 51818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C1664AE-3E1F-403F-B210-889A269579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74400" y="6471854"/>
            <a:ext cx="812800" cy="2940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accent6"/>
                </a:solidFill>
                <a:latin typeface="+mj-lt"/>
              </a:defRPr>
            </a:lvl1pPr>
          </a:lstStyle>
          <a:p>
            <a:fld id="{207FB328-C81C-4697-A96E-16D685691A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F278ADF0-6F99-4203-8CB7-4D2743BF14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1200" y="2057400"/>
            <a:ext cx="11176000" cy="41745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861255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Highligh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EA7C700-1033-4453-A626-C2BC38820E76}"/>
              </a:ext>
            </a:extLst>
          </p:cNvPr>
          <p:cNvSpPr/>
          <p:nvPr/>
        </p:nvSpPr>
        <p:spPr>
          <a:xfrm>
            <a:off x="0" y="3576"/>
            <a:ext cx="121920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79BFF76-45C3-4C7E-8590-B7F09610B5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520"/>
            <a:ext cx="12192000" cy="4325894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11" name="Freeform: Shape 56">
            <a:extLst>
              <a:ext uri="{FF2B5EF4-FFF2-40B4-BE49-F238E27FC236}">
                <a16:creationId xmlns:a16="http://schemas.microsoft.com/office/drawing/2014/main" id="{B4A0A947-B59B-4C07-86A7-3CBBB67E9448}"/>
              </a:ext>
            </a:extLst>
          </p:cNvPr>
          <p:cNvSpPr/>
          <p:nvPr/>
        </p:nvSpPr>
        <p:spPr bwMode="auto">
          <a:xfrm flipH="1" flipV="1">
            <a:off x="0" y="-5902"/>
            <a:ext cx="12192000" cy="2895600"/>
          </a:xfrm>
          <a:custGeom>
            <a:avLst/>
            <a:gdLst>
              <a:gd name="connsiteX0" fmla="*/ 12192000 w 12192000"/>
              <a:gd name="connsiteY0" fmla="*/ 0 h 4789231"/>
              <a:gd name="connsiteX1" fmla="*/ 12192000 w 12192000"/>
              <a:gd name="connsiteY1" fmla="*/ 4789231 h 4789231"/>
              <a:gd name="connsiteX2" fmla="*/ 0 w 12192000"/>
              <a:gd name="connsiteY2" fmla="*/ 4789231 h 4789231"/>
              <a:gd name="connsiteX3" fmla="*/ 0 w 12192000"/>
              <a:gd name="connsiteY3" fmla="*/ 2489769 h 4789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789231">
                <a:moveTo>
                  <a:pt x="12192000" y="0"/>
                </a:moveTo>
                <a:lnTo>
                  <a:pt x="12192000" y="4789231"/>
                </a:lnTo>
                <a:lnTo>
                  <a:pt x="0" y="4789231"/>
                </a:lnTo>
                <a:lnTo>
                  <a:pt x="0" y="2489769"/>
                </a:lnTo>
                <a:close/>
              </a:path>
            </a:pathLst>
          </a:custGeom>
          <a:solidFill>
            <a:schemeClr val="accent2">
              <a:alpha val="51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 dirty="0">
              <a:ln>
                <a:noFill/>
              </a:ln>
              <a:solidFill>
                <a:srgbClr val="002C5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riangle 6">
            <a:extLst>
              <a:ext uri="{FF2B5EF4-FFF2-40B4-BE49-F238E27FC236}">
                <a16:creationId xmlns:a16="http://schemas.microsoft.com/office/drawing/2014/main" id="{0FD8386D-D23C-40CD-B7E3-87CD768D96F1}"/>
              </a:ext>
            </a:extLst>
          </p:cNvPr>
          <p:cNvSpPr/>
          <p:nvPr/>
        </p:nvSpPr>
        <p:spPr>
          <a:xfrm rot="2684617" flipV="1">
            <a:off x="-1107206" y="3450824"/>
            <a:ext cx="3362708" cy="1322385"/>
          </a:xfrm>
          <a:prstGeom prst="triangle">
            <a:avLst>
              <a:gd name="adj" fmla="val 51818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7F3292-B6D9-44C1-9758-7829A8901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4424373"/>
            <a:ext cx="11176000" cy="53340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riangle 6">
            <a:extLst>
              <a:ext uri="{FF2B5EF4-FFF2-40B4-BE49-F238E27FC236}">
                <a16:creationId xmlns:a16="http://schemas.microsoft.com/office/drawing/2014/main" id="{BF6628AA-F190-4A72-AC12-15CB7C6798CF}"/>
              </a:ext>
            </a:extLst>
          </p:cNvPr>
          <p:cNvSpPr/>
          <p:nvPr/>
        </p:nvSpPr>
        <p:spPr>
          <a:xfrm rot="5400000">
            <a:off x="-152400" y="3948188"/>
            <a:ext cx="914400" cy="609600"/>
          </a:xfrm>
          <a:prstGeom prst="triangle">
            <a:avLst>
              <a:gd name="adj" fmla="val 51818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46A7F4A-4938-4F70-98A8-530DEE7E32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74400" y="6471854"/>
            <a:ext cx="812800" cy="2940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6"/>
                </a:solidFill>
                <a:latin typeface="+mj-lt"/>
              </a:defRPr>
            </a:lvl1pPr>
          </a:lstStyle>
          <a:p>
            <a:fld id="{207FB328-C81C-4697-A96E-16D685691A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9C307EBE-6B1E-454D-B759-5128BA7BEF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1200" y="5056599"/>
            <a:ext cx="11176000" cy="1318803"/>
          </a:xfrm>
        </p:spPr>
        <p:txBody>
          <a:bodyPr>
            <a:noAutofit/>
          </a:bodyPr>
          <a:lstStyle>
            <a:lvl1pPr>
              <a:defRPr sz="1400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defRPr>
            </a:lvl1pPr>
            <a:lvl2pPr>
              <a:defRPr sz="1400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defRPr>
            </a:lvl2pPr>
            <a:lvl3pPr>
              <a:defRPr sz="1400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defRPr>
            </a:lvl3pPr>
            <a:lvl4pPr>
              <a:defRPr sz="1400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defRPr>
            </a:lvl4pPr>
            <a:lvl5pPr>
              <a:defRPr sz="1400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500676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hoto Highligh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EA7C700-1033-4453-A626-C2BC38820E76}"/>
              </a:ext>
            </a:extLst>
          </p:cNvPr>
          <p:cNvSpPr/>
          <p:nvPr/>
        </p:nvSpPr>
        <p:spPr>
          <a:xfrm>
            <a:off x="-101600" y="0"/>
            <a:ext cx="122936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72D9B6-C2BB-47D5-B9CA-789FD6BA116B}"/>
              </a:ext>
            </a:extLst>
          </p:cNvPr>
          <p:cNvSpPr/>
          <p:nvPr/>
        </p:nvSpPr>
        <p:spPr>
          <a:xfrm>
            <a:off x="1" y="5371046"/>
            <a:ext cx="12192000" cy="1486954"/>
          </a:xfrm>
          <a:prstGeom prst="rect">
            <a:avLst/>
          </a:prstGeom>
          <a:solidFill>
            <a:srgbClr val="B22A2E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800" dirty="0">
              <a:solidFill>
                <a:schemeClr val="tx1"/>
              </a:solidFill>
            </a:endParaRPr>
          </a:p>
        </p:txBody>
      </p:sp>
      <p:sp>
        <p:nvSpPr>
          <p:cNvPr id="17" name="Triangle 11">
            <a:extLst>
              <a:ext uri="{FF2B5EF4-FFF2-40B4-BE49-F238E27FC236}">
                <a16:creationId xmlns:a16="http://schemas.microsoft.com/office/drawing/2014/main" id="{6F919B58-0B3B-4AA7-8C3A-D3B8AE9C4F89}"/>
              </a:ext>
            </a:extLst>
          </p:cNvPr>
          <p:cNvSpPr/>
          <p:nvPr/>
        </p:nvSpPr>
        <p:spPr>
          <a:xfrm rot="5400000">
            <a:off x="-155665" y="5340318"/>
            <a:ext cx="914400" cy="609600"/>
          </a:xfrm>
          <a:prstGeom prst="triangle">
            <a:avLst>
              <a:gd name="adj" fmla="val 51818"/>
            </a:avLst>
          </a:prstGeom>
          <a:solidFill>
            <a:srgbClr val="B22A2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7F3292-B6D9-44C1-9758-7829A8901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5388050"/>
            <a:ext cx="11176000" cy="533400"/>
          </a:xfrm>
        </p:spPr>
        <p:txBody>
          <a:bodyPr anchor="t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46A7F4A-4938-4F70-98A8-530DEE7E32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74400" y="6471854"/>
            <a:ext cx="812800" cy="2940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  <a:latin typeface="+mj-lt"/>
              </a:defRPr>
            </a:lvl1pPr>
          </a:lstStyle>
          <a:p>
            <a:fld id="{207FB328-C81C-4697-A96E-16D685691A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5743178D-76CC-4746-8845-ABE229AE6B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1200" y="5940500"/>
            <a:ext cx="10261600" cy="825424"/>
          </a:xfrm>
        </p:spPr>
        <p:txBody>
          <a:bodyPr>
            <a:noAutofit/>
          </a:bodyPr>
          <a:lstStyle>
            <a:lvl1pPr>
              <a:defRPr sz="140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767817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083CD9B-9C75-49AD-8C27-AE06F700F1CA}"/>
              </a:ext>
            </a:extLst>
          </p:cNvPr>
          <p:cNvSpPr/>
          <p:nvPr/>
        </p:nvSpPr>
        <p:spPr>
          <a:xfrm>
            <a:off x="0" y="3505200"/>
            <a:ext cx="12192000" cy="335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B3279A-829B-485E-92E8-F7E4741791CA}"/>
              </a:ext>
            </a:extLst>
          </p:cNvPr>
          <p:cNvSpPr/>
          <p:nvPr/>
        </p:nvSpPr>
        <p:spPr>
          <a:xfrm>
            <a:off x="0" y="0"/>
            <a:ext cx="121920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6">
            <a:extLst>
              <a:ext uri="{FF2B5EF4-FFF2-40B4-BE49-F238E27FC236}">
                <a16:creationId xmlns:a16="http://schemas.microsoft.com/office/drawing/2014/main" id="{CDD1188E-F3E3-4E02-8E22-8E1C688420E8}"/>
              </a:ext>
            </a:extLst>
          </p:cNvPr>
          <p:cNvSpPr/>
          <p:nvPr/>
        </p:nvSpPr>
        <p:spPr bwMode="auto">
          <a:xfrm flipV="1">
            <a:off x="0" y="0"/>
            <a:ext cx="12228213" cy="5943600"/>
          </a:xfrm>
          <a:custGeom>
            <a:avLst/>
            <a:gdLst>
              <a:gd name="connsiteX0" fmla="*/ 12192000 w 12192000"/>
              <a:gd name="connsiteY0" fmla="*/ 0 h 4789231"/>
              <a:gd name="connsiteX1" fmla="*/ 12192000 w 12192000"/>
              <a:gd name="connsiteY1" fmla="*/ 4789231 h 4789231"/>
              <a:gd name="connsiteX2" fmla="*/ 0 w 12192000"/>
              <a:gd name="connsiteY2" fmla="*/ 4789231 h 4789231"/>
              <a:gd name="connsiteX3" fmla="*/ 0 w 12192000"/>
              <a:gd name="connsiteY3" fmla="*/ 2489769 h 4789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789231">
                <a:moveTo>
                  <a:pt x="12192000" y="0"/>
                </a:moveTo>
                <a:lnTo>
                  <a:pt x="12192000" y="4789231"/>
                </a:lnTo>
                <a:lnTo>
                  <a:pt x="0" y="4789231"/>
                </a:lnTo>
                <a:lnTo>
                  <a:pt x="0" y="2489769"/>
                </a:lnTo>
                <a:close/>
              </a:path>
            </a:pathLst>
          </a:custGeom>
          <a:solidFill>
            <a:srgbClr val="B22A2E">
              <a:alpha val="99000"/>
            </a:srgb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CA" sz="1800" dirty="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1D228CE9-E7B8-4511-B184-13B6D2D49BAB}"/>
              </a:ext>
            </a:extLst>
          </p:cNvPr>
          <p:cNvSpPr/>
          <p:nvPr/>
        </p:nvSpPr>
        <p:spPr bwMode="auto">
          <a:xfrm flipV="1">
            <a:off x="0" y="0"/>
            <a:ext cx="5486400" cy="2438400"/>
          </a:xfrm>
          <a:prstGeom prst="rtTriangle">
            <a:avLst/>
          </a:prstGeom>
          <a:solidFill>
            <a:schemeClr val="tx2">
              <a:alpha val="50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CA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F632B9-05EF-42B4-8B7B-833C7058D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938" y="1263456"/>
            <a:ext cx="7191932" cy="533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8D41D5A-03FF-4E87-8D5C-0515D59DAA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6135" y="2272950"/>
            <a:ext cx="7191932" cy="2175367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6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DFFC3884-A70D-452B-B8C0-42D43B88C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3807" y="5799034"/>
            <a:ext cx="4030632" cy="62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333320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67733E-37F1-4F35-AA6C-28604B6F7B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7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1F095DE-408C-418C-9D67-1C3CC321D2A9}"/>
              </a:ext>
            </a:extLst>
          </p:cNvPr>
          <p:cNvSpPr/>
          <p:nvPr/>
        </p:nvSpPr>
        <p:spPr>
          <a:xfrm>
            <a:off x="0" y="-12357"/>
            <a:ext cx="12192000" cy="687035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Triangle 17">
            <a:extLst>
              <a:ext uri="{FF2B5EF4-FFF2-40B4-BE49-F238E27FC236}">
                <a16:creationId xmlns:a16="http://schemas.microsoft.com/office/drawing/2014/main" id="{F7494C86-C4E6-4EA0-B330-EE2C6913041A}"/>
              </a:ext>
            </a:extLst>
          </p:cNvPr>
          <p:cNvSpPr/>
          <p:nvPr/>
        </p:nvSpPr>
        <p:spPr>
          <a:xfrm rot="5400000">
            <a:off x="-152400" y="495300"/>
            <a:ext cx="914400" cy="609600"/>
          </a:xfrm>
          <a:prstGeom prst="triangle">
            <a:avLst>
              <a:gd name="adj" fmla="val 51818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9A3F21-31ED-42BD-A1E8-EC6FB31AE223}"/>
              </a:ext>
            </a:extLst>
          </p:cNvPr>
          <p:cNvSpPr/>
          <p:nvPr/>
        </p:nvSpPr>
        <p:spPr>
          <a:xfrm>
            <a:off x="5829233" y="-12357"/>
            <a:ext cx="5471583" cy="6870357"/>
          </a:xfrm>
          <a:prstGeom prst="rect">
            <a:avLst/>
          </a:prstGeom>
          <a:solidFill>
            <a:schemeClr val="accent2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0FA597-3AB6-455E-99AA-282BADDF7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533400"/>
            <a:ext cx="5005493" cy="533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AE3866D-4199-40D2-B637-DE7A85E13D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74400" y="6471854"/>
            <a:ext cx="812800" cy="2940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accent6"/>
                </a:solidFill>
                <a:latin typeface="+mj-lt"/>
              </a:defRPr>
            </a:lvl1pPr>
          </a:lstStyle>
          <a:p>
            <a:fld id="{207FB328-C81C-4697-A96E-16D685691A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424D161-45A4-459F-AC4A-42CEE2C1C3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29869" y="1612900"/>
            <a:ext cx="4809067" cy="454660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6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778872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647E353-9487-4A12-A54E-7F6CD8984C40}"/>
              </a:ext>
            </a:extLst>
          </p:cNvPr>
          <p:cNvSpPr/>
          <p:nvPr/>
        </p:nvSpPr>
        <p:spPr>
          <a:xfrm>
            <a:off x="0" y="0"/>
            <a:ext cx="121920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133634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7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EF47E0C-8F14-443C-A189-7C0FB564D68A}"/>
              </a:ext>
            </a:extLst>
          </p:cNvPr>
          <p:cNvSpPr txBox="1"/>
          <p:nvPr/>
        </p:nvSpPr>
        <p:spPr>
          <a:xfrm>
            <a:off x="10406051" y="6553200"/>
            <a:ext cx="1785951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dirty="0">
                <a:solidFill>
                  <a:schemeClr val="bg1"/>
                </a:solidFill>
              </a:rPr>
              <a:t>Confidential and Proprietary</a:t>
            </a:r>
          </a:p>
        </p:txBody>
      </p:sp>
    </p:spTree>
    <p:extLst>
      <p:ext uri="{BB962C8B-B14F-4D97-AF65-F5344CB8AC3E}">
        <p14:creationId xmlns:p14="http://schemas.microsoft.com/office/powerpoint/2010/main" val="511054141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7979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5" y="1674689"/>
            <a:ext cx="8596668" cy="43666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746717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649767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91F8FD8-80C1-498E-B79D-69BBB0852729}"/>
              </a:ext>
            </a:extLst>
          </p:cNvPr>
          <p:cNvSpPr/>
          <p:nvPr/>
        </p:nvSpPr>
        <p:spPr>
          <a:xfrm>
            <a:off x="0" y="0"/>
            <a:ext cx="121920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Placeholder 6">
            <a:extLst>
              <a:ext uri="{FF2B5EF4-FFF2-40B4-BE49-F238E27FC236}">
                <a16:creationId xmlns:a16="http://schemas.microsoft.com/office/drawing/2014/main" id="{763A6AE5-47E2-4414-882D-65898C74C3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288"/>
            <a:ext cx="12192000" cy="6853559"/>
          </a:xfrm>
          <a:prstGeom prst="rect">
            <a:avLst/>
          </a:prstGeom>
        </p:spPr>
      </p:pic>
      <p:sp>
        <p:nvSpPr>
          <p:cNvPr id="4" name="Freeform: Shape 56">
            <a:extLst>
              <a:ext uri="{FF2B5EF4-FFF2-40B4-BE49-F238E27FC236}">
                <a16:creationId xmlns:a16="http://schemas.microsoft.com/office/drawing/2014/main" id="{E3FFA6E8-8962-414A-A1CE-F46780D7E9C3}"/>
              </a:ext>
            </a:extLst>
          </p:cNvPr>
          <p:cNvSpPr/>
          <p:nvPr/>
        </p:nvSpPr>
        <p:spPr bwMode="auto">
          <a:xfrm rot="10800000" flipV="1">
            <a:off x="0" y="3412438"/>
            <a:ext cx="12192000" cy="3445565"/>
          </a:xfrm>
          <a:custGeom>
            <a:avLst/>
            <a:gdLst>
              <a:gd name="connsiteX0" fmla="*/ 12192000 w 12192000"/>
              <a:gd name="connsiteY0" fmla="*/ 0 h 4789231"/>
              <a:gd name="connsiteX1" fmla="*/ 12192000 w 12192000"/>
              <a:gd name="connsiteY1" fmla="*/ 4789231 h 4789231"/>
              <a:gd name="connsiteX2" fmla="*/ 0 w 12192000"/>
              <a:gd name="connsiteY2" fmla="*/ 4789231 h 4789231"/>
              <a:gd name="connsiteX3" fmla="*/ 0 w 12192000"/>
              <a:gd name="connsiteY3" fmla="*/ 2489769 h 4789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789231">
                <a:moveTo>
                  <a:pt x="12192000" y="0"/>
                </a:moveTo>
                <a:lnTo>
                  <a:pt x="12192000" y="4789231"/>
                </a:lnTo>
                <a:lnTo>
                  <a:pt x="0" y="4789231"/>
                </a:lnTo>
                <a:lnTo>
                  <a:pt x="0" y="2489769"/>
                </a:lnTo>
                <a:close/>
              </a:path>
            </a:pathLst>
          </a:custGeom>
          <a:solidFill>
            <a:schemeClr val="accent1">
              <a:alpha val="68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 dirty="0">
              <a:ln>
                <a:noFill/>
              </a:ln>
              <a:solidFill>
                <a:srgbClr val="002C5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Placeholder 3">
            <a:extLst>
              <a:ext uri="{FF2B5EF4-FFF2-40B4-BE49-F238E27FC236}">
                <a16:creationId xmlns:a16="http://schemas.microsoft.com/office/drawing/2014/main" id="{0561EFFE-0BC4-4A79-AA23-03EC254F42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99" y="4803559"/>
            <a:ext cx="6908800" cy="533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kumimoji="0" lang="en-US" sz="4200" b="1" i="0" u="none" strike="noStrike" kern="1200" cap="all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Client Name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8810D94-200F-43FD-99C8-23C10B08B5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1201" y="5391033"/>
            <a:ext cx="6799943" cy="60959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3200" b="0" cap="all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Presentation Name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231594FB-F9EE-49AC-9CDD-7AA64CA4759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1201" y="6072558"/>
            <a:ext cx="4259943" cy="44063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 cap="all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6EA7695-1E99-4871-B1D3-DA99F2F616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88844" y="5445943"/>
            <a:ext cx="3213221" cy="49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000079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eft Graphic with Single 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 bwMode="gray">
          <a:xfrm>
            <a:off x="6390351" y="1037355"/>
            <a:ext cx="1193399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6235759" y="402336"/>
            <a:ext cx="5254631" cy="61264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US" dirty="0">
                <a:solidFill>
                  <a:schemeClr val="tx2"/>
                </a:solidFill>
              </a:defRPr>
            </a:lvl1pPr>
          </a:lstStyle>
          <a:p>
            <a:pPr lvl="0" defTabSz="457200">
              <a:lnSpc>
                <a:spcPct val="80000"/>
              </a:lnSpc>
              <a:buFont typeface="Arial"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55606" y="6254154"/>
            <a:ext cx="1023668" cy="431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Rectangle 12"/>
          <p:cNvSpPr/>
          <p:nvPr/>
        </p:nvSpPr>
        <p:spPr>
          <a:xfrm>
            <a:off x="655607" y="953505"/>
            <a:ext cx="1288213" cy="10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472928" y="6291072"/>
            <a:ext cx="1109472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mtClean="0"/>
            </a:lvl1pPr>
          </a:lstStyle>
          <a:p>
            <a:fld id="{207FB328-C81C-4697-A96E-16D685691A4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-9849" y="0"/>
            <a:ext cx="5395945" cy="6858000"/>
            <a:chOff x="-7388" y="0"/>
            <a:chExt cx="4046959" cy="68580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388" y="0"/>
              <a:ext cx="4046959" cy="6858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32" y="5616990"/>
              <a:ext cx="1065498" cy="102406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9859" y="5590954"/>
              <a:ext cx="1076477" cy="993334"/>
            </a:xfrm>
            <a:prstGeom prst="rect">
              <a:avLst/>
            </a:prstGeom>
          </p:spPr>
        </p:pic>
        <p:pic>
          <p:nvPicPr>
            <p:cNvPr id="11" name="Picture 10" descr="IMA_OneColor_Med Blue RGB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137" y="293253"/>
              <a:ext cx="1141118" cy="620879"/>
            </a:xfrm>
            <a:prstGeom prst="rect">
              <a:avLst/>
            </a:prstGeom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6663" y="5639062"/>
              <a:ext cx="1508051" cy="988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23609081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84014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7FB328-C81C-4697-A96E-16D685691A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 Placeholder 24"/>
          <p:cNvSpPr>
            <a:spLocks noGrp="1"/>
          </p:cNvSpPr>
          <p:nvPr>
            <p:ph type="body" sz="quarter" idx="13" hasCustomPrompt="1"/>
          </p:nvPr>
        </p:nvSpPr>
        <p:spPr>
          <a:xfrm>
            <a:off x="1779375" y="403162"/>
            <a:ext cx="8702596" cy="925512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4000" b="1" kern="1200" baseline="0" dirty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7171706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84014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7FB328-C81C-4697-A96E-16D685691A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 Placeholder 24"/>
          <p:cNvSpPr>
            <a:spLocks noGrp="1"/>
          </p:cNvSpPr>
          <p:nvPr>
            <p:ph type="body" sz="quarter" idx="13" hasCustomPrompt="1"/>
          </p:nvPr>
        </p:nvSpPr>
        <p:spPr>
          <a:xfrm>
            <a:off x="523783" y="403162"/>
            <a:ext cx="8702596" cy="925512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4000" b="1" kern="1200" baseline="0" dirty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1D512-7F1A-4DFF-BEE1-4A4E4801493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2817" y="1509716"/>
            <a:ext cx="11209867" cy="4649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5982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84014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7FB328-C81C-4697-A96E-16D685691A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 Placeholder 24"/>
          <p:cNvSpPr>
            <a:spLocks noGrp="1"/>
          </p:cNvSpPr>
          <p:nvPr>
            <p:ph type="body" sz="quarter" idx="13" hasCustomPrompt="1"/>
          </p:nvPr>
        </p:nvSpPr>
        <p:spPr>
          <a:xfrm>
            <a:off x="523783" y="403162"/>
            <a:ext cx="5816600" cy="925512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4000" b="1" kern="1200" baseline="0" dirty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8B866-3499-41EE-B33A-4E1E59EFF5D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56169" y="1562100"/>
            <a:ext cx="11180233" cy="4268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2578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4098"/>
            <a:ext cx="8534400" cy="1373505"/>
          </a:xfrm>
        </p:spPr>
        <p:txBody>
          <a:bodyPr lIns="228600">
            <a:normAutofit/>
          </a:bodyPr>
          <a:lstStyle>
            <a:lvl1pPr algn="l">
              <a:defRPr sz="4000" b="1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04D30FD6-264B-43FD-B5F1-46C3CF48111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0900" y="3657600"/>
            <a:ext cx="8906921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cap="all" baseline="0">
                <a:solidFill>
                  <a:srgbClr val="0078AE"/>
                </a:solidFill>
              </a:defRPr>
            </a:lvl1pPr>
          </a:lstStyle>
          <a:p>
            <a:pPr lvl="0"/>
            <a:r>
              <a:rPr lang="en-US" dirty="0"/>
              <a:t>Insert text here</a:t>
            </a:r>
          </a:p>
        </p:txBody>
      </p:sp>
    </p:spTree>
    <p:extLst>
      <p:ext uri="{BB962C8B-B14F-4D97-AF65-F5344CB8AC3E}">
        <p14:creationId xmlns:p14="http://schemas.microsoft.com/office/powerpoint/2010/main" val="848357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14A5C-234D-47B2-8574-F032DABA493C}" type="datetimeFigureOut">
              <a:rPr lang="en-US" smtClean="0"/>
              <a:t>7/13/2021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4923C-0705-47E7-B8D8-5B33EA3AB1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2486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14A5C-234D-47B2-8574-F032DABA493C}" type="datetimeFigureOut">
              <a:rPr lang="en-US" smtClean="0"/>
              <a:t>7/13/2021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F0D4923C-0705-47E7-B8D8-5B33EA3AB1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8105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14A5C-234D-47B2-8574-F032DABA493C}" type="datetimeFigureOut">
              <a:rPr lang="en-US" smtClean="0"/>
              <a:t>7/13/2021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4923C-0705-47E7-B8D8-5B33EA3AB1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5889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14A5C-234D-47B2-8574-F032DABA493C}" type="datetimeFigureOut">
              <a:rPr lang="en-US" smtClean="0"/>
              <a:t>7/13/2021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4923C-0705-47E7-B8D8-5B33EA3AB1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1425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14A5C-234D-47B2-8574-F032DABA493C}" type="datetimeFigureOut">
              <a:rPr lang="en-US" smtClean="0"/>
              <a:t>7/13/2021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4923C-0705-47E7-B8D8-5B33EA3AB1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994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91F8FD8-80C1-498E-B79D-69BBB0852729}"/>
              </a:ext>
            </a:extLst>
          </p:cNvPr>
          <p:cNvSpPr/>
          <p:nvPr/>
        </p:nvSpPr>
        <p:spPr>
          <a:xfrm>
            <a:off x="0" y="0"/>
            <a:ext cx="121920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Placeholder 6">
            <a:extLst>
              <a:ext uri="{FF2B5EF4-FFF2-40B4-BE49-F238E27FC236}">
                <a16:creationId xmlns:a16="http://schemas.microsoft.com/office/drawing/2014/main" id="{763A6AE5-47E2-4414-882D-65898C74C3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reeform: Shape 56">
            <a:extLst>
              <a:ext uri="{FF2B5EF4-FFF2-40B4-BE49-F238E27FC236}">
                <a16:creationId xmlns:a16="http://schemas.microsoft.com/office/drawing/2014/main" id="{E3FFA6E8-8962-414A-A1CE-F46780D7E9C3}"/>
              </a:ext>
            </a:extLst>
          </p:cNvPr>
          <p:cNvSpPr/>
          <p:nvPr/>
        </p:nvSpPr>
        <p:spPr bwMode="auto">
          <a:xfrm rot="10800000" flipV="1">
            <a:off x="0" y="3412438"/>
            <a:ext cx="12192000" cy="3445565"/>
          </a:xfrm>
          <a:custGeom>
            <a:avLst/>
            <a:gdLst>
              <a:gd name="connsiteX0" fmla="*/ 12192000 w 12192000"/>
              <a:gd name="connsiteY0" fmla="*/ 0 h 4789231"/>
              <a:gd name="connsiteX1" fmla="*/ 12192000 w 12192000"/>
              <a:gd name="connsiteY1" fmla="*/ 4789231 h 4789231"/>
              <a:gd name="connsiteX2" fmla="*/ 0 w 12192000"/>
              <a:gd name="connsiteY2" fmla="*/ 4789231 h 4789231"/>
              <a:gd name="connsiteX3" fmla="*/ 0 w 12192000"/>
              <a:gd name="connsiteY3" fmla="*/ 2489769 h 4789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789231">
                <a:moveTo>
                  <a:pt x="12192000" y="0"/>
                </a:moveTo>
                <a:lnTo>
                  <a:pt x="12192000" y="4789231"/>
                </a:lnTo>
                <a:lnTo>
                  <a:pt x="0" y="4789231"/>
                </a:lnTo>
                <a:lnTo>
                  <a:pt x="0" y="2489769"/>
                </a:lnTo>
                <a:close/>
              </a:path>
            </a:pathLst>
          </a:custGeom>
          <a:solidFill>
            <a:schemeClr val="accent1">
              <a:alpha val="68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 dirty="0">
              <a:ln>
                <a:noFill/>
              </a:ln>
              <a:solidFill>
                <a:srgbClr val="002C5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Placeholder 3">
            <a:extLst>
              <a:ext uri="{FF2B5EF4-FFF2-40B4-BE49-F238E27FC236}">
                <a16:creationId xmlns:a16="http://schemas.microsoft.com/office/drawing/2014/main" id="{0561EFFE-0BC4-4A79-AA23-03EC254F42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99" y="4803559"/>
            <a:ext cx="6908800" cy="533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kumimoji="0" lang="en-US" sz="4200" b="1" i="0" u="none" strike="noStrike" kern="1200" cap="all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Client Name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8810D94-200F-43FD-99C8-23C10B08B5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1201" y="5391033"/>
            <a:ext cx="6799943" cy="60959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3200" b="0" cap="all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Presentation Name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231594FB-F9EE-49AC-9CDD-7AA64CA4759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1201" y="6072558"/>
            <a:ext cx="4259943" cy="44063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 cap="all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4965855-BB02-4254-A7FC-4E89F0B942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44960" y="5500857"/>
            <a:ext cx="3213221" cy="49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853399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14A5C-234D-47B2-8574-F032DABA493C}" type="datetimeFigureOut">
              <a:rPr lang="en-US" smtClean="0"/>
              <a:t>7/13/2021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4923C-0705-47E7-B8D8-5B33EA3AB1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7539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14A5C-234D-47B2-8574-F032DABA493C}" type="datetimeFigureOut">
              <a:rPr lang="en-US" smtClean="0"/>
              <a:t>7/13/2021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4923C-0705-47E7-B8D8-5B33EA3AB1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9046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14A5C-234D-47B2-8574-F032DABA493C}" type="datetimeFigureOut">
              <a:rPr lang="en-US" smtClean="0"/>
              <a:t>7/13/2021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4923C-0705-47E7-B8D8-5B33EA3AB1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0558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14A5C-234D-47B2-8574-F032DABA493C}" type="datetimeFigureOut">
              <a:rPr lang="en-US" smtClean="0"/>
              <a:t>7/13/2021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4923C-0705-47E7-B8D8-5B33EA3AB1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6371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14A5C-234D-47B2-8574-F032DABA493C}" type="datetimeFigureOut">
              <a:rPr lang="en-US" smtClean="0"/>
              <a:t>7/13/2021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4923C-0705-47E7-B8D8-5B33EA3AB1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2271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14A5C-234D-47B2-8574-F032DABA493C}" type="datetimeFigureOut">
              <a:rPr lang="en-US" smtClean="0"/>
              <a:t>7/13/2021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4923C-0705-47E7-B8D8-5B33EA3AB1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0647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14A5C-234D-47B2-8574-F032DABA493C}" type="datetimeFigureOut">
              <a:rPr lang="en-US" smtClean="0"/>
              <a:t>7/13/2021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4923C-0705-47E7-B8D8-5B33EA3AB1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3203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14A5C-234D-47B2-8574-F032DABA493C}" type="datetimeFigureOut">
              <a:rPr lang="en-US" smtClean="0"/>
              <a:t>7/13/2021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4923C-0705-47E7-B8D8-5B33EA3AB1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719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14A5C-234D-47B2-8574-F032DABA493C}" type="datetimeFigureOut">
              <a:rPr lang="en-US" smtClean="0"/>
              <a:t>7/13/2021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4923C-0705-47E7-B8D8-5B33EA3AB1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7757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14A5C-234D-47B2-8574-F032DABA493C}" type="datetimeFigureOut">
              <a:rPr lang="en-US" smtClean="0"/>
              <a:t>7/13/2021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4923C-0705-47E7-B8D8-5B33EA3AB1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8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3">
            <a:extLst>
              <a:ext uri="{FF2B5EF4-FFF2-40B4-BE49-F238E27FC236}">
                <a16:creationId xmlns:a16="http://schemas.microsoft.com/office/drawing/2014/main" id="{062583B9-1FEF-4E06-8255-D9FF9A7EE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533400"/>
            <a:ext cx="11176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rgbClr val="B22A2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C5A63CC-50EE-4756-ACEB-4C1FCB6D1D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1200" y="1600200"/>
            <a:ext cx="11176000" cy="4572000"/>
          </a:xfrm>
        </p:spPr>
        <p:txBody>
          <a:bodyPr/>
          <a:lstStyle>
            <a:lvl2pPr marL="285750" indent="-285750">
              <a:buClr>
                <a:srgbClr val="B22A2E"/>
              </a:buClr>
              <a:defRPr/>
            </a:lvl2pPr>
            <a:lvl3pPr>
              <a:buClr>
                <a:srgbClr val="CC3300"/>
              </a:buClr>
              <a:defRPr/>
            </a:lvl3pPr>
            <a:lvl4pPr>
              <a:buClr>
                <a:srgbClr val="FF6600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4CF49EB-F848-4FCF-9233-8818DD68F3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74400" y="6471854"/>
            <a:ext cx="812800" cy="2940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6"/>
                </a:solidFill>
                <a:latin typeface="+mj-lt"/>
              </a:defRPr>
            </a:lvl1pPr>
          </a:lstStyle>
          <a:p>
            <a:fld id="{207FB328-C81C-4697-A96E-16D685691A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663321"/>
      </p:ext>
    </p:extLst>
  </p:cSld>
  <p:clrMapOvr>
    <a:masterClrMapping/>
  </p:clrMapOvr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14A5C-234D-47B2-8574-F032DABA493C}" type="datetimeFigureOut">
              <a:rPr lang="en-US" smtClean="0"/>
              <a:t>7/13/2021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4923C-0705-47E7-B8D8-5B33EA3AB1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6987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14A5C-234D-47B2-8574-F032DABA493C}" type="datetimeFigureOut">
              <a:rPr lang="en-US" smtClean="0"/>
              <a:t>7/13/2021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4923C-0705-47E7-B8D8-5B33EA3AB1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4944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632B9-05EF-42B4-8B7B-833C7058D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938" y="1263456"/>
            <a:ext cx="7191932" cy="533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8D41D5A-03FF-4E87-8D5C-0515D59DAA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6135" y="2272950"/>
            <a:ext cx="7191932" cy="2175367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6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416584"/>
      </p:ext>
    </p:extLst>
  </p:cSld>
  <p:clrMapOvr>
    <a:masterClrMapping/>
  </p:clrMapOvr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3">
            <a:extLst>
              <a:ext uri="{FF2B5EF4-FFF2-40B4-BE49-F238E27FC236}">
                <a16:creationId xmlns:a16="http://schemas.microsoft.com/office/drawing/2014/main" id="{062583B9-1FEF-4E06-8255-D9FF9A7EE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533400"/>
            <a:ext cx="11176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rgbClr val="B22A2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C5A63CC-50EE-4756-ACEB-4C1FCB6D1D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1200" y="1600200"/>
            <a:ext cx="11176000" cy="4572000"/>
          </a:xfrm>
        </p:spPr>
        <p:txBody>
          <a:bodyPr/>
          <a:lstStyle>
            <a:lvl2pPr marL="285750" indent="-285750">
              <a:buClr>
                <a:srgbClr val="B22A2E"/>
              </a:buClr>
              <a:defRPr/>
            </a:lvl2pPr>
            <a:lvl3pPr>
              <a:buClr>
                <a:srgbClr val="CC3300"/>
              </a:buClr>
              <a:defRPr/>
            </a:lvl3pPr>
            <a:lvl4pPr>
              <a:buClr>
                <a:srgbClr val="FF6600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4CF49EB-F848-4FCF-9233-8818DD68F3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74400" y="6471854"/>
            <a:ext cx="812800" cy="2940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6"/>
                </a:solidFill>
                <a:latin typeface="+mj-lt"/>
              </a:defRPr>
            </a:lvl1pPr>
          </a:lstStyle>
          <a:p>
            <a:fld id="{207FB328-C81C-4697-A96E-16D685691A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502753"/>
      </p:ext>
    </p:extLst>
  </p:cSld>
  <p:clrMapOvr>
    <a:masterClrMapping/>
  </p:clrMapOvr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ottom Subtitle/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3">
            <a:extLst>
              <a:ext uri="{FF2B5EF4-FFF2-40B4-BE49-F238E27FC236}">
                <a16:creationId xmlns:a16="http://schemas.microsoft.com/office/drawing/2014/main" id="{0561EFFE-0BC4-4A79-AA23-03EC254F42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1909" y="4492961"/>
            <a:ext cx="690880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kumimoji="0" lang="en-US" sz="4200" b="1" i="0" u="none" strike="noStrike" kern="1200" cap="all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FA3893-E716-46DD-B59F-E51FFD4000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1911" y="6443662"/>
            <a:ext cx="626533" cy="414338"/>
          </a:xfrm>
          <a:solidFill>
            <a:schemeClr val="accent2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EAC609CF-97DC-4A2E-93DC-0F11E79344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09" y="425059"/>
            <a:ext cx="3352800" cy="52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475970"/>
      </p:ext>
    </p:extLst>
  </p:cSld>
  <p:clrMapOvr>
    <a:masterClrMapping/>
  </p:clrMapOvr>
  <p:hf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79B11-2AAE-4E0D-9B81-CC9B41AF96DF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EA8A-1109-4D06-A6F2-5442EA8B5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08449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79B11-2AAE-4E0D-9B81-CC9B41AF96DF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EA8A-1109-4D06-A6F2-5442EA8B5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5613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79B11-2AAE-4E0D-9B81-CC9B41AF96DF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EA8A-1109-4D06-A6F2-5442EA8B5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0994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79B11-2AAE-4E0D-9B81-CC9B41AF96DF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EA8A-1109-4D06-A6F2-5442EA8B5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8006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79B11-2AAE-4E0D-9B81-CC9B41AF96DF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EA8A-1109-4D06-A6F2-5442EA8B5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3">
            <a:extLst>
              <a:ext uri="{FF2B5EF4-FFF2-40B4-BE49-F238E27FC236}">
                <a16:creationId xmlns:a16="http://schemas.microsoft.com/office/drawing/2014/main" id="{062583B9-1FEF-4E06-8255-D9FF9A7EE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533400"/>
            <a:ext cx="11176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642DDAE-CD4C-4E09-948A-1371A5BB18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74400" y="6471854"/>
            <a:ext cx="812800" cy="2940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6"/>
                </a:solidFill>
                <a:latin typeface="+mj-lt"/>
              </a:defRPr>
            </a:lvl1pPr>
          </a:lstStyle>
          <a:p>
            <a:fld id="{207FB328-C81C-4697-A96E-16D685691A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287161"/>
      </p:ext>
    </p:extLst>
  </p:cSld>
  <p:clrMapOvr>
    <a:masterClrMapping/>
  </p:clrMapOvr>
  <p:hf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79B11-2AAE-4E0D-9B81-CC9B41AF96DF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EA8A-1109-4D06-A6F2-5442EA8B5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759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79B11-2AAE-4E0D-9B81-CC9B41AF96DF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EA8A-1109-4D06-A6F2-5442EA8B5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31991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79B11-2AAE-4E0D-9B81-CC9B41AF96DF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EA8A-1109-4D06-A6F2-5442EA8B5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8955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79B11-2AAE-4E0D-9B81-CC9B41AF96DF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EA8A-1109-4D06-A6F2-5442EA8B5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33266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79B11-2AAE-4E0D-9B81-CC9B41AF96DF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EA8A-1109-4D06-A6F2-5442EA8B5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3647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79B11-2AAE-4E0D-9B81-CC9B41AF96DF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EA8A-1109-4D06-A6F2-5442EA8B5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8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lor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81F13EF-BFCE-4CA8-AB56-6691C31E0E58}"/>
              </a:ext>
            </a:extLst>
          </p:cNvPr>
          <p:cNvSpPr/>
          <p:nvPr/>
        </p:nvSpPr>
        <p:spPr bwMode="auto">
          <a:xfrm>
            <a:off x="6095999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E8EE20-DD29-4AA3-99BC-1C06860EF907}"/>
              </a:ext>
            </a:extLst>
          </p:cNvPr>
          <p:cNvSpPr/>
          <p:nvPr/>
        </p:nvSpPr>
        <p:spPr bwMode="auto">
          <a:xfrm rot="2700000">
            <a:off x="5754411" y="2814939"/>
            <a:ext cx="683172" cy="910896"/>
          </a:xfrm>
          <a:prstGeom prst="rect">
            <a:avLst/>
          </a:prstGeom>
          <a:noFill/>
          <a:ln w="127000" cap="flat"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50000">
                  <a:schemeClr val="bg1"/>
                </a:gs>
              </a:gsLst>
              <a:lin ang="18900000" scaled="1"/>
              <a:tileRect/>
            </a:gra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itle Placeholder 3">
            <a:extLst>
              <a:ext uri="{FF2B5EF4-FFF2-40B4-BE49-F238E27FC236}">
                <a16:creationId xmlns:a16="http://schemas.microsoft.com/office/drawing/2014/main" id="{062583B9-1FEF-4E06-8255-D9FF9A7EE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533400"/>
            <a:ext cx="11176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48F08C6-2233-4C84-80B7-B2553D05A3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1200" y="1600200"/>
            <a:ext cx="4267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0D0C240-3A40-40FB-9AD0-F2F2555EB1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0" y="1608364"/>
            <a:ext cx="4267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7A7531F-ADC0-4A68-8BEC-60C3500940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74400" y="6471854"/>
            <a:ext cx="812800" cy="2940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6"/>
                </a:solidFill>
                <a:latin typeface="+mj-lt"/>
              </a:defRPr>
            </a:lvl1pPr>
          </a:lstStyle>
          <a:p>
            <a:fld id="{207FB328-C81C-4697-A96E-16D685691A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riangle 6">
            <a:extLst>
              <a:ext uri="{FF2B5EF4-FFF2-40B4-BE49-F238E27FC236}">
                <a16:creationId xmlns:a16="http://schemas.microsoft.com/office/drawing/2014/main" id="{A14E6EFD-2F0D-4CE9-9F3B-12AD1A2BBF64}"/>
              </a:ext>
            </a:extLst>
          </p:cNvPr>
          <p:cNvSpPr/>
          <p:nvPr/>
        </p:nvSpPr>
        <p:spPr>
          <a:xfrm rot="5400000">
            <a:off x="-153668" y="495300"/>
            <a:ext cx="914400" cy="609600"/>
          </a:xfrm>
          <a:prstGeom prst="triangle">
            <a:avLst>
              <a:gd name="adj" fmla="val 51818"/>
            </a:avLst>
          </a:prstGeom>
          <a:solidFill>
            <a:srgbClr val="B22A2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80308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343DBA2-CA6D-478B-945F-375BE5B3CB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218" y="6358184"/>
            <a:ext cx="2093185" cy="32556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39F2F10-1E42-4CB5-80AE-08DAB74A2DAC}"/>
              </a:ext>
            </a:extLst>
          </p:cNvPr>
          <p:cNvSpPr txBox="1"/>
          <p:nvPr/>
        </p:nvSpPr>
        <p:spPr>
          <a:xfrm>
            <a:off x="5283200" y="6454663"/>
            <a:ext cx="203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accent6">
                    <a:lumMod val="75000"/>
                  </a:schemeClr>
                </a:solidFill>
              </a:rPr>
              <a:t>Confidential and Proprietary</a:t>
            </a:r>
          </a:p>
        </p:txBody>
      </p:sp>
    </p:spTree>
    <p:extLst>
      <p:ext uri="{BB962C8B-B14F-4D97-AF65-F5344CB8AC3E}">
        <p14:creationId xmlns:p14="http://schemas.microsoft.com/office/powerpoint/2010/main" val="3140611166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090CF94-1349-41EB-9042-0AEAB9ABF066}"/>
              </a:ext>
            </a:extLst>
          </p:cNvPr>
          <p:cNvSpPr/>
          <p:nvPr/>
        </p:nvSpPr>
        <p:spPr bwMode="auto">
          <a:xfrm rot="5400000">
            <a:off x="3839888" y="-1520618"/>
            <a:ext cx="4538731" cy="12218504"/>
          </a:xfrm>
          <a:prstGeom prst="rect">
            <a:avLst/>
          </a:prstGeom>
          <a:solidFill>
            <a:schemeClr val="bg1">
              <a:lumMod val="95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CA" sz="1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C16E2F-CE92-4675-8AD4-37857E11AC0C}"/>
              </a:ext>
            </a:extLst>
          </p:cNvPr>
          <p:cNvSpPr/>
          <p:nvPr/>
        </p:nvSpPr>
        <p:spPr bwMode="auto">
          <a:xfrm rot="5400000">
            <a:off x="5753100" y="-4132884"/>
            <a:ext cx="685800" cy="12218504"/>
          </a:xfrm>
          <a:prstGeom prst="rect">
            <a:avLst/>
          </a:prstGeom>
          <a:solidFill>
            <a:schemeClr val="accent2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CA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82D568-82BC-452F-8586-427F2DE58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66A5F0-0C53-4BF3-80A0-791EE35093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FB328-C81C-4697-A96E-16D685691A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1FFF66BC-AF77-4D2D-B13E-8DDA7F5B7F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1201" y="2707583"/>
            <a:ext cx="5050971" cy="36207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FC0D1620-D70C-4D6D-997E-9EDD4843D4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49235" y="2707583"/>
            <a:ext cx="5437967" cy="36143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10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Slide w/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3">
            <a:extLst>
              <a:ext uri="{FF2B5EF4-FFF2-40B4-BE49-F238E27FC236}">
                <a16:creationId xmlns:a16="http://schemas.microsoft.com/office/drawing/2014/main" id="{062583B9-1FEF-4E06-8255-D9FF9A7EE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533400"/>
            <a:ext cx="11176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48F08C6-2233-4C84-80B7-B2553D05A3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1201" y="1583871"/>
            <a:ext cx="5050971" cy="46046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0D0C240-3A40-40FB-9AD0-F2F2555EB1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49235" y="1592035"/>
            <a:ext cx="5437967" cy="45964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24EA22F-6E26-4299-81E4-662EC677C273}"/>
              </a:ext>
            </a:extLst>
          </p:cNvPr>
          <p:cNvCxnSpPr>
            <a:cxnSpLocks/>
          </p:cNvCxnSpPr>
          <p:nvPr/>
        </p:nvCxnSpPr>
        <p:spPr bwMode="gray">
          <a:xfrm>
            <a:off x="6105701" y="1592035"/>
            <a:ext cx="0" cy="471933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9463A53-B307-4A21-80B8-435D36C22C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74400" y="6471854"/>
            <a:ext cx="812800" cy="2940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6"/>
                </a:solidFill>
                <a:latin typeface="+mj-lt"/>
              </a:defRPr>
            </a:lvl1pPr>
          </a:lstStyle>
          <a:p>
            <a:fld id="{207FB328-C81C-4697-A96E-16D685691A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13459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37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iangle 6">
            <a:extLst>
              <a:ext uri="{FF2B5EF4-FFF2-40B4-BE49-F238E27FC236}">
                <a16:creationId xmlns:a16="http://schemas.microsoft.com/office/drawing/2014/main" id="{27ECCCC1-01A8-4F7C-9E32-4AD0290EA178}"/>
              </a:ext>
            </a:extLst>
          </p:cNvPr>
          <p:cNvSpPr/>
          <p:nvPr/>
        </p:nvSpPr>
        <p:spPr>
          <a:xfrm rot="5400000">
            <a:off x="-153668" y="495300"/>
            <a:ext cx="914400" cy="609600"/>
          </a:xfrm>
          <a:prstGeom prst="triangle">
            <a:avLst>
              <a:gd name="adj" fmla="val 51818"/>
            </a:avLst>
          </a:prstGeom>
          <a:solidFill>
            <a:srgbClr val="B22A2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80308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28764F61-61AE-4504-92F2-85983E45A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533400"/>
            <a:ext cx="11176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FD374B-AB24-4BE6-9D5F-8D4F445D54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74400" y="6471854"/>
            <a:ext cx="812800" cy="2940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6"/>
                </a:solidFill>
                <a:latin typeface="+mj-lt"/>
              </a:defRPr>
            </a:lvl1pPr>
          </a:lstStyle>
          <a:p>
            <a:fld id="{207FB328-C81C-4697-A96E-16D685691A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0BBD1F-4A89-48EC-9D9A-2D89A9454E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1200" y="1600201"/>
            <a:ext cx="11176000" cy="4576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B681A6-C66C-444B-AD68-EB0082456A6F}"/>
              </a:ext>
            </a:extLst>
          </p:cNvPr>
          <p:cNvSpPr txBox="1"/>
          <p:nvPr/>
        </p:nvSpPr>
        <p:spPr>
          <a:xfrm>
            <a:off x="5283200" y="6454663"/>
            <a:ext cx="203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2"/>
                </a:solidFill>
              </a:rPr>
              <a:t>Confidential and Proprietary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B81C3F5C-6C70-4907-ADBD-6B2EE830D94B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6251797"/>
            <a:ext cx="3352800" cy="52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622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</p:sldLayoutIdLst>
  <p:hf hdr="0" ftr="0" dt="0"/>
  <p:txStyles>
    <p:titleStyle>
      <a:lvl1pPr marL="0" indent="0" algn="l" defTabSz="457200" rtl="0" eaLnBrk="1" latinLnBrk="0" hangingPunct="1">
        <a:lnSpc>
          <a:spcPct val="100000"/>
        </a:lnSpc>
        <a:spcBef>
          <a:spcPct val="0"/>
        </a:spcBef>
        <a:buFont typeface="Arial"/>
        <a:buNone/>
        <a:defRPr lang="en-US" sz="3600" b="1" i="0" kern="1200" cap="all" baseline="0" dirty="0">
          <a:solidFill>
            <a:srgbClr val="B22A2E"/>
          </a:solidFill>
          <a:latin typeface="Calibri" charset="0"/>
          <a:ea typeface="+mj-ea"/>
          <a:cs typeface="Calibri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300"/>
        </a:spcAft>
        <a:buClr>
          <a:schemeClr val="accent1"/>
        </a:buClr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85750" indent="-28575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28575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Clr>
          <a:schemeClr val="accent6"/>
        </a:buClr>
        <a:buFont typeface="Calibri" panose="020F0502020204030204" pitchFamily="34" charset="0"/>
        <a:buChar char="―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Clr>
          <a:schemeClr val="accent2"/>
        </a:buClr>
        <a:buFont typeface="Calibri" panose="020F0502020204030204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0015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Clr>
          <a:schemeClr val="accent5"/>
        </a:buClr>
        <a:buSzPct val="75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2A14A5C-234D-47B2-8574-F032DABA493C}" type="datetimeFigureOut">
              <a:rPr lang="en-US" smtClean="0"/>
              <a:t>7/13/2021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0D4923C-0705-47E7-B8D8-5B33EA3AB1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092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79B11-2AAE-4E0D-9B81-CC9B41AF96DF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0EA8A-1109-4D06-A6F2-5442EA8B5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526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5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5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ha.gov/coronavirus/ets/faq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body" sz="quarter" idx="12"/>
          </p:nvPr>
        </p:nvSpPr>
        <p:spPr>
          <a:xfrm>
            <a:off x="2181488" y="666597"/>
            <a:ext cx="9049792" cy="2880394"/>
          </a:xfrm>
        </p:spPr>
        <p:txBody>
          <a:bodyPr>
            <a:noAutofit/>
          </a:bodyPr>
          <a:lstStyle/>
          <a:p>
            <a:pPr marL="0" indent="0" algn="ctr">
              <a:spcAft>
                <a:spcPts val="1800"/>
              </a:spcAft>
              <a:buNone/>
            </a:pPr>
            <a:r>
              <a:rPr lang="en-US" sz="4400" dirty="0">
                <a:solidFill>
                  <a:schemeClr val="tx1"/>
                </a:solidFill>
              </a:rPr>
              <a:t>OSHA Covid-19 </a:t>
            </a:r>
          </a:p>
          <a:p>
            <a:pPr marL="0" indent="0" algn="ctr">
              <a:spcAft>
                <a:spcPts val="1800"/>
              </a:spcAft>
              <a:buNone/>
            </a:pPr>
            <a:r>
              <a:rPr lang="en-US" sz="4400" dirty="0">
                <a:solidFill>
                  <a:schemeClr val="tx1"/>
                </a:solidFill>
              </a:rPr>
              <a:t>Emergency Temporary Standard </a:t>
            </a:r>
          </a:p>
          <a:p>
            <a:endParaRPr lang="en-US" sz="2400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8D5327A9-E5E4-4A74-BEE7-CDC645D786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679"/>
          <a:stretch/>
        </p:blipFill>
        <p:spPr>
          <a:xfrm>
            <a:off x="4750514" y="4762501"/>
            <a:ext cx="3570706" cy="18641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4152E09-203E-4FEE-B4E0-6F3B85F2406A}"/>
              </a:ext>
            </a:extLst>
          </p:cNvPr>
          <p:cNvSpPr txBox="1"/>
          <p:nvPr/>
        </p:nvSpPr>
        <p:spPr>
          <a:xfrm>
            <a:off x="3752850" y="3546991"/>
            <a:ext cx="783907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Presented By:   Brenda Rice, IMA Risk Control Advisor </a:t>
            </a:r>
          </a:p>
        </p:txBody>
      </p:sp>
    </p:spTree>
    <p:extLst>
      <p:ext uri="{BB962C8B-B14F-4D97-AF65-F5344CB8AC3E}">
        <p14:creationId xmlns:p14="http://schemas.microsoft.com/office/powerpoint/2010/main" val="203614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A07DC9-0E7C-4EA1-8530-BCDEEDBD42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7FB328-C81C-4697-A96E-16D685691A4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F99FA8-8910-4956-B286-3F8EC1EA5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650" y="-92076"/>
            <a:ext cx="6105643" cy="6858000"/>
          </a:xfrm>
          <a:prstGeom prst="rect">
            <a:avLst/>
          </a:prstGeom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6E79A7FF-7A09-4405-81D1-1EC95FB99E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679"/>
          <a:stretch/>
        </p:blipFill>
        <p:spPr>
          <a:xfrm>
            <a:off x="812455" y="4549653"/>
            <a:ext cx="1490453" cy="77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180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16DEEF3-CACB-4916-A9CD-379AA01C0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506030"/>
            <a:ext cx="11176000" cy="533400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Calibri" panose="020F0502020204030204"/>
              </a:rPr>
              <a:t>Aerosol-Generating Procedures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40B411-A58C-4160-98E9-597D78EABD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31925" y="1415206"/>
            <a:ext cx="9642475" cy="544279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sz="2200" dirty="0"/>
              <a:t>Add section to Infection Control Policy/Covid-19 Policy/Infection Control Policy </a:t>
            </a:r>
          </a:p>
          <a:p>
            <a:pPr marL="857250" lvl="2">
              <a:spcBef>
                <a:spcPts val="0"/>
              </a:spcBef>
              <a:buClr>
                <a:srgbClr val="0070C0"/>
              </a:buClr>
              <a:buSzPct val="130000"/>
              <a:buFont typeface="Wingdings" panose="05000000000000000000" pitchFamily="2" charset="2"/>
              <a:buChar char="Ø"/>
            </a:pPr>
            <a:r>
              <a:rPr lang="en-US" dirty="0"/>
              <a:t>California – full written Aerosol Transmittable Disease Policy required. </a:t>
            </a:r>
            <a:br>
              <a:rPr lang="en-US" sz="2000" dirty="0"/>
            </a:br>
            <a:endParaRPr lang="en-US" dirty="0"/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sz="2200" dirty="0"/>
              <a:t>  Requirements for policy  </a:t>
            </a:r>
          </a:p>
          <a:p>
            <a:pPr lvl="1" indent="0">
              <a:spcBef>
                <a:spcPts val="0"/>
              </a:spcBef>
              <a:buClr>
                <a:srgbClr val="0070C0"/>
              </a:buClr>
              <a:buNone/>
            </a:pPr>
            <a:r>
              <a:rPr lang="en-US" sz="1800" dirty="0"/>
              <a:t>		When an AGP is performed on a person with suspected or confirmed COVID-19, your 			employer must:</a:t>
            </a:r>
          </a:p>
          <a:p>
            <a:pPr lvl="3">
              <a:spcBef>
                <a:spcPts val="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 Provide a respirator and other PPE (gown, gloves, eye protection, and possibly</a:t>
            </a:r>
            <a:br>
              <a:rPr lang="en-US" sz="1800" dirty="0"/>
            </a:br>
            <a:r>
              <a:rPr lang="en-US" sz="1800" dirty="0"/>
              <a:t> face shield)</a:t>
            </a:r>
          </a:p>
          <a:p>
            <a:pPr lvl="3">
              <a:spcBef>
                <a:spcPts val="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 Limit the number of employees present during the procedure to only those </a:t>
            </a:r>
            <a:br>
              <a:rPr lang="en-US" sz="1800" dirty="0"/>
            </a:br>
            <a:r>
              <a:rPr lang="en-US" sz="1800" dirty="0"/>
              <a:t>  essential for patient care and procedure support.</a:t>
            </a:r>
          </a:p>
          <a:p>
            <a:pPr lvl="3">
              <a:spcBef>
                <a:spcPts val="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 Ensure that the procedure is performed in an existing airborne infection isolation </a:t>
            </a:r>
            <a:br>
              <a:rPr lang="en-US" sz="1800" dirty="0"/>
            </a:br>
            <a:r>
              <a:rPr lang="en-US" sz="1800" dirty="0"/>
              <a:t>  room (AIIR), if available.</a:t>
            </a:r>
          </a:p>
          <a:p>
            <a:pPr lvl="3">
              <a:spcBef>
                <a:spcPts val="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 Promptly clean and disinfect the surfaces and equipment in the room or area </a:t>
            </a:r>
            <a:br>
              <a:rPr lang="en-US" sz="1800" dirty="0"/>
            </a:br>
            <a:r>
              <a:rPr lang="en-US" sz="1800" dirty="0"/>
              <a:t>   where  the procedure was performed, after the procedure is completed. </a:t>
            </a:r>
          </a:p>
          <a:p>
            <a:pPr lvl="2" indent="0">
              <a:buClr>
                <a:srgbClr val="C00000"/>
              </a:buClr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E83B43-AFFB-4A01-8F46-D20BAB9BD5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7FB328-C81C-4697-A96E-16D685691A43}" type="slidenum">
              <a:rPr lang="en-US">
                <a:solidFill>
                  <a:srgbClr val="4D4D4D"/>
                </a:solidFill>
                <a:latin typeface="Calibri"/>
              </a:rPr>
              <a:pPr/>
              <a:t>11</a:t>
            </a:fld>
            <a:endParaRPr lang="en-US" dirty="0">
              <a:solidFill>
                <a:srgbClr val="4D4D4D"/>
              </a:solidFill>
              <a:latin typeface="Calibri"/>
            </a:endParaRP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1047EE50-2433-409D-87A5-61A10E4917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679"/>
          <a:stretch/>
        </p:blipFill>
        <p:spPr>
          <a:xfrm>
            <a:off x="10155966" y="6135145"/>
            <a:ext cx="1208217" cy="63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554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D4EA1-E501-4659-876E-26484306C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371475"/>
            <a:ext cx="11176000" cy="533400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RECORDKEEPING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BF0EA8-C496-4C47-A3FE-FF178836D8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91162" y="1344831"/>
            <a:ext cx="8641913" cy="5127023"/>
          </a:xfrm>
        </p:spPr>
        <p:txBody>
          <a:bodyPr>
            <a:normAutofit fontScale="62500" lnSpcReduction="20000"/>
          </a:bodyPr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sz="3500" dirty="0"/>
              <a:t>  OSHA 300 Logs – no changes to normal recording </a:t>
            </a:r>
          </a:p>
          <a:p>
            <a:pPr marL="857250" lvl="2">
              <a:buClr>
                <a:srgbClr val="0070C0"/>
              </a:buClr>
              <a:buSzPct val="130000"/>
              <a:buFont typeface="Wingdings" panose="05000000000000000000" pitchFamily="2" charset="2"/>
              <a:buChar char="Ø"/>
            </a:pPr>
            <a:r>
              <a:rPr lang="en-US" sz="2600" dirty="0"/>
              <a:t>Most Covid-19 cases are not recordable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pPr marL="857250" lvl="2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sz="2900" dirty="0"/>
              <a:t>  </a:t>
            </a:r>
            <a:r>
              <a:rPr lang="en-US" sz="3500" dirty="0"/>
              <a:t>Covid-19 Log </a:t>
            </a:r>
          </a:p>
          <a:p>
            <a:pPr marL="857250" lvl="2">
              <a:buClr>
                <a:srgbClr val="0070C0"/>
              </a:buClr>
              <a:buSzPct val="130000"/>
              <a:buFont typeface="Wingdings" panose="05000000000000000000" pitchFamily="2" charset="2"/>
              <a:buChar char="Ø"/>
            </a:pPr>
            <a:r>
              <a:rPr lang="en-US" sz="2900" dirty="0"/>
              <a:t>Recommend using your current Covid-19 log kept for State, CDC, CMS</a:t>
            </a:r>
            <a:br>
              <a:rPr lang="en-US" sz="2900" dirty="0"/>
            </a:br>
            <a:br>
              <a:rPr lang="en-US" sz="2900" dirty="0"/>
            </a:br>
            <a:br>
              <a:rPr lang="en-US" sz="2900" dirty="0"/>
            </a:br>
            <a:endParaRPr lang="en-US" dirty="0"/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sz="3200" dirty="0"/>
              <a:t>  </a:t>
            </a:r>
            <a:r>
              <a:rPr lang="en-US" sz="3500" dirty="0"/>
              <a:t>Reporting Covid to OSHA </a:t>
            </a:r>
          </a:p>
          <a:p>
            <a:pPr marL="857250" lvl="2">
              <a:buClr>
                <a:srgbClr val="0070C0"/>
              </a:buClr>
              <a:buSzPct val="130000"/>
              <a:buFont typeface="Wingdings" panose="05000000000000000000" pitchFamily="2" charset="2"/>
              <a:buChar char="Ø"/>
            </a:pPr>
            <a:r>
              <a:rPr lang="en-US" sz="2900" dirty="0"/>
              <a:t> Contact Brenda Rice or someone at IMA Risk Control</a:t>
            </a:r>
          </a:p>
          <a:p>
            <a:pPr marL="857250" lvl="2">
              <a:buClr>
                <a:srgbClr val="0070C0"/>
              </a:buClr>
              <a:buSzPct val="130000"/>
              <a:buFont typeface="Wingdings" panose="05000000000000000000" pitchFamily="2" charset="2"/>
              <a:buChar char="Ø"/>
            </a:pPr>
            <a:r>
              <a:rPr lang="en-US" sz="2900" dirty="0"/>
              <a:t> Fatality – within 8 hours of being designated “work related”</a:t>
            </a:r>
          </a:p>
          <a:p>
            <a:pPr marL="857250" lvl="2">
              <a:buClr>
                <a:srgbClr val="0070C0"/>
              </a:buClr>
              <a:buSzPct val="130000"/>
              <a:buFont typeface="Wingdings" panose="05000000000000000000" pitchFamily="2" charset="2"/>
              <a:buChar char="Ø"/>
            </a:pPr>
            <a:r>
              <a:rPr lang="en-US" sz="2900" dirty="0"/>
              <a:t> Hospitalization – within 24 hours of being designated “work related”</a:t>
            </a:r>
          </a:p>
          <a:p>
            <a:pPr marL="857250" lvl="2">
              <a:buClr>
                <a:srgbClr val="C00000"/>
              </a:buClr>
              <a:buFont typeface="Wingdings" panose="05000000000000000000" pitchFamily="2" charset="2"/>
              <a:buChar char="q"/>
            </a:pPr>
            <a:endParaRPr lang="en-US" dirty="0"/>
          </a:p>
          <a:p>
            <a:pPr marL="285750">
              <a:buClr>
                <a:srgbClr val="C00000"/>
              </a:buClr>
            </a:pP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07D58D-B41D-46D8-9088-A311FDA3D3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7FB328-C81C-4697-A96E-16D685691A43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8E279EF-2B14-444F-B1AA-1FC7867F56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679"/>
          <a:stretch/>
        </p:blipFill>
        <p:spPr>
          <a:xfrm>
            <a:off x="9695198" y="6014559"/>
            <a:ext cx="1208217" cy="63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710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A653D-0794-4858-962C-B1947460B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OSHA Covid-19 Log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2684DB-D821-43F7-B883-26295E78EA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7FB328-C81C-4697-A96E-16D685691A43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6DE18F-1A76-4D27-8A6C-007C3634E2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437" y="1295290"/>
            <a:ext cx="10483682" cy="482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992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B2361-D362-4DFE-9C11-5D2986A1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Anti-retaliation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345B33-5A50-4F2D-9DF8-A73611AF5C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23005" y="1360869"/>
            <a:ext cx="9152389" cy="6080165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dirty="0"/>
              <a:t>  Section noted in the Covid-19 policy</a:t>
            </a:r>
          </a:p>
          <a:p>
            <a:pPr marL="914400" lvl="2" indent="-342900">
              <a:buClr>
                <a:srgbClr val="0070C0"/>
              </a:buClr>
              <a:buSzPct val="130000"/>
              <a:buFont typeface="Wingdings" panose="05000000000000000000" pitchFamily="2" charset="2"/>
              <a:buChar char="Ø"/>
            </a:pPr>
            <a:r>
              <a:rPr lang="en-US" sz="1900" dirty="0"/>
              <a:t>Employee right to speak freely about Covid-19</a:t>
            </a:r>
          </a:p>
          <a:p>
            <a:pPr marL="914400" lvl="2" indent="-342900">
              <a:buClr>
                <a:srgbClr val="0070C0"/>
              </a:buClr>
              <a:buSzPct val="130000"/>
              <a:buFont typeface="Wingdings" panose="05000000000000000000" pitchFamily="2" charset="2"/>
              <a:buChar char="Ø"/>
            </a:pPr>
            <a:r>
              <a:rPr lang="en-US" sz="1900" dirty="0"/>
              <a:t>Employee involvement in company policies/focus</a:t>
            </a:r>
            <a:br>
              <a:rPr lang="en-US" sz="1900" dirty="0"/>
            </a:br>
            <a:br>
              <a:rPr lang="en-US" sz="1900" dirty="0"/>
            </a:br>
            <a:endParaRPr lang="en-US" sz="1900" dirty="0"/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dirty="0"/>
              <a:t>  No distinguishing between vaccinated &amp; non-vaccinated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dirty="0"/>
              <a:t>  Vaccinated employees to follow same safety protocol as non-vaccinated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dirty="0"/>
              <a:t>  Discourage incentive programs for vaccination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endParaRPr lang="en-US" dirty="0"/>
          </a:p>
          <a:p>
            <a:pPr lvl="2" indent="0">
              <a:buClr>
                <a:srgbClr val="C00000"/>
              </a:buClr>
              <a:buNone/>
            </a:pPr>
            <a:br>
              <a:rPr lang="en-US" dirty="0"/>
            </a:br>
            <a:br>
              <a:rPr lang="en-US" dirty="0"/>
            </a:br>
            <a:endParaRPr lang="en-US" dirty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A88DAC-7BDE-4922-92B3-95D1C060E9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7FB328-C81C-4697-A96E-16D685691A43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5EA176DB-218D-4949-AFA9-A12FC6F392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679"/>
          <a:stretch/>
        </p:blipFill>
        <p:spPr>
          <a:xfrm>
            <a:off x="9695198" y="6014559"/>
            <a:ext cx="1208217" cy="63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359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DEC3AB-BF76-478F-9A82-7EFF0AEAC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FB328-C81C-4697-A96E-16D685691A43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F9D7B4E-0B78-4A50-B08C-0C24D61B69E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67461" y="1369302"/>
            <a:ext cx="5621338" cy="1689100"/>
          </a:xfrm>
        </p:spPr>
        <p:txBody>
          <a:bodyPr/>
          <a:lstStyle/>
          <a:p>
            <a:r>
              <a:rPr lang="en-US" sz="6000" dirty="0">
                <a:solidFill>
                  <a:schemeClr val="tx1"/>
                </a:solidFill>
              </a:rPr>
              <a:t>QUESTIONS????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3B200B-A907-4CBA-9733-7A11332E4274}"/>
              </a:ext>
            </a:extLst>
          </p:cNvPr>
          <p:cNvSpPr txBox="1"/>
          <p:nvPr/>
        </p:nvSpPr>
        <p:spPr>
          <a:xfrm>
            <a:off x="3065257" y="4980866"/>
            <a:ext cx="67783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</a:rPr>
              <a:t>Thank You!</a:t>
            </a:r>
          </a:p>
          <a:p>
            <a:r>
              <a:rPr lang="en-US" sz="3000" b="1" dirty="0">
                <a:solidFill>
                  <a:srgbClr val="0070C0"/>
                </a:solidFill>
              </a:rPr>
              <a:t>	Brenda Rice, Risk Control Advisor 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C3DD319B-0778-4673-BA2D-87CD3FC6A7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679"/>
          <a:stretch/>
        </p:blipFill>
        <p:spPr>
          <a:xfrm>
            <a:off x="5011229" y="3331785"/>
            <a:ext cx="2886359" cy="150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298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16DEEF3-CACB-4916-A9CD-379AA01C0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276225"/>
            <a:ext cx="11176000" cy="533400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Overview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40B411-A58C-4160-98E9-597D78EABD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44650" y="880679"/>
            <a:ext cx="10242550" cy="5738210"/>
          </a:xfrm>
        </p:spPr>
        <p:txBody>
          <a:bodyPr>
            <a:normAutofit/>
          </a:bodyPr>
          <a:lstStyle/>
          <a:p>
            <a:pPr lvl="1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 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Took effect June 21, 2021 for the following Industries:</a:t>
            </a:r>
            <a:b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- Hospitals 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		- Long-Term Care 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		- Ambulatory Care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		- Home Health/Hospice 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		- Emergency Medical Services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		- Patient Transport 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Definition of Patient Care:</a:t>
            </a:r>
            <a:b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0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means hands-on, face-to-face contact with patients for the purpose of diagnosis, treatment, </a:t>
            </a:r>
            <a:br>
              <a:rPr lang="en-US" sz="20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   and monitoring.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 Priorities 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		- CMS &amp; Local State Health Guidance is top priority over OSHA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		- Focus on what is needed to maintain you State License and minimize inspection  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		 deficiencies.</a:t>
            </a:r>
          </a:p>
          <a:p>
            <a:endParaRPr lang="en-US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E83B43-AFFB-4A01-8F46-D20BAB9BD5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7FB328-C81C-4697-A96E-16D685691A43}" type="slidenum">
              <a:rPr lang="en-US">
                <a:solidFill>
                  <a:srgbClr val="4D4D4D"/>
                </a:solidFill>
                <a:latin typeface="Calibri"/>
              </a:rPr>
              <a:pPr/>
              <a:t>2</a:t>
            </a:fld>
            <a:endParaRPr lang="en-US" dirty="0">
              <a:solidFill>
                <a:srgbClr val="4D4D4D"/>
              </a:solidFill>
              <a:latin typeface="Calibri"/>
            </a:endParaRP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44BA5B46-B1B9-48D9-9E21-0B01934D3B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679"/>
          <a:stretch/>
        </p:blipFill>
        <p:spPr>
          <a:xfrm>
            <a:off x="9695198" y="6014559"/>
            <a:ext cx="1208217" cy="63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928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16DEEF3-CACB-4916-A9CD-379AA01C0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325055"/>
            <a:ext cx="11176000" cy="533400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Calibri" panose="020F0502020204030204"/>
              </a:rPr>
              <a:t>COVID-19 Plan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40B411-A58C-4160-98E9-597D78EABD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01775" y="981075"/>
            <a:ext cx="10213975" cy="59436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dirty="0"/>
              <a:t> 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COVID-19 plan must address the hazards identified by the hazard assessment  	and include policies and procedures to minimize the risk of transmission of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	COVID-	19 for each employee.</a:t>
            </a:r>
          </a:p>
          <a:p>
            <a:pPr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These policies and procedures include, but are not limited to:</a:t>
            </a:r>
          </a:p>
          <a:p>
            <a:pPr lvl="3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Patient screening and management</a:t>
            </a:r>
          </a:p>
          <a:p>
            <a:pPr lvl="3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Standard and Transmission-Based Precautions </a:t>
            </a:r>
          </a:p>
          <a:p>
            <a:pPr lvl="3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Personal Protective Equipment (PPE)</a:t>
            </a:r>
          </a:p>
          <a:p>
            <a:pPr lvl="3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Aerosol-generating procedures on a person with suspected or confirmed COVID-19</a:t>
            </a:r>
          </a:p>
          <a:p>
            <a:pPr lvl="3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Physical distancing </a:t>
            </a:r>
          </a:p>
          <a:p>
            <a:pPr lvl="3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Physical barriers</a:t>
            </a:r>
          </a:p>
          <a:p>
            <a:pPr lvl="3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Cleaning and disinfection</a:t>
            </a:r>
          </a:p>
          <a:p>
            <a:pPr lvl="3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Ventilation </a:t>
            </a:r>
          </a:p>
          <a:p>
            <a:pPr lvl="3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Health screening and medical management</a:t>
            </a:r>
          </a:p>
          <a:p>
            <a:pPr lvl="3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Vaccination</a:t>
            </a:r>
          </a:p>
          <a:p>
            <a:pPr lvl="3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Training</a:t>
            </a:r>
          </a:p>
          <a:p>
            <a:endParaRPr lang="en-US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E83B43-AFFB-4A01-8F46-D20BAB9BD5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7FB328-C81C-4697-A96E-16D685691A43}" type="slidenum">
              <a:rPr lang="en-US">
                <a:solidFill>
                  <a:srgbClr val="4D4D4D"/>
                </a:solidFill>
                <a:latin typeface="Calibri"/>
              </a:rPr>
              <a:pPr/>
              <a:t>3</a:t>
            </a:fld>
            <a:endParaRPr lang="en-US" dirty="0">
              <a:solidFill>
                <a:srgbClr val="4D4D4D"/>
              </a:solidFill>
              <a:latin typeface="Calibri"/>
            </a:endParaRP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D3340228-1A5B-4ACD-BC6A-24CD37FF39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679"/>
          <a:stretch/>
        </p:blipFill>
        <p:spPr>
          <a:xfrm>
            <a:off x="9695198" y="6014559"/>
            <a:ext cx="1208217" cy="63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628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16DEEF3-CACB-4916-A9CD-379AA01C0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42900"/>
            <a:ext cx="11176000" cy="533400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Calibri" panose="020F0502020204030204"/>
              </a:rPr>
              <a:t>Key Items of the ETS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40B411-A58C-4160-98E9-597D78EABD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57350" y="266700"/>
            <a:ext cx="9677400" cy="67437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2200" dirty="0"/>
              <a:t> 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Designated Covid-19 Safety Coordinator – this can be more than one person.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Employee Input</a:t>
            </a:r>
          </a:p>
          <a:p>
            <a:pPr lvl="2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Safety Committee – Invite to attend covid-19 discussion updates – representation from each department. </a:t>
            </a:r>
          </a:p>
          <a:p>
            <a:pPr lvl="2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Engagement with employees when conducting assessments</a:t>
            </a:r>
          </a:p>
          <a:p>
            <a:pPr lvl="2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Shift Change meetings – discuss concerns, needs, etc. Physical distancing </a:t>
            </a:r>
            <a:b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Continued Monitoring/Updating</a:t>
            </a:r>
          </a:p>
          <a:p>
            <a:pPr marL="914400" lvl="2" indent="-34290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Include in Infection Control/QAPI meetings to stay focused of local spread, changes, etc.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/>
              <a:t>	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E83B43-AFFB-4A01-8F46-D20BAB9BD5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7FB328-C81C-4697-A96E-16D685691A43}" type="slidenum">
              <a:rPr lang="en-US">
                <a:solidFill>
                  <a:srgbClr val="4D4D4D"/>
                </a:solidFill>
                <a:latin typeface="Calibri"/>
              </a:rPr>
              <a:pPr/>
              <a:t>4</a:t>
            </a:fld>
            <a:endParaRPr lang="en-US" dirty="0">
              <a:solidFill>
                <a:srgbClr val="4D4D4D"/>
              </a:solidFill>
              <a:latin typeface="Calibri"/>
            </a:endParaRP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8E549575-03E8-453A-A0A7-630CADC641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679"/>
          <a:stretch/>
        </p:blipFill>
        <p:spPr>
          <a:xfrm>
            <a:off x="9695198" y="6014559"/>
            <a:ext cx="1208217" cy="63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877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16DEEF3-CACB-4916-A9CD-379AA01C0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295275"/>
            <a:ext cx="11176000" cy="533400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Calibri" panose="020F0502020204030204"/>
              </a:rPr>
              <a:t>Key Items of the ETS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40B411-A58C-4160-98E9-597D78EABD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19250" y="828675"/>
            <a:ext cx="10267950" cy="593724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2200" dirty="0"/>
              <a:t> 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Health Screening/Medical Management</a:t>
            </a:r>
          </a:p>
          <a:p>
            <a:pPr marL="857250" lvl="2"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Limit and monitor points of entry into the facility </a:t>
            </a:r>
          </a:p>
          <a:p>
            <a:pPr marL="857250" lvl="2"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Continue Covid-19 screen of all employees, family, guest, visitors, residents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 Communication</a:t>
            </a:r>
          </a:p>
          <a:p>
            <a:pPr lvl="3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Employee notification of exposure/positive case within 24 hrs – all employees. </a:t>
            </a:r>
          </a:p>
          <a:p>
            <a:pPr lvl="3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Family communication of positive case. </a:t>
            </a:r>
            <a:b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Covid-19 Positive – Quarantine Pay </a:t>
            </a:r>
          </a:p>
          <a:p>
            <a:pPr marL="914400" lvl="2" indent="-34290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 Less than 500 Employees – regular pay for 2 weeks up to $1,400 a week.  Third week go down to 2/3 of weekly wage – no overtime calculated (up to $200 a day).</a:t>
            </a:r>
          </a:p>
          <a:p>
            <a:pPr marL="914400" lvl="2" indent="-34290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500 &amp; more employees – regular pay up to $1,400 a week until fully returned. </a:t>
            </a:r>
          </a:p>
          <a:p>
            <a:pPr marL="914400" lvl="2" indent="-34290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 https://www.osha.gov/coronavirus/ets/faqs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- Question 73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E83B43-AFFB-4A01-8F46-D20BAB9BD5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7FB328-C81C-4697-A96E-16D685691A43}" type="slidenum">
              <a:rPr lang="en-US">
                <a:solidFill>
                  <a:srgbClr val="4D4D4D"/>
                </a:solidFill>
                <a:latin typeface="Calibri"/>
              </a:rPr>
              <a:pPr/>
              <a:t>5</a:t>
            </a:fld>
            <a:endParaRPr lang="en-US" dirty="0">
              <a:solidFill>
                <a:srgbClr val="4D4D4D"/>
              </a:solidFill>
              <a:latin typeface="Calibri"/>
            </a:endParaRP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DC0E8443-5C99-4B1B-B079-45D40482CE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679"/>
          <a:stretch/>
        </p:blipFill>
        <p:spPr>
          <a:xfrm>
            <a:off x="9695198" y="6014559"/>
            <a:ext cx="1208217" cy="63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960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Box 117"/>
          <p:cNvSpPr txBox="1"/>
          <p:nvPr/>
        </p:nvSpPr>
        <p:spPr>
          <a:xfrm>
            <a:off x="112223" y="6366168"/>
            <a:ext cx="12164041" cy="5078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57150" marR="0" lvl="0" indent="-571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OSHA is requiring medical removal protection benefits to be paid only by employers that have more than 10 employees.</a:t>
            </a:r>
          </a:p>
          <a:p>
            <a:pPr marL="57150" marR="0" lvl="0" indent="-571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employer may choose to remove or test you for other COVID-19-related reasons not required by the ETS (e.g., additional symptoms from the CDC list or exposure to someone who is COVID-19 positive outside the workplace).</a:t>
            </a:r>
          </a:p>
          <a:p>
            <a:pPr marL="57150" marR="0" lvl="0" indent="-571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employer is not required to notify you following exposure to a patient with confirmed COVID-19 if you work in a place where services are normally provided to suspected or confirmed COVID-19 patients (e.g., emergency rooms, urgent care facilities).</a:t>
            </a:r>
          </a:p>
        </p:txBody>
      </p:sp>
      <p:sp>
        <p:nvSpPr>
          <p:cNvPr id="70" name="Rounded Rectangle 69" descr="Return to Work "/>
          <p:cNvSpPr/>
          <p:nvPr/>
        </p:nvSpPr>
        <p:spPr>
          <a:xfrm>
            <a:off x="9702366" y="633935"/>
            <a:ext cx="2160116" cy="5719777"/>
          </a:xfrm>
          <a:prstGeom prst="roundRect">
            <a:avLst/>
          </a:prstGeom>
          <a:solidFill>
            <a:srgbClr val="D9D9D9">
              <a:alpha val="6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7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9898707" y="5458644"/>
            <a:ext cx="1863489" cy="64633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you have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severe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COVID-19 or an immune disease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150396" marR="0" lvl="0" indent="-15039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Follow guidance of a licensed healthcare provider</a:t>
            </a:r>
          </a:p>
        </p:txBody>
      </p:sp>
      <p:cxnSp>
        <p:nvCxnSpPr>
          <p:cNvPr id="120" name="Straight Arrow Connector 119" descr="Right Arrow"/>
          <p:cNvCxnSpPr/>
          <p:nvPr/>
        </p:nvCxnSpPr>
        <p:spPr>
          <a:xfrm flipV="1">
            <a:off x="9754370" y="5767394"/>
            <a:ext cx="13931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9900355" y="4706881"/>
            <a:ext cx="1861841" cy="64633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you have COVID-19 but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symptoms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150396" marR="0" lvl="0" indent="-15039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 least 10 days since a positive COVID-19 test </a:t>
            </a:r>
          </a:p>
        </p:txBody>
      </p:sp>
      <p:cxnSp>
        <p:nvCxnSpPr>
          <p:cNvPr id="202" name="Straight Arrow Connector 201" descr="Right Arrow"/>
          <p:cNvCxnSpPr/>
          <p:nvPr/>
        </p:nvCxnSpPr>
        <p:spPr>
          <a:xfrm flipV="1">
            <a:off x="9754418" y="5029407"/>
            <a:ext cx="13931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 descr="Right Arrow"/>
          <p:cNvCxnSpPr/>
          <p:nvPr/>
        </p:nvCxnSpPr>
        <p:spPr>
          <a:xfrm flipV="1">
            <a:off x="9761044" y="3795629"/>
            <a:ext cx="13931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 descr="Connecting Line"/>
          <p:cNvGrpSpPr/>
          <p:nvPr/>
        </p:nvGrpSpPr>
        <p:grpSpPr>
          <a:xfrm>
            <a:off x="9749872" y="2708894"/>
            <a:ext cx="62315" cy="3063240"/>
            <a:chOff x="9749872" y="2708894"/>
            <a:chExt cx="62315" cy="3063240"/>
          </a:xfrm>
        </p:grpSpPr>
        <p:cxnSp>
          <p:nvCxnSpPr>
            <p:cNvPr id="88" name="Straight Connector 87"/>
            <p:cNvCxnSpPr/>
            <p:nvPr/>
          </p:nvCxnSpPr>
          <p:spPr>
            <a:xfrm flipH="1">
              <a:off x="9753359" y="2708895"/>
              <a:ext cx="5882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9749872" y="2708894"/>
              <a:ext cx="1647" cy="30632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xtBox 71"/>
          <p:cNvSpPr txBox="1"/>
          <p:nvPr/>
        </p:nvSpPr>
        <p:spPr>
          <a:xfrm>
            <a:off x="9902427" y="2918408"/>
            <a:ext cx="1861841" cy="161582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you have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symptoms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150396" marR="0" lvl="0" indent="-15039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 least 10 days since symptoms first appeared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</a:t>
            </a:r>
          </a:p>
          <a:p>
            <a:pPr marL="150396" marR="0" lvl="0" indent="-15039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 least 24 hours with no fever without fever-reducing medication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</a:t>
            </a:r>
          </a:p>
          <a:p>
            <a:pPr marL="150396" marR="0" lvl="0" indent="-15039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Other symptoms of COVID-19 are improving (except for loss of taste or smell). 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9812187" y="2586580"/>
            <a:ext cx="1960958" cy="2308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Examples of return to work criteria:  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9814699" y="1151942"/>
            <a:ext cx="1967971" cy="10618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employer must decide when you can return to work based on: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50396" marR="0" lvl="0" indent="-15039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Guidance from a licensed healthcare provider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</a:t>
            </a:r>
          </a:p>
          <a:p>
            <a:pPr marL="150396" marR="0" lvl="0" indent="-15039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6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CDC guidance on ending isolation.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9857047" y="762589"/>
            <a:ext cx="1883273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Return to Work  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6905079" y="5752264"/>
            <a:ext cx="2599504" cy="5078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must stay removed for 14 days. Your employer does not have to provide medical removal protection benefits (e.g., pay).</a:t>
            </a:r>
          </a:p>
        </p:txBody>
      </p:sp>
      <p:cxnSp>
        <p:nvCxnSpPr>
          <p:cNvPr id="115" name="Straight Arrow Connector 114" descr="Right Arrow"/>
          <p:cNvCxnSpPr/>
          <p:nvPr/>
        </p:nvCxnSpPr>
        <p:spPr>
          <a:xfrm flipV="1">
            <a:off x="6102484" y="6021184"/>
            <a:ext cx="813816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5913155" y="5685587"/>
            <a:ext cx="1088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You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Refuse Test</a:t>
            </a:r>
          </a:p>
        </p:txBody>
      </p:sp>
      <p:cxnSp>
        <p:nvCxnSpPr>
          <p:cNvPr id="130" name="Straight Arrow Connector 129" descr="Right arrow pointing to &quot;Return to Work&quot; box"/>
          <p:cNvCxnSpPr/>
          <p:nvPr/>
        </p:nvCxnSpPr>
        <p:spPr>
          <a:xfrm flipV="1">
            <a:off x="9507857" y="5494399"/>
            <a:ext cx="182880" cy="319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6899282" y="5296516"/>
            <a:ext cx="260530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must stay removed until you meet return to work criteria</a:t>
            </a:r>
          </a:p>
        </p:txBody>
      </p:sp>
      <p:cxnSp>
        <p:nvCxnSpPr>
          <p:cNvPr id="111" name="Straight Arrow Connector 110" descr="Right Arrow"/>
          <p:cNvCxnSpPr/>
          <p:nvPr/>
        </p:nvCxnSpPr>
        <p:spPr>
          <a:xfrm>
            <a:off x="6102257" y="5496018"/>
            <a:ext cx="813816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5953138" y="5305730"/>
            <a:ext cx="10563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Positive Test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6899283" y="4989992"/>
            <a:ext cx="2605300" cy="230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Return to work after 7 days following exposure  </a:t>
            </a:r>
          </a:p>
        </p:txBody>
      </p:sp>
      <p:cxnSp>
        <p:nvCxnSpPr>
          <p:cNvPr id="109" name="Straight Arrow Connector 108" descr="Right Arrow"/>
          <p:cNvCxnSpPr/>
          <p:nvPr/>
        </p:nvCxnSpPr>
        <p:spPr>
          <a:xfrm>
            <a:off x="6113738" y="5110224"/>
            <a:ext cx="813816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5958580" y="4910180"/>
            <a:ext cx="10563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Negative Test</a:t>
            </a:r>
          </a:p>
        </p:txBody>
      </p:sp>
      <p:cxnSp>
        <p:nvCxnSpPr>
          <p:cNvPr id="108" name="Straight Connector 107" descr="Line Connector"/>
          <p:cNvCxnSpPr/>
          <p:nvPr/>
        </p:nvCxnSpPr>
        <p:spPr>
          <a:xfrm>
            <a:off x="6102257" y="4912919"/>
            <a:ext cx="0" cy="111556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5900201" y="4375080"/>
            <a:ext cx="2730568" cy="5078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Keep you removed and provide 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COVID-19 test at no cost to you at least 5 days after the exposure</a:t>
            </a:r>
          </a:p>
        </p:txBody>
      </p:sp>
      <p:cxnSp>
        <p:nvCxnSpPr>
          <p:cNvPr id="117" name="Straight Arrow Connector 116" descr="Right Arrow"/>
          <p:cNvCxnSpPr/>
          <p:nvPr/>
        </p:nvCxnSpPr>
        <p:spPr>
          <a:xfrm flipV="1">
            <a:off x="5151498" y="4605039"/>
            <a:ext cx="740664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5063484" y="4394991"/>
            <a:ext cx="913359" cy="2308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Option 2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5898226" y="4057540"/>
            <a:ext cx="2733954" cy="230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Keep you removed for 14 days</a:t>
            </a:r>
          </a:p>
        </p:txBody>
      </p:sp>
      <p:cxnSp>
        <p:nvCxnSpPr>
          <p:cNvPr id="83" name="Straight Arrow Connector 82" descr="Right Arrow"/>
          <p:cNvCxnSpPr/>
          <p:nvPr/>
        </p:nvCxnSpPr>
        <p:spPr>
          <a:xfrm flipV="1">
            <a:off x="5158793" y="4187462"/>
            <a:ext cx="740664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5115942" y="3971723"/>
            <a:ext cx="822960" cy="2308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Option 1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724959" y="4049958"/>
            <a:ext cx="1433160" cy="19240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employer must remove you from the workplace and has two options:</a:t>
            </a:r>
          </a:p>
        </p:txBody>
      </p:sp>
      <p:cxnSp>
        <p:nvCxnSpPr>
          <p:cNvPr id="128" name="Straight Arrow Connector 127" descr="Right Arrow"/>
          <p:cNvCxnSpPr/>
          <p:nvPr/>
        </p:nvCxnSpPr>
        <p:spPr>
          <a:xfrm flipV="1">
            <a:off x="3214237" y="5239003"/>
            <a:ext cx="521208" cy="319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Box 133"/>
          <p:cNvSpPr txBox="1"/>
          <p:nvPr/>
        </p:nvSpPr>
        <p:spPr>
          <a:xfrm>
            <a:off x="3259585" y="5034802"/>
            <a:ext cx="11495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330201" y="6030947"/>
            <a:ext cx="2892255" cy="2291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do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have to be removed from the workplace</a:t>
            </a:r>
          </a:p>
        </p:txBody>
      </p:sp>
      <p:cxnSp>
        <p:nvCxnSpPr>
          <p:cNvPr id="133" name="Straight Arrow Connector 132" descr="Down Arrow"/>
          <p:cNvCxnSpPr/>
          <p:nvPr/>
        </p:nvCxnSpPr>
        <p:spPr>
          <a:xfrm flipH="1">
            <a:off x="1871809" y="5824402"/>
            <a:ext cx="0" cy="18288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1841412" y="5796247"/>
            <a:ext cx="11495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Yes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330201" y="4753267"/>
            <a:ext cx="2892255" cy="10618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00528" marR="0" lvl="0" indent="-20052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have been fully vaccinated against COVID-19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had COVID-19 and recovered within the last 3 months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200528" marR="0" lvl="0" indent="-20052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Are not experiencing recent loss of taste and/or smell with no other explanation or both a fever (≥100.4</a:t>
            </a:r>
            <a:r>
              <a:rPr kumimoji="0" lang="en-US" sz="9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F) and new unexplained cough associated with shortness of breath  </a:t>
            </a:r>
          </a:p>
        </p:txBody>
      </p:sp>
      <p:cxnSp>
        <p:nvCxnSpPr>
          <p:cNvPr id="106" name="Straight Arrow Connector 105" descr="Down Arrow"/>
          <p:cNvCxnSpPr/>
          <p:nvPr/>
        </p:nvCxnSpPr>
        <p:spPr>
          <a:xfrm flipH="1">
            <a:off x="1857761" y="4572987"/>
            <a:ext cx="0" cy="18288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330201" y="3508998"/>
            <a:ext cx="2896107" cy="10618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SCENARIO 3: YOU HAVE BEEN IN CLOSE CONTACT WITH A COVID-19 POSITIVE PERSON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THE WORKPLACE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employer notifies you that you have been in close contact with a person at your workplace who is COVID-19 positive at a time when you were not wearing a respirator or other PPE</a:t>
            </a:r>
            <a:r>
              <a:rPr kumimoji="0" lang="en-US" sz="9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US" sz="9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7" name="Straight Arrow Connector 126" descr="Right arrow pointing to &quot;Return to Work&quot; box"/>
          <p:cNvCxnSpPr/>
          <p:nvPr/>
        </p:nvCxnSpPr>
        <p:spPr>
          <a:xfrm>
            <a:off x="9489671" y="3517503"/>
            <a:ext cx="228600" cy="0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6882031" y="3195639"/>
            <a:ext cx="2588292" cy="646331"/>
          </a:xfrm>
          <a:prstGeom prst="rect">
            <a:avLst/>
          </a:prstGeom>
          <a:solidFill>
            <a:srgbClr val="CCCCFF"/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must stay removed until you meet return to work criteria. Your employer does not have to provide medical removal protection benefits (e.g., pay).</a:t>
            </a:r>
          </a:p>
        </p:txBody>
      </p:sp>
      <p:cxnSp>
        <p:nvCxnSpPr>
          <p:cNvPr id="126" name="Straight Arrow Connector 125" descr="Right Arrow"/>
          <p:cNvCxnSpPr/>
          <p:nvPr/>
        </p:nvCxnSpPr>
        <p:spPr>
          <a:xfrm>
            <a:off x="6076162" y="3510721"/>
            <a:ext cx="813816" cy="0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>
          <a:xfrm>
            <a:off x="5903630" y="3162725"/>
            <a:ext cx="1088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You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Refuse Test</a:t>
            </a:r>
          </a:p>
        </p:txBody>
      </p:sp>
      <p:cxnSp>
        <p:nvCxnSpPr>
          <p:cNvPr id="102" name="Straight Arrow Connector 101" descr="Right arrow pointing to &quot;Return to Work&quot; box"/>
          <p:cNvCxnSpPr/>
          <p:nvPr/>
        </p:nvCxnSpPr>
        <p:spPr>
          <a:xfrm>
            <a:off x="9468012" y="2933689"/>
            <a:ext cx="228600" cy="0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6882031" y="2746836"/>
            <a:ext cx="2588292" cy="369332"/>
          </a:xfrm>
          <a:prstGeom prst="rect">
            <a:avLst/>
          </a:prstGeom>
          <a:solidFill>
            <a:srgbClr val="CCCCFF"/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must stay removed until you meet return to work criteria</a:t>
            </a:r>
          </a:p>
        </p:txBody>
      </p:sp>
      <p:cxnSp>
        <p:nvCxnSpPr>
          <p:cNvPr id="98" name="Straight Arrow Connector 97" descr="Right Arrow"/>
          <p:cNvCxnSpPr/>
          <p:nvPr/>
        </p:nvCxnSpPr>
        <p:spPr>
          <a:xfrm>
            <a:off x="6087663" y="2930546"/>
            <a:ext cx="795528" cy="0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5924004" y="2746680"/>
            <a:ext cx="10563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Positive Test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6882031" y="2447692"/>
            <a:ext cx="2588291" cy="230832"/>
          </a:xfrm>
          <a:prstGeom prst="rect">
            <a:avLst/>
          </a:prstGeom>
          <a:solidFill>
            <a:srgbClr val="CCCCFF"/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Return to work immediately </a:t>
            </a:r>
          </a:p>
        </p:txBody>
      </p:sp>
      <p:cxnSp>
        <p:nvCxnSpPr>
          <p:cNvPr id="96" name="Straight Arrow Connector 95" descr="Right Arrow"/>
          <p:cNvCxnSpPr/>
          <p:nvPr/>
        </p:nvCxnSpPr>
        <p:spPr>
          <a:xfrm>
            <a:off x="6070181" y="2567886"/>
            <a:ext cx="804672" cy="0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5923592" y="2389276"/>
            <a:ext cx="10563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Negative Test</a:t>
            </a:r>
          </a:p>
        </p:txBody>
      </p:sp>
      <p:cxnSp>
        <p:nvCxnSpPr>
          <p:cNvPr id="95" name="Straight Connector 94" descr="Line Connector"/>
          <p:cNvCxnSpPr/>
          <p:nvPr/>
        </p:nvCxnSpPr>
        <p:spPr>
          <a:xfrm>
            <a:off x="6081835" y="2386468"/>
            <a:ext cx="0" cy="114300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5889366" y="1993461"/>
            <a:ext cx="2729837" cy="369332"/>
          </a:xfrm>
          <a:prstGeom prst="rect">
            <a:avLst/>
          </a:prstGeom>
          <a:solidFill>
            <a:srgbClr val="CCCCFF"/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Keep you removed and provide 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COVID-19 PCR test at no cost to you</a:t>
            </a:r>
          </a:p>
        </p:txBody>
      </p:sp>
      <p:cxnSp>
        <p:nvCxnSpPr>
          <p:cNvPr id="94" name="Straight Arrow Connector 93" descr="Right Arrow"/>
          <p:cNvCxnSpPr/>
          <p:nvPr/>
        </p:nvCxnSpPr>
        <p:spPr>
          <a:xfrm flipV="1">
            <a:off x="5158794" y="2170009"/>
            <a:ext cx="748897" cy="0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5094422" y="1961964"/>
            <a:ext cx="819645" cy="2308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Option 2</a:t>
            </a:r>
          </a:p>
        </p:txBody>
      </p:sp>
      <p:cxnSp>
        <p:nvCxnSpPr>
          <p:cNvPr id="93" name="Straight Arrow Connector 92" descr="Right arrow pointing to &quot;Return to Work&quot; box"/>
          <p:cNvCxnSpPr/>
          <p:nvPr/>
        </p:nvCxnSpPr>
        <p:spPr>
          <a:xfrm>
            <a:off x="8630769" y="1703660"/>
            <a:ext cx="1069848" cy="0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5889366" y="1520082"/>
            <a:ext cx="2729838" cy="369332"/>
          </a:xfrm>
          <a:prstGeom prst="rect">
            <a:avLst/>
          </a:prstGeom>
          <a:solidFill>
            <a:srgbClr val="CCCCFF"/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Keep you removed until you meet return to work criteria </a:t>
            </a:r>
          </a:p>
        </p:txBody>
      </p:sp>
      <p:cxnSp>
        <p:nvCxnSpPr>
          <p:cNvPr id="92" name="Straight Arrow Connector 91" descr="Right Arrow"/>
          <p:cNvCxnSpPr/>
          <p:nvPr/>
        </p:nvCxnSpPr>
        <p:spPr>
          <a:xfrm flipV="1">
            <a:off x="5160665" y="1699482"/>
            <a:ext cx="731520" cy="0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5110431" y="1506983"/>
            <a:ext cx="786384" cy="2308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Option 1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740306" y="1523534"/>
            <a:ext cx="1411193" cy="1668729"/>
          </a:xfrm>
          <a:prstGeom prst="rect">
            <a:avLst/>
          </a:prstGeom>
          <a:solidFill>
            <a:srgbClr val="CCCCFF"/>
          </a:solidFill>
          <a:ln w="28575">
            <a:solidFill>
              <a:srgbClr val="7030A0"/>
            </a:solidFill>
          </a:ln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Notify your employer immediately.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employer must remove you from the workplace and has two options: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1" name="Straight Arrow Connector 90" descr="Right Arrow"/>
          <p:cNvCxnSpPr/>
          <p:nvPr/>
        </p:nvCxnSpPr>
        <p:spPr>
          <a:xfrm flipV="1">
            <a:off x="3235369" y="2371224"/>
            <a:ext cx="502920" cy="3663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330201" y="1532583"/>
            <a:ext cx="2896107" cy="1615827"/>
          </a:xfrm>
          <a:prstGeom prst="rect">
            <a:avLst/>
          </a:prstGeom>
          <a:solidFill>
            <a:srgbClr val="CCCCFF"/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SCENARIO 2: YOU ARE SUSPECTED TO HAVE COVID-19 OR EXPERIENCING CERTAIN SYMPTOMS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licensed healthcare provider has told you they suspect you have COVID-19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have the following symptoms: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1) A recent loss of taste and/or smell with no other explanation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2) Both a fever (≥100.4°F) and new unexplained cough associated with shortness of breath</a:t>
            </a:r>
          </a:p>
        </p:txBody>
      </p:sp>
      <p:cxnSp>
        <p:nvCxnSpPr>
          <p:cNvPr id="78" name="Straight Arrow Connector 77" descr="Right arrow pointing to &quot;Return to Work&quot; box"/>
          <p:cNvCxnSpPr/>
          <p:nvPr/>
        </p:nvCxnSpPr>
        <p:spPr>
          <a:xfrm flipV="1">
            <a:off x="8624423" y="1047408"/>
            <a:ext cx="1078992" cy="15886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/>
          <p:cNvSpPr txBox="1"/>
          <p:nvPr/>
        </p:nvSpPr>
        <p:spPr>
          <a:xfrm>
            <a:off x="5897938" y="852882"/>
            <a:ext cx="2729837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employer must remove you from the workplace until you meet return to work criteria </a:t>
            </a:r>
          </a:p>
        </p:txBody>
      </p:sp>
      <p:cxnSp>
        <p:nvCxnSpPr>
          <p:cNvPr id="132" name="Straight Arrow Connector 131" descr="Right Arrow"/>
          <p:cNvCxnSpPr/>
          <p:nvPr/>
        </p:nvCxnSpPr>
        <p:spPr>
          <a:xfrm flipV="1">
            <a:off x="5149445" y="1067007"/>
            <a:ext cx="749808" cy="1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3742633" y="854797"/>
            <a:ext cx="1408865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Notify your employer immediately </a:t>
            </a:r>
          </a:p>
        </p:txBody>
      </p:sp>
      <p:cxnSp>
        <p:nvCxnSpPr>
          <p:cNvPr id="77" name="Straight Arrow Connector 76" descr="Right Arrow"/>
          <p:cNvCxnSpPr/>
          <p:nvPr/>
        </p:nvCxnSpPr>
        <p:spPr>
          <a:xfrm flipV="1">
            <a:off x="3231899" y="1069880"/>
            <a:ext cx="521208" cy="1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330201" y="809778"/>
            <a:ext cx="2896108" cy="5078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SCENARIO 1: YOU ARE COVID-19 POSITIVE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tested positive for COVID-19 or were diagnosed with COVID-19 by a licensed healthcare provider</a:t>
            </a:r>
          </a:p>
        </p:txBody>
      </p:sp>
      <p:sp>
        <p:nvSpPr>
          <p:cNvPr id="204" name="TextBox 203"/>
          <p:cNvSpPr txBox="1"/>
          <p:nvPr/>
        </p:nvSpPr>
        <p:spPr>
          <a:xfrm>
            <a:off x="2885923" y="351676"/>
            <a:ext cx="6420154" cy="38933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flow chart explains when you need to notify your employer about COVID-19-related issues, when your employer must notify you about COVID-19 exposures in the workplace, and when your employer must remove you from the workplace.</a:t>
            </a:r>
            <a:r>
              <a:rPr kumimoji="0" lang="en-US" sz="965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4624"/>
            <a:ext cx="10515600" cy="307974"/>
          </a:xfrm>
        </p:spPr>
        <p:txBody>
          <a:bodyPr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en-US" sz="1579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ETS Guidance for Employees – Notification to Employer and Paid</a:t>
            </a:r>
            <a:r>
              <a:rPr lang="en-US" sz="1579" b="1" baseline="30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1</a:t>
            </a:r>
            <a:r>
              <a:rPr lang="en-US" sz="1579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Medical Removal for COVID-19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777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16DEEF3-CACB-4916-A9CD-379AA01C0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352425"/>
            <a:ext cx="11176000" cy="533400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Calibri" panose="020F0502020204030204"/>
              </a:rPr>
              <a:t>Key Items of the ETS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40B411-A58C-4160-98E9-597D78EABD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35150" y="1114425"/>
            <a:ext cx="9747250" cy="591502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Personal Protective Equipment</a:t>
            </a:r>
          </a:p>
          <a:p>
            <a:pPr marL="857250" lvl="2">
              <a:spcBef>
                <a:spcPts val="0"/>
              </a:spcBef>
              <a:buClr>
                <a:srgbClr val="0070C0"/>
              </a:buClr>
              <a:buSzPct val="130000"/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Continue to keep inventory – Burn Calculator </a:t>
            </a:r>
          </a:p>
          <a:p>
            <a:pPr marL="857250" lvl="2">
              <a:spcBef>
                <a:spcPts val="0"/>
              </a:spcBef>
              <a:buClr>
                <a:srgbClr val="0070C0"/>
              </a:buClr>
              <a:buSzPct val="130000"/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PPE Assessment – Covid-19 requirements &amp; non-Covid </a:t>
            </a:r>
          </a:p>
          <a:p>
            <a:pPr marL="857250" lvl="2">
              <a:spcBef>
                <a:spcPts val="0"/>
              </a:spcBef>
              <a:buClr>
                <a:srgbClr val="0070C0"/>
              </a:buClr>
              <a:buSzPct val="130000"/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Training – donning/doffing/cleaning/disposal/etc.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Ventilation – HVAC </a:t>
            </a:r>
          </a:p>
          <a:p>
            <a:pPr marL="914400" lvl="2" indent="-342900">
              <a:buClr>
                <a:srgbClr val="0070C0"/>
              </a:buClr>
              <a:buSzPct val="130000"/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HVAC Company to state max capacity for systems – MERV 6 or 8</a:t>
            </a:r>
          </a:p>
          <a:p>
            <a:pPr marL="914400" lvl="2" indent="-342900">
              <a:buClr>
                <a:srgbClr val="0070C0"/>
              </a:buClr>
              <a:buSzPct val="130000"/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Majority of HVAC for Long-Term not equipped for MERV 13	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 Cleaning &amp; Disinfecting </a:t>
            </a:r>
          </a:p>
          <a:p>
            <a:pPr marL="914400" lvl="2" indent="-342900">
              <a:buClr>
                <a:srgbClr val="0070C0"/>
              </a:buClr>
              <a:buSzPct val="130000"/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CDC’s “COVID-19 Infection Prevention and Control Recommendations” and CDC’s “Guidelines for Environmental Infection Control,” pp. 86–103, 147-149.</a:t>
            </a:r>
          </a:p>
          <a:p>
            <a:pPr marL="914400" lvl="2" indent="-342900">
              <a:buClr>
                <a:srgbClr val="0070C0"/>
              </a:buClr>
              <a:buSzPct val="130000"/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Covid positive cleaning protocol </a:t>
            </a:r>
          </a:p>
          <a:p>
            <a:pPr marL="914400" lvl="2" indent="-342900">
              <a:buClr>
                <a:srgbClr val="0070C0"/>
              </a:buClr>
              <a:buSzPct val="130000"/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High touch area cleaning protocol</a:t>
            </a:r>
          </a:p>
          <a:p>
            <a:pPr marL="914400" lvl="2" indent="-342900">
              <a:buClr>
                <a:srgbClr val="0070C0"/>
              </a:buClr>
              <a:buFont typeface="Wingdings" panose="05000000000000000000" pitchFamily="2" charset="2"/>
              <a:buChar char="Ø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 indent="0">
              <a:buClr>
                <a:srgbClr val="C00000"/>
              </a:buClr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E83B43-AFFB-4A01-8F46-D20BAB9BD5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7FB328-C81C-4697-A96E-16D685691A43}" type="slidenum">
              <a:rPr lang="en-US">
                <a:solidFill>
                  <a:srgbClr val="4D4D4D"/>
                </a:solidFill>
                <a:latin typeface="Calibri"/>
              </a:rPr>
              <a:pPr/>
              <a:t>7</a:t>
            </a:fld>
            <a:endParaRPr lang="en-US" dirty="0">
              <a:solidFill>
                <a:srgbClr val="4D4D4D"/>
              </a:solidFill>
              <a:latin typeface="Calibri"/>
            </a:endParaRP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227BA450-136A-4EF3-9AFE-DA98B4EFD7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679"/>
          <a:stretch/>
        </p:blipFill>
        <p:spPr>
          <a:xfrm>
            <a:off x="9695198" y="6014559"/>
            <a:ext cx="1208217" cy="63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919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16DEEF3-CACB-4916-A9CD-379AA01C0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950" y="485775"/>
            <a:ext cx="11176000" cy="533400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Calibri" panose="020F0502020204030204"/>
              </a:rPr>
              <a:t>Key Items of the ETS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40B411-A58C-4160-98E9-597D78EABD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19250" y="1019175"/>
            <a:ext cx="9956800" cy="521652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  </a:t>
            </a:r>
            <a:r>
              <a:rPr lang="en-US" sz="2200" dirty="0"/>
              <a:t>Physical &amp; Social Distancing</a:t>
            </a:r>
          </a:p>
          <a:p>
            <a:pPr marL="857250" lvl="2"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dirty="0"/>
              <a:t> 6 feet per OSHA and 3 feet for CDC </a:t>
            </a:r>
          </a:p>
          <a:p>
            <a:pPr marL="857250" lvl="2"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dirty="0"/>
              <a:t> Signage to demonstrating practicing safe distancing</a:t>
            </a:r>
            <a:br>
              <a:rPr lang="en-US" dirty="0"/>
            </a:br>
            <a:endParaRPr lang="en-US" dirty="0"/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2200" dirty="0"/>
              <a:t>  Barriers</a:t>
            </a:r>
          </a:p>
          <a:p>
            <a:pPr marL="914400" lvl="2" indent="-34290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dirty="0"/>
              <a:t>Recommend at public facing fixed workstations – front desk</a:t>
            </a:r>
          </a:p>
          <a:p>
            <a:pPr marL="914400" lvl="2" indent="-34290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dirty="0"/>
              <a:t>Physical barriers are not required in direct patient care areas or resident rooms</a:t>
            </a:r>
          </a:p>
          <a:p>
            <a:pPr lvl="2" indent="0">
              <a:buClr>
                <a:srgbClr val="0070C0"/>
              </a:buClr>
              <a:buNone/>
            </a:pPr>
            <a:br>
              <a:rPr lang="en-US" dirty="0"/>
            </a:br>
            <a:r>
              <a:rPr lang="en-US" sz="2200" i="1" dirty="0"/>
              <a:t>Follow the CMS and your local County, State guidance for distancing, barriers, and visitations</a:t>
            </a:r>
            <a:r>
              <a:rPr lang="en-US" i="1" dirty="0"/>
              <a:t>.</a:t>
            </a:r>
          </a:p>
          <a:p>
            <a:pPr lvl="2" indent="0">
              <a:buClr>
                <a:srgbClr val="C00000"/>
              </a:buClr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E83B43-AFFB-4A01-8F46-D20BAB9BD5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7FB328-C81C-4697-A96E-16D685691A43}" type="slidenum">
              <a:rPr lang="en-US">
                <a:solidFill>
                  <a:srgbClr val="4D4D4D"/>
                </a:solidFill>
                <a:latin typeface="Calibri"/>
              </a:rPr>
              <a:pPr/>
              <a:t>8</a:t>
            </a:fld>
            <a:endParaRPr lang="en-US" dirty="0">
              <a:solidFill>
                <a:srgbClr val="4D4D4D"/>
              </a:solidFill>
              <a:latin typeface="Calibri"/>
            </a:endParaRP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F8ED002D-AD7A-40BF-98BA-BC41EC3094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679"/>
          <a:stretch/>
        </p:blipFill>
        <p:spPr>
          <a:xfrm>
            <a:off x="9695198" y="6014559"/>
            <a:ext cx="1208217" cy="63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270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16DEEF3-CACB-4916-A9CD-379AA01C0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19075"/>
            <a:ext cx="11176000" cy="533400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Calibri" panose="020F0502020204030204"/>
              </a:rPr>
              <a:t>Respirator Program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40B411-A58C-4160-98E9-597D78EABD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8525" y="1323975"/>
            <a:ext cx="9070975" cy="52197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  </a:t>
            </a:r>
            <a:r>
              <a:rPr lang="en-US" sz="2200" dirty="0"/>
              <a:t>Nothing Changed with the ETS Program </a:t>
            </a:r>
            <a:br>
              <a:rPr lang="en-US" dirty="0"/>
            </a:br>
            <a:endParaRPr lang="en-US" dirty="0"/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  </a:t>
            </a:r>
            <a:r>
              <a:rPr lang="en-US" sz="2200" dirty="0"/>
              <a:t>Fit Testing – Annually </a:t>
            </a:r>
          </a:p>
          <a:p>
            <a:pPr marL="914400" lvl="2" indent="-342900">
              <a:buClr>
                <a:srgbClr val="0070C0"/>
              </a:buClr>
              <a:buSzPct val="130000"/>
              <a:buFont typeface="Wingdings" panose="05000000000000000000" pitchFamily="2" charset="2"/>
              <a:buChar char="Ø"/>
            </a:pPr>
            <a:r>
              <a:rPr lang="en-US" dirty="0"/>
              <a:t>Recommend 8/1 – 10/31 to complete all employees annual testing – prepare for full season</a:t>
            </a:r>
          </a:p>
          <a:p>
            <a:pPr marL="914400" lvl="2" indent="-342900">
              <a:buClr>
                <a:srgbClr val="0070C0"/>
              </a:buClr>
              <a:buSzPct val="130000"/>
              <a:buFont typeface="Wingdings" panose="05000000000000000000" pitchFamily="2" charset="2"/>
              <a:buChar char="Ø"/>
            </a:pPr>
            <a:r>
              <a:rPr lang="en-US" dirty="0"/>
              <a:t>New Employee Orientation</a:t>
            </a:r>
            <a:br>
              <a:rPr lang="en-US" dirty="0"/>
            </a:br>
            <a:endParaRPr lang="en-US" dirty="0"/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2200" dirty="0"/>
              <a:t>  Respirator Health Questionnaire </a:t>
            </a:r>
          </a:p>
          <a:p>
            <a:pPr marL="914400" lvl="2" indent="-342900">
              <a:buClr>
                <a:srgbClr val="0070C0"/>
              </a:buClr>
              <a:buSzPct val="130000"/>
              <a:buFont typeface="Wingdings" panose="05000000000000000000" pitchFamily="2" charset="2"/>
              <a:buChar char="Ø"/>
            </a:pPr>
            <a:r>
              <a:rPr lang="en-US" dirty="0"/>
              <a:t>Do not complete annually</a:t>
            </a:r>
          </a:p>
          <a:p>
            <a:pPr marL="914400" lvl="2" indent="-342900">
              <a:buClr>
                <a:srgbClr val="0070C0"/>
              </a:buClr>
              <a:buSzPct val="130000"/>
              <a:buFont typeface="Wingdings" panose="05000000000000000000" pitchFamily="2" charset="2"/>
              <a:buChar char="Ø"/>
            </a:pPr>
            <a:r>
              <a:rPr lang="en-US" dirty="0"/>
              <a:t>Update only if significant health changes</a:t>
            </a:r>
          </a:p>
          <a:p>
            <a:pPr marL="914400" lvl="2" indent="-342900">
              <a:buClr>
                <a:srgbClr val="0070C0"/>
              </a:buClr>
              <a:buSzPct val="130000"/>
              <a:buFont typeface="Wingdings" panose="05000000000000000000" pitchFamily="2" charset="2"/>
              <a:buChar char="Ø"/>
            </a:pPr>
            <a:r>
              <a:rPr lang="en-US" dirty="0"/>
              <a:t>Add to New Employee Orientation </a:t>
            </a:r>
          </a:p>
          <a:p>
            <a:pPr marL="914400" lvl="2" indent="-342900">
              <a:buClr>
                <a:srgbClr val="0070C0"/>
              </a:buClr>
              <a:buFont typeface="Wingdings" panose="05000000000000000000" pitchFamily="2" charset="2"/>
              <a:buChar char="Ø"/>
            </a:pPr>
            <a:endParaRPr lang="en-US" dirty="0"/>
          </a:p>
          <a:p>
            <a:pPr lvl="2" indent="0">
              <a:buClr>
                <a:srgbClr val="C00000"/>
              </a:buClr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E83B43-AFFB-4A01-8F46-D20BAB9BD5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7FB328-C81C-4697-A96E-16D685691A43}" type="slidenum">
              <a:rPr lang="en-US">
                <a:solidFill>
                  <a:srgbClr val="4D4D4D"/>
                </a:solidFill>
                <a:latin typeface="Calibri"/>
              </a:rPr>
              <a:pPr/>
              <a:t>9</a:t>
            </a:fld>
            <a:endParaRPr lang="en-US" dirty="0">
              <a:solidFill>
                <a:srgbClr val="4D4D4D"/>
              </a:solidFill>
              <a:latin typeface="Calibri"/>
            </a:endParaRP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5BE13F92-797C-4A05-AD5F-89ED76656A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679"/>
          <a:stretch/>
        </p:blipFill>
        <p:spPr>
          <a:xfrm>
            <a:off x="9695198" y="6014559"/>
            <a:ext cx="1208217" cy="63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41583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theme/theme1.xml><?xml version="1.0" encoding="utf-8"?>
<a:theme xmlns:a="http://schemas.openxmlformats.org/drawingml/2006/main" name="2019 PCHIP Templat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CWSP TEMPLATE 2019  -  Compatibility Mode" id="{60EF5868-6D77-4B93-A335-0AACBA248F31}" vid="{1B33B9C7-5717-4BE3-9BDD-90D4D148BA93}"/>
    </a:ext>
  </a:extLst>
</a:theme>
</file>

<file path=ppt/theme/theme2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964C907DC56341BF921B05D9CD58F5" ma:contentTypeVersion="11" ma:contentTypeDescription="Create a new document." ma:contentTypeScope="" ma:versionID="f1d36e7af385ec4a84455c64ab622ba6">
  <xsd:schema xmlns:xsd="http://www.w3.org/2001/XMLSchema" xmlns:xs="http://www.w3.org/2001/XMLSchema" xmlns:p="http://schemas.microsoft.com/office/2006/metadata/properties" xmlns:ns3="8306fe0f-787c-48ac-b661-143cc8774aa9" targetNamespace="http://schemas.microsoft.com/office/2006/metadata/properties" ma:root="true" ma:fieldsID="c809ed1fe967a25685eeb85ab3538e6c" ns3:_="">
    <xsd:import namespace="8306fe0f-787c-48ac-b661-143cc8774aa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06fe0f-787c-48ac-b661-143cc8774a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8C2F1FE-E3E1-4522-B633-EAF254528C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6B34FA-9D7E-4F78-A2D4-9DD4418ACE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06fe0f-787c-48ac-b661-143cc8774a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1C839D7-932C-4D3C-85F8-AC909AEABCFE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1046</Words>
  <Application>Microsoft Office PowerPoint</Application>
  <PresentationFormat>Widescreen</PresentationFormat>
  <Paragraphs>212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Corbel</vt:lpstr>
      <vt:lpstr>Wingdings</vt:lpstr>
      <vt:lpstr>2019 PCHIP Template</vt:lpstr>
      <vt:lpstr>Parallax</vt:lpstr>
      <vt:lpstr>Office Theme</vt:lpstr>
      <vt:lpstr>PowerPoint Presentation</vt:lpstr>
      <vt:lpstr>Overview</vt:lpstr>
      <vt:lpstr>COVID-19 Plan</vt:lpstr>
      <vt:lpstr>Key Items of the ETS</vt:lpstr>
      <vt:lpstr>Key Items of the ETS</vt:lpstr>
      <vt:lpstr>ETS Guidance for Employees – Notification to Employer and Paid1 Medical Removal for COVID-19</vt:lpstr>
      <vt:lpstr>Key Items of the ETS</vt:lpstr>
      <vt:lpstr>Key Items of the ETS</vt:lpstr>
      <vt:lpstr>Respirator Program</vt:lpstr>
      <vt:lpstr>PowerPoint Presentation</vt:lpstr>
      <vt:lpstr>Aerosol-Generating Procedures</vt:lpstr>
      <vt:lpstr>RECORDKEEPING</vt:lpstr>
      <vt:lpstr>OSHA Covid-19 Log</vt:lpstr>
      <vt:lpstr>Anti-retaliation</vt:lpstr>
      <vt:lpstr>QUESTIONS????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Brenda Rice</dc:creator>
  <cp:lastModifiedBy>Brenda Rice</cp:lastModifiedBy>
  <cp:revision>3</cp:revision>
  <dcterms:created xsi:type="dcterms:W3CDTF">2021-07-12T17:00:44Z</dcterms:created>
  <dcterms:modified xsi:type="dcterms:W3CDTF">2021-07-13T18:34:05Z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0x010100FC964C907DC56341BF921B05D9CD58F5</vt:lpwstr>
  </property>
</Properties>
</file>